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3" r:id="rId1"/>
    <p:sldMasterId id="2147485203" r:id="rId2"/>
  </p:sldMasterIdLst>
  <p:notesMasterIdLst>
    <p:notesMasterId r:id="rId9"/>
  </p:notesMasterIdLst>
  <p:handoutMasterIdLst>
    <p:handoutMasterId r:id="rId10"/>
  </p:handoutMasterIdLst>
  <p:sldIdLst>
    <p:sldId id="633" r:id="rId3"/>
    <p:sldId id="891" r:id="rId4"/>
    <p:sldId id="892" r:id="rId5"/>
    <p:sldId id="893" r:id="rId6"/>
    <p:sldId id="894" r:id="rId7"/>
    <p:sldId id="895" r:id="rId8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3200" b="1" u="sng" kern="1200">
        <a:solidFill>
          <a:srgbClr val="FFFF00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000000"/>
    <a:srgbClr val="37FF91"/>
    <a:srgbClr val="66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400" autoAdjust="0"/>
    <p:restoredTop sz="92662" autoAdjust="0"/>
  </p:normalViewPr>
  <p:slideViewPr>
    <p:cSldViewPr>
      <p:cViewPr>
        <p:scale>
          <a:sx n="56" d="100"/>
          <a:sy n="56" d="100"/>
        </p:scale>
        <p:origin x="-2938" y="-78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28" y="616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t" anchorCtr="0" compatLnSpc="1">
            <a:prstTxWarp prst="textNoShape">
              <a:avLst/>
            </a:prstTxWarp>
          </a:bodyPr>
          <a:lstStyle>
            <a:lvl1pPr algn="l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t" anchorCtr="0" compatLnSpc="1">
            <a:prstTxWarp prst="textNoShape">
              <a:avLst/>
            </a:prstTxWarp>
          </a:bodyPr>
          <a:lstStyle>
            <a:lvl1pPr algn="r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b" anchorCtr="0" compatLnSpc="1">
            <a:prstTxWarp prst="textNoShape">
              <a:avLst/>
            </a:prstTxWarp>
          </a:bodyPr>
          <a:lstStyle>
            <a:lvl1pPr algn="l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643" tIns="45821" rIns="91643" bIns="45821" numCol="1" anchor="b" anchorCtr="0" compatLnSpc="1">
            <a:prstTxWarp prst="textNoShape">
              <a:avLst/>
            </a:prstTxWarp>
          </a:bodyPr>
          <a:lstStyle>
            <a:lvl1pPr algn="r" defTabSz="917021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9C13F478-A5AA-4C64-B12C-7B20761B4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77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>
            <a:lvl1pPr algn="l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>
            <a:lvl1pPr algn="r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b" anchorCtr="0" compatLnSpc="1">
            <a:prstTxWarp prst="textNoShape">
              <a:avLst/>
            </a:prstTxWarp>
          </a:bodyPr>
          <a:lstStyle>
            <a:lvl1pPr algn="l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09" tIns="46655" rIns="93309" bIns="46655" numCol="1" anchor="b" anchorCtr="0" compatLnSpc="1">
            <a:prstTxWarp prst="textNoShape">
              <a:avLst/>
            </a:prstTxWarp>
          </a:bodyPr>
          <a:lstStyle>
            <a:lvl1pPr algn="r" defTabSz="931603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A3D3F0C3-98BA-4812-AF05-86E8A2896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78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0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55650" indent="-288925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6363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28775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97088" indent="-230188" algn="l" defTabSz="9286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542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30114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86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5888" indent="-230188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FDF5D4-54D2-440E-90D6-16D08B1A482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21188"/>
            <a:ext cx="514985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5242" rIns="92102" bIns="45242"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3263"/>
            <a:ext cx="4637088" cy="34782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94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294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2914D-A897-4CB8-A52A-6B49BA75B5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3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B0509-979D-4F11-A122-5CEE45004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7841E-C714-43E7-A2B1-96080CE1E8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9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37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6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61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81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28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54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69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1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4ABD0-BABE-42EB-8C18-049BBF3F74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83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9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F2707-11D0-4ACF-8EF5-7F728CD38B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0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D2F6-3861-4548-AA4C-336C231AF2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5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D2322-2D54-4539-93A5-9C83DB9C48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0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0BD31-6830-491B-B8AF-7A8F3454AB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9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3B244-1BEF-4C8C-A6C8-5D95325C89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2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109EF-F6D8-48D0-B650-20423CD318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0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0CE00-1C29-411A-8D7F-5F6B8470B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8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88EDA621-9931-4FC3-B403-EE46BB71F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2839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2839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52839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839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839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839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83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8400" name="Line 16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201" r:id="rId1"/>
    <p:sldLayoutId id="2147485166" r:id="rId2"/>
    <p:sldLayoutId id="2147485167" r:id="rId3"/>
    <p:sldLayoutId id="2147485168" r:id="rId4"/>
    <p:sldLayoutId id="2147485169" r:id="rId5"/>
    <p:sldLayoutId id="2147485170" r:id="rId6"/>
    <p:sldLayoutId id="2147485171" r:id="rId7"/>
    <p:sldLayoutId id="2147485172" r:id="rId8"/>
    <p:sldLayoutId id="2147485173" r:id="rId9"/>
    <p:sldLayoutId id="2147485174" r:id="rId10"/>
    <p:sldLayoutId id="214748517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4EF2A-0D00-48A2-BEE7-86D1F526D3F2}" type="datetimeFigureOut">
              <a:rPr lang="en-US" smtClean="0"/>
              <a:t>04/13/2016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10EA1-B211-438A-8E7B-F21005A0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04" r:id="rId1"/>
    <p:sldLayoutId id="2147485205" r:id="rId2"/>
    <p:sldLayoutId id="2147485206" r:id="rId3"/>
    <p:sldLayoutId id="2147485207" r:id="rId4"/>
    <p:sldLayoutId id="2147485208" r:id="rId5"/>
    <p:sldLayoutId id="2147485209" r:id="rId6"/>
    <p:sldLayoutId id="2147485210" r:id="rId7"/>
    <p:sldLayoutId id="2147485211" r:id="rId8"/>
    <p:sldLayoutId id="2147485212" r:id="rId9"/>
    <p:sldLayoutId id="2147485213" r:id="rId10"/>
    <p:sldLayoutId id="21474852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133600" y="2514600"/>
            <a:ext cx="60198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 OF EEOICPA </a:t>
            </a: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Rachel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P.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Leiton, Director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Division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of Energy Employees Occupational Illness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Compensation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133600" y="2514600"/>
            <a:ext cx="70104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EEOICPA – HOW IT WORKS</a:t>
            </a: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John Vance,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Branch Chief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Policy, Regulations and Procedures Branch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  <p:extLst>
      <p:ext uri="{BB962C8B-B14F-4D97-AF65-F5344CB8AC3E}">
        <p14:creationId xmlns:p14="http://schemas.microsoft.com/office/powerpoint/2010/main" val="35428982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1981200" y="2667000"/>
            <a:ext cx="73914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Use of the Site Exposure Matrices (SEM)</a:t>
            </a: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800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John Vance,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Branch Chief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Policy, Regulations and Procedures Branch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  <p:extLst>
      <p:ext uri="{BB962C8B-B14F-4D97-AF65-F5344CB8AC3E}">
        <p14:creationId xmlns:p14="http://schemas.microsoft.com/office/powerpoint/2010/main" val="2258276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555543" y="2514600"/>
            <a:ext cx="6019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Weighing Medical Evidence In Claims</a:t>
            </a: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Rhonda Chappelle, Branch Chief</a:t>
            </a:r>
            <a:endParaRPr lang="en-US" sz="2800" u="none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Branch of Outreach and Technical Assistance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  <p:extLst>
      <p:ext uri="{BB962C8B-B14F-4D97-AF65-F5344CB8AC3E}">
        <p14:creationId xmlns:p14="http://schemas.microsoft.com/office/powerpoint/2010/main" val="2399007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555543" y="2514600"/>
            <a:ext cx="6019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EEOICPA Subtitle B Evidence Lung Disease Claims</a:t>
            </a: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800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Curtis Johnson, </a:t>
            </a: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Policy Unit Chief Policy, Regulations and Procedures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  <p:extLst>
      <p:ext uri="{BB962C8B-B14F-4D97-AF65-F5344CB8AC3E}">
        <p14:creationId xmlns:p14="http://schemas.microsoft.com/office/powerpoint/2010/main" val="33014528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1219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Energy Employees Occupational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Illness Compensation Program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br>
              <a:rPr lang="en-US" dirty="0" smtClean="0">
                <a:solidFill>
                  <a:schemeClr val="hlink"/>
                </a:solidFill>
              </a:rPr>
            </a:br>
            <a:endParaRPr lang="en-US" dirty="0" smtClean="0">
              <a:solidFill>
                <a:schemeClr val="hlink"/>
              </a:solidFill>
            </a:endParaRPr>
          </a:p>
        </p:txBody>
      </p:sp>
      <p:sp>
        <p:nvSpPr>
          <p:cNvPr id="782342" name="Text Box 6"/>
          <p:cNvSpPr txBox="1">
            <a:spLocks noChangeArrowheads="1"/>
          </p:cNvSpPr>
          <p:nvPr/>
        </p:nvSpPr>
        <p:spPr bwMode="auto">
          <a:xfrm>
            <a:off x="2555543" y="2514600"/>
            <a:ext cx="60198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Evaluation of IH and MD Expertise in EEOICPA</a:t>
            </a: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800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u="none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by: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Jeff Kotsch</a:t>
            </a:r>
            <a:endParaRPr lang="en-US" sz="2800" u="none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Senior Health Physicist, Unit Chief</a:t>
            </a:r>
          </a:p>
          <a:p>
            <a:pPr>
              <a:defRPr/>
            </a:pPr>
            <a:r>
              <a:rPr lang="en-US" sz="2800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Medical and Health Science Unit</a:t>
            </a:r>
            <a:endParaRPr lang="en-US" sz="2900" u="none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50" name="Content Placeholder 7" descr="http://labornet.dol.gov/OPA/Seal/images/DOL-Color_CMYK_300dpi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006" y="2057400"/>
            <a:ext cx="1941394" cy="1905000"/>
          </a:xfrm>
        </p:spPr>
      </p:pic>
    </p:spTree>
    <p:extLst>
      <p:ext uri="{BB962C8B-B14F-4D97-AF65-F5344CB8AC3E}">
        <p14:creationId xmlns:p14="http://schemas.microsoft.com/office/powerpoint/2010/main" val="1620803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sng" strike="noStrike" cap="none" normalizeH="0" baseline="0" smtClean="0">
            <a:ln>
              <a:noFill/>
            </a:ln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23665</TotalTime>
  <Words>149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Stream</vt:lpstr>
      <vt:lpstr>Custom Design</vt:lpstr>
      <vt:lpstr>Energy Employees Occupational  Illness Compensation Program  </vt:lpstr>
      <vt:lpstr>Energy Employees Occupational  Illness Compensation Program  </vt:lpstr>
      <vt:lpstr>Energy Employees Occupational  Illness Compensation Program  </vt:lpstr>
      <vt:lpstr>Energy Employees Occupational  Illness Compensation Program  </vt:lpstr>
      <vt:lpstr>Energy Employees Occupational  Illness Compensation Program  </vt:lpstr>
      <vt:lpstr>Energy Employees Occupational  Illness Compensation Program  </vt:lpstr>
    </vt:vector>
  </TitlesOfParts>
  <Company>Office of Workers' Compensation Programs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 Department of Labor;Richardson;Renee</dc:creator>
  <cp:lastModifiedBy>Richardson, Renee - OWCP</cp:lastModifiedBy>
  <cp:revision>853</cp:revision>
  <cp:lastPrinted>2016-04-13T14:21:18Z</cp:lastPrinted>
  <dcterms:created xsi:type="dcterms:W3CDTF">2005-04-25T19:28:15Z</dcterms:created>
  <dcterms:modified xsi:type="dcterms:W3CDTF">2016-04-13T20:06:31Z</dcterms:modified>
  <cp:category>JOTG Town Hall Meeting - Colorado</cp:category>
</cp:coreProperties>
</file>