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8" r:id="rId1"/>
  </p:sldMasterIdLst>
  <p:sldIdLst>
    <p:sldId id="257" r:id="rId2"/>
    <p:sldId id="256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6899"/>
    <p:restoredTop sz="94665"/>
  </p:normalViewPr>
  <p:slideViewPr>
    <p:cSldViewPr snapToGrid="0" snapToObjects="1">
      <p:cViewPr>
        <p:scale>
          <a:sx n="51" d="100"/>
          <a:sy n="51" d="100"/>
        </p:scale>
        <p:origin x="-792" y="-4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546100" y="-4763"/>
            <a:ext cx="5014912" cy="6862763"/>
            <a:chOff x="2928938" y="-4763"/>
            <a:chExt cx="5014912" cy="6862763"/>
          </a:xfrm>
        </p:grpSpPr>
        <p:sp>
          <p:nvSpPr>
            <p:cNvPr id="22" name="Freeform 6"/>
            <p:cNvSpPr/>
            <p:nvPr/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23" name="Freeform 7"/>
            <p:cNvSpPr/>
            <p:nvPr/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24" name="Freeform 9"/>
            <p:cNvSpPr/>
            <p:nvPr/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5" name="Freeform 10"/>
            <p:cNvSpPr/>
            <p:nvPr/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6" name="Freeform 11"/>
            <p:cNvSpPr/>
            <p:nvPr/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7" name="Freeform 12"/>
            <p:cNvSpPr/>
            <p:nvPr/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28401" y="1380068"/>
            <a:ext cx="8574622" cy="2616199"/>
          </a:xfrm>
        </p:spPr>
        <p:txBody>
          <a:bodyPr anchor="b">
            <a:normAutofit/>
          </a:bodyPr>
          <a:lstStyle>
            <a:lvl1pPr algn="r">
              <a:defRPr sz="6000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15377" y="3996267"/>
            <a:ext cx="6987645" cy="1388534"/>
          </a:xfrm>
        </p:spPr>
        <p:txBody>
          <a:bodyPr anchor="t">
            <a:normAutofit/>
          </a:bodyPr>
          <a:lstStyle>
            <a:lvl1pPr marL="0" indent="0" algn="r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9500AE-EF56-6543-A669-EB81F9481565}" type="datetimeFigureOut">
              <a:rPr lang="en-US" smtClean="0"/>
              <a:t>4/20/2017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2412" y="5883275"/>
            <a:ext cx="432404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2B461F-F3B8-304C-A002-CB5588233B6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4732865"/>
            <a:ext cx="1001871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386012" y="932112"/>
            <a:ext cx="8225944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1" y="5299603"/>
            <a:ext cx="1001871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9500AE-EF56-6543-A669-EB81F9481565}" type="datetimeFigureOut">
              <a:rPr lang="en-US" smtClean="0"/>
              <a:t>4/20/2017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2B461F-F3B8-304C-A002-CB5588233B6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685800"/>
            <a:ext cx="1001871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343400"/>
            <a:ext cx="10018713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9500AE-EF56-6543-A669-EB81F9481565}" type="datetimeFigureOut">
              <a:rPr lang="en-US" smtClean="0"/>
              <a:t>4/20/2017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2B461F-F3B8-304C-A002-CB5588233B6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36811" y="3428999"/>
            <a:ext cx="8532815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9500AE-EF56-6543-A669-EB81F9481565}" type="datetimeFigureOut">
              <a:rPr lang="en-US" smtClean="0"/>
              <a:t>4/20/2017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2B461F-F3B8-304C-A002-CB5588233B6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3308581"/>
            <a:ext cx="1001870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7381"/>
            <a:ext cx="1001871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9500AE-EF56-6543-A669-EB81F9481565}" type="datetimeFigureOut">
              <a:rPr lang="en-US" smtClean="0"/>
              <a:t>4/20/2017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2B461F-F3B8-304C-A002-CB5588233B6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3" y="3886200"/>
            <a:ext cx="1001871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5200"/>
            <a:ext cx="1001871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9500AE-EF56-6543-A669-EB81F9481565}" type="datetimeFigureOut">
              <a:rPr lang="en-US" smtClean="0"/>
              <a:t>4/20/2017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2B461F-F3B8-304C-A002-CB5588233B6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685800"/>
            <a:ext cx="10018712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2" y="3505200"/>
            <a:ext cx="10018713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3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9500AE-EF56-6543-A669-EB81F9481565}" type="datetimeFigureOut">
              <a:rPr lang="en-US" smtClean="0"/>
              <a:t>4/20/2017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2B461F-F3B8-304C-A002-CB5588233B6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9500AE-EF56-6543-A669-EB81F9481565}" type="datetimeFigureOut">
              <a:rPr lang="en-US" smtClean="0"/>
              <a:t>4/20/2017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2B461F-F3B8-304C-A002-CB5588233B6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32655" y="685800"/>
            <a:ext cx="1770369" cy="5105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312" y="685800"/>
            <a:ext cx="8019742" cy="5105400"/>
          </a:xfrm>
        </p:spPr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9500AE-EF56-6543-A669-EB81F9481565}" type="datetimeFigureOut">
              <a:rPr lang="en-US" smtClean="0"/>
              <a:t>4/20/2017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2B461F-F3B8-304C-A002-CB5588233B6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9500AE-EF56-6543-A669-EB81F9481565}" type="datetimeFigureOut">
              <a:rPr lang="en-US" smtClean="0"/>
              <a:t>4/20/2017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51856" y="5867131"/>
            <a:ext cx="551167" cy="365125"/>
          </a:xfrm>
        </p:spPr>
        <p:txBody>
          <a:bodyPr/>
          <a:lstStyle/>
          <a:p>
            <a:fld id="{782B461F-F3B8-304C-A002-CB5588233B6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2279" y="2666999"/>
            <a:ext cx="8930747" cy="2110382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2278" y="4777381"/>
            <a:ext cx="893074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9500AE-EF56-6543-A669-EB81F9481565}" type="datetimeFigureOut">
              <a:rPr lang="en-US" smtClean="0"/>
              <a:t>4/20/2017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2B461F-F3B8-304C-A002-CB5588233B6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312" y="2666999"/>
            <a:ext cx="4895055" cy="312420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7967" y="2667000"/>
            <a:ext cx="4895056" cy="3124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9500AE-EF56-6543-A669-EB81F9481565}" type="datetimeFigureOut">
              <a:rPr lang="en-US" smtClean="0"/>
              <a:t>4/20/2017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2B461F-F3B8-304C-A002-CB5588233B6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2179" y="2658533"/>
            <a:ext cx="4607188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4311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80487" y="2667000"/>
            <a:ext cx="462253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7967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9500AE-EF56-6543-A669-EB81F9481565}" type="datetimeFigureOut">
              <a:rPr lang="en-US" smtClean="0"/>
              <a:t>4/20/2017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2B461F-F3B8-304C-A002-CB5588233B6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9500AE-EF56-6543-A669-EB81F9481565}" type="datetimeFigureOut">
              <a:rPr lang="en-US" smtClean="0"/>
              <a:t>4/20/2017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2B461F-F3B8-304C-A002-CB5588233B6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9500AE-EF56-6543-A669-EB81F9481565}" type="datetimeFigureOut">
              <a:rPr lang="en-US" smtClean="0"/>
              <a:t>4/20/2017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2B461F-F3B8-304C-A002-CB5588233B6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1600200"/>
            <a:ext cx="3549121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62033" y="685799"/>
            <a:ext cx="6240990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2" y="2971800"/>
            <a:ext cx="3549121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9500AE-EF56-6543-A669-EB81F9481565}" type="datetimeFigureOut">
              <a:rPr lang="en-US" smtClean="0"/>
              <a:t>4/20/2017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2B461F-F3B8-304C-A002-CB5588233B6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2724" y="1752599"/>
            <a:ext cx="5426158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94682" y="914400"/>
            <a:ext cx="3280974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2724" y="3124199"/>
            <a:ext cx="5426158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9500AE-EF56-6543-A669-EB81F9481565}" type="datetimeFigureOut">
              <a:rPr lang="en-US" smtClean="0"/>
              <a:t>4/20/2017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2B461F-F3B8-304C-A002-CB5588233B6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50812" y="0"/>
            <a:ext cx="2436813" cy="6858001"/>
            <a:chOff x="1320800" y="0"/>
            <a:chExt cx="2436813" cy="6858001"/>
          </a:xfrm>
        </p:grpSpPr>
        <p:sp>
          <p:nvSpPr>
            <p:cNvPr id="8" name="Freeform 6"/>
            <p:cNvSpPr/>
            <p:nvPr/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9" name="Freeform 7"/>
            <p:cNvSpPr/>
            <p:nvPr/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0" name="Freeform 8"/>
            <p:cNvSpPr/>
            <p:nvPr/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1" name="Freeform 9"/>
            <p:cNvSpPr/>
            <p:nvPr/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2" name="Freeform 10"/>
            <p:cNvSpPr/>
            <p:nvPr/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13" name="Freeform 11"/>
            <p:cNvSpPr/>
            <p:nvPr/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0" y="2666999"/>
            <a:ext cx="10018713" cy="31242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732656" y="5883275"/>
            <a:ext cx="1143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5A9500AE-EF56-6543-A669-EB81F9481565}" type="datetimeFigureOut">
              <a:rPr lang="en-US" smtClean="0"/>
              <a:t>4/20/2017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2279" y="5883275"/>
            <a:ext cx="70841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5883275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782B461F-F3B8-304C-A002-CB5588233B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06453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  <p:sldLayoutId id="2147483695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4800" dirty="0" smtClean="0"/>
              <a:t>SEM Subcommittee Recommendations for </a:t>
            </a:r>
            <a:r>
              <a:rPr lang="en-US" sz="4800" smtClean="0"/>
              <a:t>sites without a SEM</a:t>
            </a:r>
            <a:endParaRPr lang="en-US" sz="4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endParaRPr lang="en-US" dirty="0" smtClean="0"/>
          </a:p>
          <a:p>
            <a:r>
              <a:rPr lang="en-US" b="1" dirty="0" smtClean="0"/>
              <a:t>ABTSWH April 2017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5956705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715617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3200" dirty="0" smtClean="0"/>
              <a:t>The subcommittee recommends that, in adjudication of claims from workers at sites that do not have a SEM, DEEOICP provide information to IHs and CMCs for the same or similar labor categories from other DOE sites with a SEM.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7855286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rallax">
  <a:themeElements>
    <a:clrScheme name="Parallax">
      <a:dk1>
        <a:sysClr val="windowText" lastClr="000000"/>
      </a:dk1>
      <a:lt1>
        <a:sysClr val="window" lastClr="FFFFFF"/>
      </a:lt1>
      <a:dk2>
        <a:srgbClr val="212121"/>
      </a:dk2>
      <a:lt2>
        <a:srgbClr val="CDD0D1"/>
      </a:lt2>
      <a:accent1>
        <a:srgbClr val="30ACEC"/>
      </a:accent1>
      <a:accent2>
        <a:srgbClr val="80C34F"/>
      </a:accent2>
      <a:accent3>
        <a:srgbClr val="E29D3E"/>
      </a:accent3>
      <a:accent4>
        <a:srgbClr val="D64A3B"/>
      </a:accent4>
      <a:accent5>
        <a:srgbClr val="D64787"/>
      </a:accent5>
      <a:accent6>
        <a:srgbClr val="A666E1"/>
      </a:accent6>
      <a:hlink>
        <a:srgbClr val="3085ED"/>
      </a:hlink>
      <a:folHlink>
        <a:srgbClr val="82B6F4"/>
      </a:folHlink>
    </a:clrScheme>
    <a:fontScheme name="Parallax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rallax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Parallax" id="{3388167B-A2EB-4685-9635-1831D9AEF8C4}" vid="{4F7A876A-7598-49CA-AFC8-8EDA2551E4A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Parallax</Template>
  <TotalTime>5</TotalTime>
  <Words>53</Words>
  <Application>Microsoft Office PowerPoint</Application>
  <PresentationFormat>Custom</PresentationFormat>
  <Paragraphs>4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Parallax</vt:lpstr>
      <vt:lpstr>SEM Subcommittee Recommendations for sites without a SEM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Laurie Welch</dc:creator>
  <cp:lastModifiedBy>Conference</cp:lastModifiedBy>
  <cp:revision>3</cp:revision>
  <dcterms:created xsi:type="dcterms:W3CDTF">2017-04-19T18:14:51Z</dcterms:created>
  <dcterms:modified xsi:type="dcterms:W3CDTF">2017-04-20T14:19:45Z</dcterms:modified>
</cp:coreProperties>
</file>