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89" r:id="rId2"/>
    <p:sldId id="421" r:id="rId3"/>
    <p:sldId id="462" r:id="rId4"/>
    <p:sldId id="477" r:id="rId5"/>
    <p:sldId id="467" r:id="rId6"/>
  </p:sldIdLst>
  <p:sldSz cx="9418638" cy="7132638"/>
  <p:notesSz cx="7010400" cy="9296400"/>
  <p:defaultTextStyle>
    <a:defPPr>
      <a:defRPr lang="en-US"/>
    </a:defPPr>
    <a:lvl1pPr marL="0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2882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45764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18646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91528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64410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37292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10174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783056" algn="l" defTabSz="9457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9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1" autoAdjust="0"/>
    <p:restoredTop sz="61711" autoAdjust="0"/>
  </p:normalViewPr>
  <p:slideViewPr>
    <p:cSldViewPr>
      <p:cViewPr varScale="1">
        <p:scale>
          <a:sx n="67" d="100"/>
          <a:sy n="67" d="100"/>
        </p:scale>
        <p:origin x="4674" y="78"/>
      </p:cViewPr>
      <p:guideLst>
        <p:guide orient="horz" pos="2247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16452-7419-47B9-A262-86139003548E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F2908-B296-4E0E-8FA2-1AB9A288B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73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E3C3F36-91C7-4E4B-B6A5-3DC7199465F5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96913"/>
            <a:ext cx="46037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E028C1B-B7F5-4B81-9844-3B714933F8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3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8C1B-B7F5-4B81-9844-3B714933F84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8C1B-B7F5-4B81-9844-3B714933F8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13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8C1B-B7F5-4B81-9844-3B714933F8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1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8C1B-B7F5-4B81-9844-3B714933F8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88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28C1B-B7F5-4B81-9844-3B714933F8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61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398" y="2215741"/>
            <a:ext cx="8005842" cy="15288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2796" y="4041828"/>
            <a:ext cx="6593047" cy="18227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4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8512" y="285637"/>
            <a:ext cx="2119194" cy="60858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932" y="285637"/>
            <a:ext cx="6200603" cy="60858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08" y="4583381"/>
            <a:ext cx="8005842" cy="1416621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008" y="3023117"/>
            <a:ext cx="8005842" cy="156026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8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7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15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44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01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30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932" y="1664283"/>
            <a:ext cx="4159898" cy="470721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7808" y="1664283"/>
            <a:ext cx="4159898" cy="470721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932" y="1596589"/>
            <a:ext cx="4161534" cy="66538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882" indent="0">
              <a:buNone/>
              <a:defRPr sz="2100" b="1"/>
            </a:lvl2pPr>
            <a:lvl3pPr marL="945764" indent="0">
              <a:buNone/>
              <a:defRPr sz="1900" b="1"/>
            </a:lvl3pPr>
            <a:lvl4pPr marL="1418646" indent="0">
              <a:buNone/>
              <a:defRPr sz="1700" b="1"/>
            </a:lvl4pPr>
            <a:lvl5pPr marL="1891528" indent="0">
              <a:buNone/>
              <a:defRPr sz="1700" b="1"/>
            </a:lvl5pPr>
            <a:lvl6pPr marL="2364410" indent="0">
              <a:buNone/>
              <a:defRPr sz="1700" b="1"/>
            </a:lvl6pPr>
            <a:lvl7pPr marL="2837292" indent="0">
              <a:buNone/>
              <a:defRPr sz="1700" b="1"/>
            </a:lvl7pPr>
            <a:lvl8pPr marL="3310174" indent="0">
              <a:buNone/>
              <a:defRPr sz="1700" b="1"/>
            </a:lvl8pPr>
            <a:lvl9pPr marL="3783056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32" y="2261971"/>
            <a:ext cx="4161534" cy="410952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4538" y="1596589"/>
            <a:ext cx="4163169" cy="66538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2882" indent="0">
              <a:buNone/>
              <a:defRPr sz="2100" b="1"/>
            </a:lvl2pPr>
            <a:lvl3pPr marL="945764" indent="0">
              <a:buNone/>
              <a:defRPr sz="1900" b="1"/>
            </a:lvl3pPr>
            <a:lvl4pPr marL="1418646" indent="0">
              <a:buNone/>
              <a:defRPr sz="1700" b="1"/>
            </a:lvl4pPr>
            <a:lvl5pPr marL="1891528" indent="0">
              <a:buNone/>
              <a:defRPr sz="1700" b="1"/>
            </a:lvl5pPr>
            <a:lvl6pPr marL="2364410" indent="0">
              <a:buNone/>
              <a:defRPr sz="1700" b="1"/>
            </a:lvl6pPr>
            <a:lvl7pPr marL="2837292" indent="0">
              <a:buNone/>
              <a:defRPr sz="1700" b="1"/>
            </a:lvl7pPr>
            <a:lvl8pPr marL="3310174" indent="0">
              <a:buNone/>
              <a:defRPr sz="1700" b="1"/>
            </a:lvl8pPr>
            <a:lvl9pPr marL="3783056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4538" y="2261971"/>
            <a:ext cx="4163169" cy="410952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932" y="283985"/>
            <a:ext cx="3098667" cy="120858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2426" y="283985"/>
            <a:ext cx="5265280" cy="6087509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932" y="1492571"/>
            <a:ext cx="3098667" cy="4878923"/>
          </a:xfrm>
        </p:spPr>
        <p:txBody>
          <a:bodyPr/>
          <a:lstStyle>
            <a:lvl1pPr marL="0" indent="0">
              <a:buNone/>
              <a:defRPr sz="1400"/>
            </a:lvl1pPr>
            <a:lvl2pPr marL="472882" indent="0">
              <a:buNone/>
              <a:defRPr sz="1200"/>
            </a:lvl2pPr>
            <a:lvl3pPr marL="945764" indent="0">
              <a:buNone/>
              <a:defRPr sz="1000"/>
            </a:lvl3pPr>
            <a:lvl4pPr marL="1418646" indent="0">
              <a:buNone/>
              <a:defRPr sz="900"/>
            </a:lvl4pPr>
            <a:lvl5pPr marL="1891528" indent="0">
              <a:buNone/>
              <a:defRPr sz="900"/>
            </a:lvl5pPr>
            <a:lvl6pPr marL="2364410" indent="0">
              <a:buNone/>
              <a:defRPr sz="900"/>
            </a:lvl6pPr>
            <a:lvl7pPr marL="2837292" indent="0">
              <a:buNone/>
              <a:defRPr sz="900"/>
            </a:lvl7pPr>
            <a:lvl8pPr marL="3310174" indent="0">
              <a:buNone/>
              <a:defRPr sz="900"/>
            </a:lvl8pPr>
            <a:lvl9pPr marL="37830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119" y="4992846"/>
            <a:ext cx="5651183" cy="589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46119" y="637314"/>
            <a:ext cx="5651183" cy="4279583"/>
          </a:xfrm>
        </p:spPr>
        <p:txBody>
          <a:bodyPr/>
          <a:lstStyle>
            <a:lvl1pPr marL="0" indent="0">
              <a:buNone/>
              <a:defRPr sz="3300"/>
            </a:lvl1pPr>
            <a:lvl2pPr marL="472882" indent="0">
              <a:buNone/>
              <a:defRPr sz="2900"/>
            </a:lvl2pPr>
            <a:lvl3pPr marL="945764" indent="0">
              <a:buNone/>
              <a:defRPr sz="2500"/>
            </a:lvl3pPr>
            <a:lvl4pPr marL="1418646" indent="0">
              <a:buNone/>
              <a:defRPr sz="2100"/>
            </a:lvl4pPr>
            <a:lvl5pPr marL="1891528" indent="0">
              <a:buNone/>
              <a:defRPr sz="2100"/>
            </a:lvl5pPr>
            <a:lvl6pPr marL="2364410" indent="0">
              <a:buNone/>
              <a:defRPr sz="2100"/>
            </a:lvl6pPr>
            <a:lvl7pPr marL="2837292" indent="0">
              <a:buNone/>
              <a:defRPr sz="2100"/>
            </a:lvl7pPr>
            <a:lvl8pPr marL="3310174" indent="0">
              <a:buNone/>
              <a:defRPr sz="2100"/>
            </a:lvl8pPr>
            <a:lvl9pPr marL="3783056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46119" y="5582280"/>
            <a:ext cx="5651183" cy="837094"/>
          </a:xfrm>
        </p:spPr>
        <p:txBody>
          <a:bodyPr/>
          <a:lstStyle>
            <a:lvl1pPr marL="0" indent="0">
              <a:buNone/>
              <a:defRPr sz="1400"/>
            </a:lvl1pPr>
            <a:lvl2pPr marL="472882" indent="0">
              <a:buNone/>
              <a:defRPr sz="1200"/>
            </a:lvl2pPr>
            <a:lvl3pPr marL="945764" indent="0">
              <a:buNone/>
              <a:defRPr sz="1000"/>
            </a:lvl3pPr>
            <a:lvl4pPr marL="1418646" indent="0">
              <a:buNone/>
              <a:defRPr sz="900"/>
            </a:lvl4pPr>
            <a:lvl5pPr marL="1891528" indent="0">
              <a:buNone/>
              <a:defRPr sz="900"/>
            </a:lvl5pPr>
            <a:lvl6pPr marL="2364410" indent="0">
              <a:buNone/>
              <a:defRPr sz="900"/>
            </a:lvl6pPr>
            <a:lvl7pPr marL="2837292" indent="0">
              <a:buNone/>
              <a:defRPr sz="900"/>
            </a:lvl7pPr>
            <a:lvl8pPr marL="3310174" indent="0">
              <a:buNone/>
              <a:defRPr sz="900"/>
            </a:lvl8pPr>
            <a:lvl9pPr marL="37830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932" y="285636"/>
            <a:ext cx="8476774" cy="1188773"/>
          </a:xfrm>
          <a:prstGeom prst="rect">
            <a:avLst/>
          </a:prstGeom>
        </p:spPr>
        <p:txBody>
          <a:bodyPr vert="horz" lIns="94576" tIns="47288" rIns="94576" bIns="4728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932" y="1664283"/>
            <a:ext cx="8476774" cy="4707211"/>
          </a:xfrm>
          <a:prstGeom prst="rect">
            <a:avLst/>
          </a:prstGeom>
        </p:spPr>
        <p:txBody>
          <a:bodyPr vert="horz" lIns="94576" tIns="47288" rIns="94576" bIns="4728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932" y="6610899"/>
            <a:ext cx="2197682" cy="379747"/>
          </a:xfrm>
          <a:prstGeom prst="rect">
            <a:avLst/>
          </a:prstGeom>
        </p:spPr>
        <p:txBody>
          <a:bodyPr vert="horz" lIns="94576" tIns="47288" rIns="94576" bIns="4728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40B2B-78D0-42A1-980E-3C92BDEC499A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8035" y="6610899"/>
            <a:ext cx="2982569" cy="379747"/>
          </a:xfrm>
          <a:prstGeom prst="rect">
            <a:avLst/>
          </a:prstGeom>
        </p:spPr>
        <p:txBody>
          <a:bodyPr vert="horz" lIns="94576" tIns="47288" rIns="94576" bIns="4728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0024" y="6610899"/>
            <a:ext cx="2197682" cy="379747"/>
          </a:xfrm>
          <a:prstGeom prst="rect">
            <a:avLst/>
          </a:prstGeom>
        </p:spPr>
        <p:txBody>
          <a:bodyPr vert="horz" lIns="94576" tIns="47288" rIns="94576" bIns="4728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06167-7DDA-4FB6-9906-2961BDF9D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5764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661" indent="-354661" algn="l" defTabSz="94576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433" indent="-295551" algn="l" defTabSz="945764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2205" indent="-236441" algn="l" defTabSz="94576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5087" indent="-236441" algn="l" defTabSz="945764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7969" indent="-236441" algn="l" defTabSz="945764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0851" indent="-236441" algn="l" defTabSz="94576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3733" indent="-236441" algn="l" defTabSz="94576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6615" indent="-236441" algn="l" defTabSz="94576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497" indent="-236441" algn="l" defTabSz="94576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882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764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8646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1528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4410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7292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0174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3056" algn="l" defTabSz="9457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319" y="1661319"/>
            <a:ext cx="8382000" cy="25908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Parkinsonism and Parkinson Disease</a:t>
            </a:r>
            <a:br>
              <a:rPr lang="en-US" sz="3600" b="1" dirty="0">
                <a:solidFill>
                  <a:srgbClr val="FFFF00"/>
                </a:solidFill>
              </a:rPr>
            </a:br>
            <a:br>
              <a:rPr lang="en-US" sz="3600" b="1" dirty="0">
                <a:solidFill>
                  <a:srgbClr val="FFFF00"/>
                </a:solidFill>
              </a:rPr>
            </a:br>
            <a:br>
              <a:rPr lang="en-US" sz="3600" dirty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540" y="3261519"/>
            <a:ext cx="7696200" cy="2813385"/>
          </a:xfrm>
        </p:spPr>
        <p:txBody>
          <a:bodyPr>
            <a:normAutofit lnSpcReduction="10000"/>
          </a:bodyPr>
          <a:lstStyle/>
          <a:p>
            <a:endParaRPr lang="en-US" b="1" dirty="0"/>
          </a:p>
          <a:p>
            <a:r>
              <a:rPr lang="en-US" b="1" i="1" dirty="0"/>
              <a:t>Advisory Board on Toxic Substances and Worker Health</a:t>
            </a:r>
          </a:p>
          <a:p>
            <a:endParaRPr lang="en-US" b="1" i="1" dirty="0"/>
          </a:p>
          <a:p>
            <a:r>
              <a:rPr lang="en-US" b="1" i="1" dirty="0"/>
              <a:t>April 2020</a:t>
            </a:r>
          </a:p>
          <a:p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1730BCF-660F-4B82-97D9-FE91FAE202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8319" y="1127919"/>
            <a:ext cx="8610600" cy="511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72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919" y="823119"/>
            <a:ext cx="8947706" cy="6648648"/>
          </a:xfrm>
        </p:spPr>
        <p:txBody>
          <a:bodyPr>
            <a:normAutofit/>
          </a:bodyPr>
          <a:lstStyle/>
          <a:p>
            <a:pPr marL="0" lvl="2" indent="0">
              <a:lnSpc>
                <a:spcPct val="80000"/>
              </a:lnSpc>
              <a:buNone/>
              <a:defRPr/>
            </a:pPr>
            <a:endParaRPr lang="en-US" sz="1200" b="1" dirty="0"/>
          </a:p>
          <a:p>
            <a:pPr marL="0" lvl="2" indent="0">
              <a:lnSpc>
                <a:spcPct val="80000"/>
              </a:lnSpc>
              <a:buNone/>
              <a:defRPr/>
            </a:pPr>
            <a:endParaRPr lang="en-US" sz="1200" b="1" dirty="0"/>
          </a:p>
          <a:p>
            <a:pPr marL="0" lvl="2" indent="0">
              <a:lnSpc>
                <a:spcPct val="80000"/>
              </a:lnSpc>
              <a:buNone/>
              <a:defRPr/>
            </a:pPr>
            <a:endParaRPr lang="en-US" sz="1600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84" dirty="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884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537A82-FDF6-4261-AE18-03CE8D3EE3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083" y="1051719"/>
            <a:ext cx="8628636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586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F4189B1-3410-4CC0-8237-B089A54ED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9" y="1051719"/>
            <a:ext cx="8686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70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9811BEB-8422-4B13-A527-E39ED26A4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9" y="746919"/>
            <a:ext cx="8686800" cy="538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76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Tailored">
      <a:dk1>
        <a:sysClr val="windowText" lastClr="000000"/>
      </a:dk1>
      <a:lt1>
        <a:sysClr val="window" lastClr="FFFFFF"/>
      </a:lt1>
      <a:dk2>
        <a:srgbClr val="123452"/>
      </a:dk2>
      <a:lt2>
        <a:srgbClr val="E0EDF8"/>
      </a:lt2>
      <a:accent1>
        <a:srgbClr val="2254A6"/>
      </a:accent1>
      <a:accent2>
        <a:srgbClr val="9B6261"/>
      </a:accent2>
      <a:accent3>
        <a:srgbClr val="939070"/>
      </a:accent3>
      <a:accent4>
        <a:srgbClr val="60254D"/>
      </a:accent4>
      <a:accent5>
        <a:srgbClr val="9FC6E9"/>
      </a:accent5>
      <a:accent6>
        <a:srgbClr val="8BA7B3"/>
      </a:accent6>
      <a:hlink>
        <a:srgbClr val="3286D2"/>
      </a:hlink>
      <a:folHlink>
        <a:srgbClr val="D99BB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ailored">
      <a:fillStyleLst>
        <a:gradFill rotWithShape="1">
          <a:gsLst>
            <a:gs pos="0">
              <a:schemeClr val="phClr">
                <a:tint val="90000"/>
                <a:satMod val="125000"/>
              </a:schemeClr>
            </a:gs>
            <a:gs pos="100000">
              <a:schemeClr val="phClr">
                <a:shade val="80000"/>
                <a:sat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atMod val="150000"/>
              </a:schemeClr>
            </a:gs>
            <a:gs pos="35000">
              <a:schemeClr val="phClr">
                <a:tint val="65000"/>
                <a:satMod val="175000"/>
              </a:schemeClr>
            </a:gs>
            <a:gs pos="100000">
              <a:schemeClr val="phClr">
                <a:tint val="55000"/>
                <a:satMod val="200000"/>
              </a:schemeClr>
            </a:gs>
            <a:gs pos="100000">
              <a:schemeClr val="phClr">
                <a:tint val="50000"/>
                <a:satMod val="225000"/>
              </a:schemeClr>
            </a:gs>
          </a:gsLst>
          <a:path path="circle">
            <a:fillToRect l="100000" t="100000" r="100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8000"/>
                <a:satMod val="115000"/>
              </a:schemeClr>
              <a:schemeClr val="phClr">
                <a:tint val="84000"/>
                <a:satMod val="135000"/>
              </a:schemeClr>
            </a:duotone>
          </a:blip>
          <a:tile tx="0" ty="0" sx="100000" sy="100000" flip="none" algn="tl"/>
        </a:blipFill>
      </a:fillStyleLst>
      <a:lnStyleLst>
        <a:ln w="635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</a:lnStyleLst>
      <a:effectStyleLst>
        <a:effectStyle>
          <a:effectLst>
            <a:softEdge rad="25400"/>
          </a:effectLst>
        </a:effectStyle>
        <a:effectStyle>
          <a:effectLst>
            <a:innerShdw blurRad="76200" dist="12700" dir="13500000">
              <a:srgbClr val="FFFFFF">
                <a:alpha val="60000"/>
              </a:srgbClr>
            </a:innerShdw>
          </a:effectLst>
          <a:scene3d>
            <a:camera prst="orthographicFront">
              <a:rot lat="0" lon="0" rev="0"/>
            </a:camera>
            <a:lightRig rig="balanced" dir="tl">
              <a:rot lat="0" lon="0" rev="3600000"/>
            </a:lightRig>
          </a:scene3d>
          <a:sp3d>
            <a:bevelT w="12700" h="25400" prst="softRound"/>
          </a:sp3d>
        </a:effectStyle>
        <a:effectStyle>
          <a:effectLst>
            <a:outerShdw blurRad="38100" dist="25400" dir="5400000" sx="102000" sy="102000" rotWithShape="0">
              <a:srgbClr val="80808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woPt" dir="l">
              <a:rot lat="0" lon="0" rev="4200000"/>
            </a:lightRig>
          </a:scene3d>
          <a:sp3d prstMaterial="softmetal">
            <a:bevelT w="12700" h="508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61801</TotalTime>
  <Words>20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Parkinsonism and Parkinson Disease   </vt:lpstr>
      <vt:lpstr>PowerPoint Presentation</vt:lpstr>
      <vt:lpstr>PowerPoint Presentation</vt:lpstr>
      <vt:lpstr>PowerPoint Presentation</vt:lpstr>
      <vt:lpstr>PowerPoint Presentation</vt:lpstr>
    </vt:vector>
  </TitlesOfParts>
  <Company>College of Public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mmikulski</dc:creator>
  <cp:lastModifiedBy>Mikulski, Marek A</cp:lastModifiedBy>
  <cp:revision>4307</cp:revision>
  <cp:lastPrinted>2018-04-20T15:23:54Z</cp:lastPrinted>
  <dcterms:created xsi:type="dcterms:W3CDTF">2010-01-06T19:05:21Z</dcterms:created>
  <dcterms:modified xsi:type="dcterms:W3CDTF">2020-04-14T19:15:03Z</dcterms:modified>
</cp:coreProperties>
</file>