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7"/>
    <p:restoredTop sz="94541"/>
  </p:normalViewPr>
  <p:slideViewPr>
    <p:cSldViewPr snapToGrid="0" snapToObjects="1">
      <p:cViewPr>
        <p:scale>
          <a:sx n="46" d="100"/>
          <a:sy n="46" d="100"/>
        </p:scale>
        <p:origin x="-912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8B60C70-6DF0-2A47-8B17-675CB0B14D29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E598399-4F91-4043-BA5D-C843AC06C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0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9614" y="685801"/>
            <a:ext cx="986341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>Legislative Language Re Exposure</a:t>
            </a:r>
            <a:br>
              <a:rPr lang="en-US" sz="3100" b="1" dirty="0" smtClean="0"/>
            </a:br>
            <a:r>
              <a:rPr lang="en-US" sz="2000" b="1" dirty="0" smtClean="0"/>
              <a:t>TITLE </a:t>
            </a:r>
            <a:r>
              <a:rPr lang="en-US" sz="2000" b="1" dirty="0"/>
              <a:t>42—THE PUBLIC HEALTH AND </a:t>
            </a:r>
            <a:r>
              <a:rPr lang="en-US" sz="2000" b="1" dirty="0" smtClean="0"/>
              <a:t>WELFARE</a:t>
            </a:r>
            <a:r>
              <a:rPr lang="en-US" dirty="0"/>
              <a:t/>
            </a:r>
            <a:br>
              <a:rPr lang="en-US" dirty="0"/>
            </a:br>
            <a:r>
              <a:rPr lang="en-US" sz="2000" b="1" dirty="0"/>
              <a:t>CHAPTER 84—DEPARTMENT OF </a:t>
            </a:r>
            <a:r>
              <a:rPr lang="en-US" sz="2000" b="1" dirty="0" smtClean="0"/>
              <a:t>ENERGY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SUBCHAPTER XVI—ENERGY EMPLOYEES OCCUPATIONAL ILLNESS COMPENSATION PROGRAM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1" y="2133600"/>
            <a:ext cx="10018712" cy="41831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mr-IN" sz="2400" dirty="0" smtClean="0"/>
              <a:t>…</a:t>
            </a:r>
            <a:r>
              <a:rPr lang="en-US" sz="2400" dirty="0" smtClean="0"/>
              <a:t>a </a:t>
            </a:r>
            <a:r>
              <a:rPr lang="en-US" sz="2400" dirty="0"/>
              <a:t>Department of Energy contractor employee shall be determined for purposes of this part </a:t>
            </a:r>
            <a:r>
              <a:rPr lang="en-US" sz="2400" dirty="0" smtClean="0"/>
              <a:t>[</a:t>
            </a:r>
            <a:r>
              <a:rPr lang="en-US" sz="2400" smtClean="0"/>
              <a:t>E] to </a:t>
            </a:r>
            <a:r>
              <a:rPr lang="en-US" sz="2400" dirty="0"/>
              <a:t>have contracted a covered illness through exposure at a Department of Energy facility if—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(A)  it is at least as likely as not that exposure to a toxic substance at a Department of Energy facility was a significant factor in aggravating, contributing to, or causing the illness; and</a:t>
            </a:r>
            <a:br>
              <a:rPr lang="en-US" dirty="0"/>
            </a:br>
            <a:r>
              <a:rPr lang="en-US" dirty="0"/>
              <a:t>(B)  it is at least as likely as not that the exposure to such toxic substance was related to employment at a Department of Energy facility.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87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</TotalTime>
  <Words>38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Parallax</vt:lpstr>
      <vt:lpstr>Legislative Language Re Exposure TITLE 42—THE PUBLIC HEALTH AND WELFARE CHAPTER 84—DEPARTMENT OF ENERGY SUBCHAPTER XVI—ENERGY EMPLOYEES OCCUPATIONAL ILLNESS COMPENSATION PROGRAM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Language Re Exposure TITLE 42—THE PUBLIC HEALTH AND WELFARE CHAPTER 84—DEPARTMENT OF ENERGY SUBCHAPTER XVI—ENERGY EMPLOYEES OCCUPATIONAL ILLNESS COMPENSATION PROGRAM</dc:title>
  <dc:creator>Laurie Welch</dc:creator>
  <cp:lastModifiedBy>Conference</cp:lastModifiedBy>
  <cp:revision>3</cp:revision>
  <dcterms:created xsi:type="dcterms:W3CDTF">2017-04-20T06:30:27Z</dcterms:created>
  <dcterms:modified xsi:type="dcterms:W3CDTF">2017-04-20T14:20:19Z</dcterms:modified>
</cp:coreProperties>
</file>