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60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1C0E-C6E5-884E-2C31-35131F69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E98DF-11C4-76B3-09FB-B93750DD8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22180-EA4E-BACC-0D47-3D5AB092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48102-1BF5-FAC6-ABE1-F1F194D6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8F102-6E2D-8C6E-6EA4-28A6BA7B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17EB1-9C05-C882-90B6-74CBDF25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28D17-DD73-113B-BED4-D28328759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C15E-9DA7-A3DB-319F-199F0942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93768-1F60-C48C-A3CE-3B3B7B35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2F1C-4236-B04F-24B3-993239E1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7A007-DA15-A9C8-CC1A-CADEF8209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B1E6D-C46B-4A11-B88A-F339F5500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F709-C145-0367-D76C-C77E4F38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AF657-0C04-5CB7-E490-03164572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FC5AA-69FE-A3E1-1C44-0EC489C3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8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50DA-9A54-F7FD-8695-30F74A6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482F-6214-2588-0786-CDE43F09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ABCB-0EFF-32DE-8EB7-F381352E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D12DA-016B-BB24-EF9A-10280FA6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A282D-74AB-7556-2516-52671228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EB21-E676-4771-7B78-E491A9FD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5C2AE-3966-F22D-448D-3BDD26ED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166F-B252-751E-B82E-EF6B541A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D6725-F910-88FB-FB1B-24BCA16E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BC2C9-2C27-3B3D-EE7E-2720A79A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877E-43EE-8250-7A5B-18375D64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F13F-E095-D47F-3226-E76C22962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99604-E31C-C84B-F96E-4F269CB6C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D9506-DA17-28FB-7774-576A9BFA0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C84FF-F6BD-503E-3B59-32C1CE3D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C30AA-ED42-EE4C-D49D-89A3AA5C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2F4E-B963-8877-F1D9-41B96BA43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685AB-3F44-A997-144E-73AC733B3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2D465-4A6F-257B-6CD1-947A59A1A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B165A-DB54-22FA-0BA6-90E846CC3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F489E-5D2A-2698-3605-BFE207577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829BD-F723-B791-F9AE-0CA88B8C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29FDC-3895-E450-DD00-39B90FFB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07530-5BE5-C12E-B9AE-8F81D0BC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B3FE-9694-4B4D-D149-05DF8257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303CE-7074-0586-06F9-C3083C08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93C7A-437C-F43F-0B64-4AC36554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9C12E-6E78-0B2D-7F3F-7C4C1B42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7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097C6-EF6E-1C7D-7198-98A0F7A9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E6634-2D28-A593-AC6A-38523DDB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8D772-D0FE-25B0-C220-C0B45115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438B-8009-EBC2-A634-34CEBCF10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2055-45E2-CA25-7916-1CB27667C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4285D-8F42-D121-8CD5-4C557D3B4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9C023-9334-6D72-AD38-7B57041D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9356A-ADC8-52BF-9C29-3D3B7012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2E283-AFB0-3449-1131-7F561AA7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C436B-5029-0DEB-3F39-A634D312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FECB9-92CF-7C64-3338-9FBB37108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822A1-FF17-4E6F-3FFD-3412A585F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D59D8-10AB-A95C-B7B4-CFA271C5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F286B-A908-7B6E-ED4C-6B0DEFF0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DE709-5692-9179-8D97-BBCFFEAA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9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771D5-CA17-F13D-C045-232A2F6F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93274-CC62-FBC6-3BB1-E93E5F09E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9BE25-8E45-6DD9-312A-C246AEC54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1CEB-C936-46DA-98DB-745F0082496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5A646-A7D6-0CF3-4434-9F4A8AA86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F5D18-4152-4048-5C1D-D7E581042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80EF-B1C1-49E9-827C-B2EF86BA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68BC-56E6-4D73-49FE-E8E9EDD5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Hearing loss and dementia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C785E-5508-2DE1-695F-D1859ACCC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Steven Markowitz MD, DrPH</a:t>
            </a:r>
          </a:p>
          <a:p>
            <a:r>
              <a:rPr lang="en-US" sz="2800" dirty="0"/>
              <a:t>ABTSWH, May 17, 2023</a:t>
            </a:r>
          </a:p>
        </p:txBody>
      </p:sp>
    </p:spTree>
    <p:extLst>
      <p:ext uri="{BB962C8B-B14F-4D97-AF65-F5344CB8AC3E}">
        <p14:creationId xmlns:p14="http://schemas.microsoft.com/office/powerpoint/2010/main" val="2346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E724-EF7D-081F-ADE1-DE81B72D7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94" y="2301305"/>
            <a:ext cx="1817297" cy="3863705"/>
          </a:xfrm>
        </p:spPr>
        <p:txBody>
          <a:bodyPr>
            <a:normAutofit/>
          </a:bodyPr>
          <a:lstStyle/>
          <a:p>
            <a:r>
              <a:rPr lang="en-US" sz="2800" dirty="0"/>
              <a:t>Ford et al,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7E6AF2-0E33-31C4-0584-F59C46F2C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415" y="126520"/>
            <a:ext cx="6893169" cy="673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4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9230-9C2C-88D6-9C60-8BA4255AC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16966" y="-42464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Mechanisms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81AA4-B7FC-1A09-92EC-FDF7108E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2392" y="2756649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2800" dirty="0" err="1"/>
              <a:t>Decsease</a:t>
            </a:r>
            <a:r>
              <a:rPr lang="en-US" sz="2800" dirty="0"/>
              <a:t> in cognitive reserve</a:t>
            </a:r>
          </a:p>
          <a:p>
            <a:pPr marL="457200" indent="-457200" algn="l">
              <a:buAutoNum type="arabicPeriod"/>
            </a:pPr>
            <a:r>
              <a:rPr lang="en-US" sz="2800" dirty="0"/>
              <a:t>Social isolation</a:t>
            </a:r>
          </a:p>
          <a:p>
            <a:pPr marL="457200" indent="-457200" algn="l">
              <a:buAutoNum type="arabicPeriod"/>
            </a:pPr>
            <a:r>
              <a:rPr lang="en-US" sz="2800" dirty="0"/>
              <a:t>Microvascular disease</a:t>
            </a:r>
          </a:p>
          <a:p>
            <a:pPr marL="457200" indent="-457200" algn="l">
              <a:buAutoNum type="arabicPeriod"/>
            </a:pPr>
            <a:r>
              <a:rPr lang="en-US" sz="2800" dirty="0"/>
              <a:t>Changes in brain structure</a:t>
            </a:r>
          </a:p>
        </p:txBody>
      </p:sp>
    </p:spTree>
    <p:extLst>
      <p:ext uri="{BB962C8B-B14F-4D97-AF65-F5344CB8AC3E}">
        <p14:creationId xmlns:p14="http://schemas.microsoft.com/office/powerpoint/2010/main" val="420015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Hearing loss and dementia</vt:lpstr>
      <vt:lpstr>Ford et al, 2018</vt:lpstr>
      <vt:lpstr>Mechanisms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loss and dementia</dc:title>
  <dc:creator>jonah markowitz</dc:creator>
  <cp:lastModifiedBy>jonah markowitz</cp:lastModifiedBy>
  <cp:revision>1</cp:revision>
  <dcterms:created xsi:type="dcterms:W3CDTF">2023-05-17T04:05:29Z</dcterms:created>
  <dcterms:modified xsi:type="dcterms:W3CDTF">2023-05-17T04:13:52Z</dcterms:modified>
</cp:coreProperties>
</file>