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3FD1-894D-4028-80A7-4203AD42EB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3CA7-F927-46F7-8038-CF0D34B13A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5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F3AD-0ACB-47CF-8BAD-2F50E2E2A8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CD6-FBF5-4F52-AECA-65FB11F639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858E-592F-4716-9D71-4A92088AE6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5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0A8-530E-45D6-8C9F-443E6D78CA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3D67-F2E4-4794-9E00-421803BE04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1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6874-41E0-4096-9C3F-B1276682C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556A-B9D9-4A5C-8D7E-1270A58768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37F3-2EF5-4F50-8DFC-161BA70D4D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4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9AE2-106F-465F-9F8C-54E6DFE1A2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4751-69B6-4956-8FE8-0EBC1CB236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5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A87D-2EA3-4155-AA1D-1EC32CCFF5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6"/>
            </a:gs>
            <a:gs pos="64000">
              <a:srgbClr val="0A128C"/>
            </a:gs>
            <a:gs pos="100000">
              <a:srgbClr val="2429E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B8FA-4483-4BE1-BB5E-2D5999DFBE7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88CF-2737-4243-81E4-472F7B01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6"/>
            </a:gs>
            <a:gs pos="64000">
              <a:srgbClr val="0A128C"/>
            </a:gs>
            <a:gs pos="100000">
              <a:srgbClr val="2429E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2572E-E180-4129-8B46-4D30EA791A7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85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709" y="1037349"/>
            <a:ext cx="10700012" cy="49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15" y="0"/>
            <a:ext cx="10363200" cy="1143000"/>
          </a:xfrm>
        </p:spPr>
        <p:txBody>
          <a:bodyPr/>
          <a:lstStyle/>
          <a:p>
            <a:r>
              <a:rPr lang="en-US" sz="4000" b="1" dirty="0"/>
              <a:t>IRIS Process for Developing</a:t>
            </a:r>
            <a:br>
              <a:rPr lang="en-US" sz="4000" b="1" dirty="0"/>
            </a:br>
            <a:r>
              <a:rPr lang="en-US" sz="4000" b="1" dirty="0"/>
              <a:t>Human Health Assessments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798" y="1326931"/>
            <a:ext cx="7182035" cy="53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588" y="199697"/>
            <a:ext cx="7061047" cy="65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p.edu/openbook/18725/xhtml/images/p22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297916"/>
            <a:ext cx="10087512" cy="6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372" y="178678"/>
            <a:ext cx="9502123" cy="609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372" y="6275706"/>
            <a:ext cx="950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Report on Carcinogens, Fourteenth Edition. National Toxicology Program, Department of Health and Human Services. 2016. Available at: https://ntp.niehs.nih.gov/pubhealth/roc/index-1.html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Default Design</vt:lpstr>
      <vt:lpstr>PowerPoint Presentation</vt:lpstr>
      <vt:lpstr>IRIS Process for Developing Human Health Assessments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BrittanyD</dc:creator>
  <cp:lastModifiedBy>Cacic, Michael A - OWCP</cp:lastModifiedBy>
  <cp:revision>7</cp:revision>
  <dcterms:created xsi:type="dcterms:W3CDTF">2017-11-10T17:57:27Z</dcterms:created>
  <dcterms:modified xsi:type="dcterms:W3CDTF">2017-11-21T14:26:53Z</dcterms:modified>
</cp:coreProperties>
</file>