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79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560247-0A03-4737-924B-7CF483CB7513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CC294-6D9B-468D-B5BF-A70AD0D58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3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C50FED-A50E-418E-ABDB-B8662644BA77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2D5AF-6F85-4C06-ADB8-9F1B93534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1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3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0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31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Picture of a beautiful sunset with blue and white hues </a:t>
            </a:r>
            <a:r>
              <a:rPr lang="en-US" sz="1400" smtClean="0"/>
              <a:t>of clouds, </a:t>
            </a:r>
            <a:r>
              <a:rPr lang="en-US" sz="1400" dirty="0" smtClean="0"/>
              <a:t>yellows near the bottom and orange at the </a:t>
            </a:r>
            <a:r>
              <a:rPr lang="en-US" sz="1400" smtClean="0"/>
              <a:t>very bottom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3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2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9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8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6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7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AF-6F85-4C06-ADB8-9F1B935340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4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D61238-5A53-4897-A601-9CA907BA2C2E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95075D-D5D3-487B-91A6-0D09DF0347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kingsafet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munityconnection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8696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Freedom, Recovery, Empowerment (FRE) Oklahoma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Building a Trauma Informed Nation,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Health Care Catalyst Session,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Washington DC, September 29-30, 2015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staff provide front end and aftercare </a:t>
            </a:r>
          </a:p>
          <a:p>
            <a:pPr marL="109728" indent="0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Clients may not be ready to jump into services with clinician –or-- want to continue the work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Seeking Safety – drop in group, 12 session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Wellness Recovery Action Plan (WRAP)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Whole Health Action Management (WHAM)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Recovery Empowerment Profile (TREP)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Alliance for Mental Illness (NAMI) or other community support groups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Volunteer programs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Essentials:</a:t>
            </a:r>
          </a:p>
          <a:p>
            <a:pPr marL="109728" indent="0"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 collaborations within and outside of your agency </a:t>
            </a:r>
          </a:p>
          <a:p>
            <a:pPr marL="109728" indent="0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Leadership commitment to a TI system</a:t>
            </a:r>
          </a:p>
          <a:p>
            <a:pPr marL="109728" indent="0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support services available throughout services </a:t>
            </a:r>
          </a:p>
          <a:p>
            <a:pPr marL="109728" indent="0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peer staff as part of the team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Introductory Trauma Training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www.ok.gov/odmhsas/share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Domestic Violence Training for Behavioral Health Professionals on-line training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 TO: www.odmhsas.org.; click Secure Access Button, Need An Account, CLICK HERE (on top of Access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Control Blue Box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Seeking Safety on-line Training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www.seekingsafety.org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TREP, TREM and CCTIC Training – Community Connections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www.communityconnections.org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67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68"/>
            <a:ext cx="9144000" cy="69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 grant 2010 – 2015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Informed Care is available to all who receive services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Individuals are empowered to direct their own services through recovery support services 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Effectiveness of care will be evaluated, improved, and sustained through policy decisions. </a:t>
            </a:r>
          </a:p>
          <a:p>
            <a:pPr lvl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Seeking Safety (SS), Trauma Recovery Empowerment Model (TREM)(M-TREM), Creating  Cultures in Trauma Informed Care (CCTIC), Post Traumatic Stress Disorder Checklist (PCL) 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Seeking Safety training  statewide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Adults,/transitional youth/adolescents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2010 – 2015 – over 3500 staff trained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SS DVDs to all CMHCs &amp; TANF-CW SA agencies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SS on-line training guide available with Oklahoma CEUs 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SS Fidelity Raters trained to review adherence 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Oklahoma TREM trainers to sustain practice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CCTIC pilot communities – organizational toolkit in progress </a:t>
            </a:r>
          </a:p>
          <a:p>
            <a:pPr marL="393192" lvl="1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Collaborations: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Partnered with Children’s Division, Substance Abuse Division, and agency Directors</a:t>
            </a:r>
          </a:p>
          <a:p>
            <a:pPr marL="393192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Screening &amp; Trauma Education </a:t>
            </a:r>
          </a:p>
          <a:p>
            <a:pPr marL="393192" lvl="1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Universal Trauma Screening CMHCs, SA agencies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Child – CATS – Child and Adolescent Trauma Screen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Adult – PCL-5 – Post Traumatic Stress Disorder Checklist-DSM-5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Medicaid reimbursement for trauma screening begins September 2015 </a:t>
            </a:r>
          </a:p>
          <a:p>
            <a:pPr marL="630936" lvl="2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 lvl="2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Training &amp; Education 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Required contractually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Developed on-line “Trauma is Just the Beginning” training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Held Regional Trauma trainings “Discover Hopeful Endings”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education part of ODMHSAS New Employee Orientation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education part of Recovery Support Specialist (RSS)  and Behavioral Health Case Management  certification training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Annual Leadership summit to review progress, thank those that are moving ahead, encourage others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External Collaborations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 of Oklahoma Attorney General, Oklahoma Coalition Against Sexual Assault and Domestic Violence, Oklahoma State University, Health Science Center, Office of Child Abuse and Neglect, Advocates</a:t>
            </a:r>
          </a:p>
          <a:p>
            <a:pPr marL="393192" lvl="1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Domestic Violence Forensic Review Board findings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Interim Study 2012– Representative Pam Peterson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Sub-committee develop curricula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External Collaborations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Simmons School of Social Work, Boston MA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Domestic Violence Training Program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Oklahoma Training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Prevalence and Definitions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Professional Role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Interviewing and Screening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Legal Aspects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Safety Planning &amp; Risk Assessment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Children and Domestic Violence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Dealing with Perpetrators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Trauma in Youth and Adults</a:t>
            </a:r>
          </a:p>
          <a:p>
            <a:pPr lvl="3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Resources 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Value of Peer Staff in the Workforce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Lessons Learned: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 clients don’t know what happened to them is “Trauma”</a:t>
            </a: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Persons with Post Traumatic Stress Disorder Checklist (PCL) trauma scores over 70 require increased engagement strategies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staff individual sessions until ready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staff facilitate group services 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staff call when person misses appt to let them know they are missed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SAMSHA GRPA collection more reliable when peers collect the data</a:t>
            </a:r>
          </a:p>
          <a:p>
            <a:pPr marL="109728" indent="0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Peer staff administer PCL as part of orientation to trauma services and getting to know them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Explain services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PCL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Informed Consent</a:t>
            </a:r>
          </a:p>
          <a:p>
            <a:pPr lvl="2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Preferred services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706</TotalTime>
  <Words>671</Words>
  <Application>Microsoft Office PowerPoint</Application>
  <PresentationFormat>On-screen Show (4:3)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Freedom, Recovery, Empowerment (FRE) Oklahoma</vt:lpstr>
      <vt:lpstr>FRE</vt:lpstr>
      <vt:lpstr>FRE</vt:lpstr>
      <vt:lpstr>FRE</vt:lpstr>
      <vt:lpstr>FRE</vt:lpstr>
      <vt:lpstr>FRE </vt:lpstr>
      <vt:lpstr>FRE</vt:lpstr>
      <vt:lpstr>FRE </vt:lpstr>
      <vt:lpstr>FRE</vt:lpstr>
      <vt:lpstr>FRE</vt:lpstr>
      <vt:lpstr>FRE</vt:lpstr>
      <vt:lpstr>Resources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 Lessons Learned</dc:title>
  <dc:creator>Administrator</dc:creator>
  <cp:lastModifiedBy>Boyer, Carol - ODEP</cp:lastModifiedBy>
  <cp:revision>48</cp:revision>
  <cp:lastPrinted>2015-09-04T19:51:01Z</cp:lastPrinted>
  <dcterms:created xsi:type="dcterms:W3CDTF">2015-08-14T20:34:59Z</dcterms:created>
  <dcterms:modified xsi:type="dcterms:W3CDTF">2015-09-14T21:24:57Z</dcterms:modified>
</cp:coreProperties>
</file>