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3" r:id="rId2"/>
  </p:sldMasterIdLst>
  <p:notesMasterIdLst>
    <p:notesMasterId r:id="rId33"/>
  </p:notesMasterIdLst>
  <p:handoutMasterIdLst>
    <p:handoutMasterId r:id="rId34"/>
  </p:handoutMasterIdLst>
  <p:sldIdLst>
    <p:sldId id="307" r:id="rId3"/>
    <p:sldId id="256" r:id="rId4"/>
    <p:sldId id="279" r:id="rId5"/>
    <p:sldId id="280" r:id="rId6"/>
    <p:sldId id="281" r:id="rId7"/>
    <p:sldId id="282" r:id="rId8"/>
    <p:sldId id="283" r:id="rId9"/>
    <p:sldId id="284" r:id="rId10"/>
    <p:sldId id="285" r:id="rId11"/>
    <p:sldId id="286" r:id="rId12"/>
    <p:sldId id="287" r:id="rId13"/>
    <p:sldId id="288" r:id="rId14"/>
    <p:sldId id="289" r:id="rId15"/>
    <p:sldId id="290" r:id="rId16"/>
    <p:sldId id="291" r:id="rId17"/>
    <p:sldId id="292" r:id="rId18"/>
    <p:sldId id="293" r:id="rId19"/>
    <p:sldId id="294" r:id="rId20"/>
    <p:sldId id="295" r:id="rId21"/>
    <p:sldId id="296" r:id="rId22"/>
    <p:sldId id="297" r:id="rId23"/>
    <p:sldId id="298" r:id="rId24"/>
    <p:sldId id="299" r:id="rId25"/>
    <p:sldId id="302" r:id="rId26"/>
    <p:sldId id="303" r:id="rId27"/>
    <p:sldId id="304" r:id="rId28"/>
    <p:sldId id="305" r:id="rId29"/>
    <p:sldId id="306" r:id="rId30"/>
    <p:sldId id="300" r:id="rId31"/>
    <p:sldId id="301" r:id="rId32"/>
  </p:sldIdLst>
  <p:sldSz cx="9144000" cy="6858000" type="screen4x3"/>
  <p:notesSz cx="7010400" cy="9296400"/>
  <p:defaultTextStyle>
    <a:defPPr>
      <a:defRPr lang="en-US"/>
    </a:defPPr>
    <a:lvl1pPr algn="ctr" rtl="0" fontAlgn="base">
      <a:spcBef>
        <a:spcPct val="0"/>
      </a:spcBef>
      <a:spcAft>
        <a:spcPct val="0"/>
      </a:spcAft>
      <a:defRPr sz="2000" kern="1200">
        <a:solidFill>
          <a:schemeClr val="bg1"/>
        </a:solidFill>
        <a:latin typeface="Arial Black" pitchFamily="34" charset="0"/>
        <a:ea typeface="+mn-ea"/>
        <a:cs typeface="+mn-cs"/>
      </a:defRPr>
    </a:lvl1pPr>
    <a:lvl2pPr marL="457200" algn="ctr" rtl="0" fontAlgn="base">
      <a:spcBef>
        <a:spcPct val="0"/>
      </a:spcBef>
      <a:spcAft>
        <a:spcPct val="0"/>
      </a:spcAft>
      <a:defRPr sz="2000" kern="1200">
        <a:solidFill>
          <a:schemeClr val="bg1"/>
        </a:solidFill>
        <a:latin typeface="Arial Black" pitchFamily="34" charset="0"/>
        <a:ea typeface="+mn-ea"/>
        <a:cs typeface="+mn-cs"/>
      </a:defRPr>
    </a:lvl2pPr>
    <a:lvl3pPr marL="914400" algn="ctr" rtl="0" fontAlgn="base">
      <a:spcBef>
        <a:spcPct val="0"/>
      </a:spcBef>
      <a:spcAft>
        <a:spcPct val="0"/>
      </a:spcAft>
      <a:defRPr sz="2000" kern="1200">
        <a:solidFill>
          <a:schemeClr val="bg1"/>
        </a:solidFill>
        <a:latin typeface="Arial Black" pitchFamily="34" charset="0"/>
        <a:ea typeface="+mn-ea"/>
        <a:cs typeface="+mn-cs"/>
      </a:defRPr>
    </a:lvl3pPr>
    <a:lvl4pPr marL="1371600" algn="ctr" rtl="0" fontAlgn="base">
      <a:spcBef>
        <a:spcPct val="0"/>
      </a:spcBef>
      <a:spcAft>
        <a:spcPct val="0"/>
      </a:spcAft>
      <a:defRPr sz="2000" kern="1200">
        <a:solidFill>
          <a:schemeClr val="bg1"/>
        </a:solidFill>
        <a:latin typeface="Arial Black" pitchFamily="34" charset="0"/>
        <a:ea typeface="+mn-ea"/>
        <a:cs typeface="+mn-cs"/>
      </a:defRPr>
    </a:lvl4pPr>
    <a:lvl5pPr marL="1828800" algn="ctr" rtl="0" fontAlgn="base">
      <a:spcBef>
        <a:spcPct val="0"/>
      </a:spcBef>
      <a:spcAft>
        <a:spcPct val="0"/>
      </a:spcAft>
      <a:defRPr sz="2000" kern="1200">
        <a:solidFill>
          <a:schemeClr val="bg1"/>
        </a:solidFill>
        <a:latin typeface="Arial Black" pitchFamily="34" charset="0"/>
        <a:ea typeface="+mn-ea"/>
        <a:cs typeface="+mn-cs"/>
      </a:defRPr>
    </a:lvl5pPr>
    <a:lvl6pPr marL="2286000" algn="l" defTabSz="914400" rtl="0" eaLnBrk="1" latinLnBrk="0" hangingPunct="1">
      <a:defRPr sz="2000" kern="1200">
        <a:solidFill>
          <a:schemeClr val="bg1"/>
        </a:solidFill>
        <a:latin typeface="Arial Black" pitchFamily="34" charset="0"/>
        <a:ea typeface="+mn-ea"/>
        <a:cs typeface="+mn-cs"/>
      </a:defRPr>
    </a:lvl6pPr>
    <a:lvl7pPr marL="2743200" algn="l" defTabSz="914400" rtl="0" eaLnBrk="1" latinLnBrk="0" hangingPunct="1">
      <a:defRPr sz="2000" kern="1200">
        <a:solidFill>
          <a:schemeClr val="bg1"/>
        </a:solidFill>
        <a:latin typeface="Arial Black" pitchFamily="34" charset="0"/>
        <a:ea typeface="+mn-ea"/>
        <a:cs typeface="+mn-cs"/>
      </a:defRPr>
    </a:lvl7pPr>
    <a:lvl8pPr marL="3200400" algn="l" defTabSz="914400" rtl="0" eaLnBrk="1" latinLnBrk="0" hangingPunct="1">
      <a:defRPr sz="2000" kern="1200">
        <a:solidFill>
          <a:schemeClr val="bg1"/>
        </a:solidFill>
        <a:latin typeface="Arial Black" pitchFamily="34" charset="0"/>
        <a:ea typeface="+mn-ea"/>
        <a:cs typeface="+mn-cs"/>
      </a:defRPr>
    </a:lvl8pPr>
    <a:lvl9pPr marL="3657600" algn="l" defTabSz="914400" rtl="0" eaLnBrk="1" latinLnBrk="0" hangingPunct="1">
      <a:defRPr sz="2000" kern="1200">
        <a:solidFill>
          <a:schemeClr val="bg1"/>
        </a:solidFill>
        <a:latin typeface="Arial Black"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00000"/>
    <a:srgbClr val="002B6A"/>
    <a:srgbClr val="002862"/>
    <a:srgbClr val="003582"/>
    <a:srgbClr val="7A0000"/>
    <a:srgbClr val="003D99"/>
    <a:srgbClr val="83A4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54" autoAdjust="0"/>
    <p:restoredTop sz="89845" autoAdjust="0"/>
  </p:normalViewPr>
  <p:slideViewPr>
    <p:cSldViewPr>
      <p:cViewPr>
        <p:scale>
          <a:sx n="50" d="100"/>
          <a:sy n="50" d="100"/>
        </p:scale>
        <p:origin x="-3444" y="-1578"/>
      </p:cViewPr>
      <p:guideLst>
        <p:guide orient="horz" pos="2160"/>
        <p:guide pos="2880"/>
      </p:guideLst>
    </p:cSldViewPr>
  </p:slideViewPr>
  <p:notesTextViewPr>
    <p:cViewPr>
      <p:scale>
        <a:sx n="100" d="100"/>
        <a:sy n="100" d="100"/>
      </p:scale>
      <p:origin x="0" y="0"/>
    </p:cViewPr>
  </p:notesTextViewPr>
  <p:sorterViewPr>
    <p:cViewPr>
      <p:scale>
        <a:sx n="50" d="100"/>
        <a:sy n="50" d="100"/>
      </p:scale>
      <p:origin x="0" y="0"/>
    </p:cViewPr>
  </p:sorterViewPr>
  <p:notesViewPr>
    <p:cSldViewPr>
      <p:cViewPr>
        <p:scale>
          <a:sx n="75" d="100"/>
          <a:sy n="75" d="100"/>
        </p:scale>
        <p:origin x="-2394" y="45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2370"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l" defTabSz="931863">
              <a:defRPr sz="1200">
                <a:solidFill>
                  <a:schemeClr val="tx1"/>
                </a:solidFill>
                <a:latin typeface="Arial" charset="0"/>
              </a:defRPr>
            </a:lvl1pPr>
          </a:lstStyle>
          <a:p>
            <a:pPr>
              <a:defRPr/>
            </a:pPr>
            <a:endParaRPr lang="en-US"/>
          </a:p>
        </p:txBody>
      </p:sp>
      <p:sp>
        <p:nvSpPr>
          <p:cNvPr id="442371"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solidFill>
                  <a:schemeClr val="tx1"/>
                </a:solidFill>
                <a:latin typeface="Arial" charset="0"/>
              </a:defRPr>
            </a:lvl1pPr>
          </a:lstStyle>
          <a:p>
            <a:pPr>
              <a:defRPr/>
            </a:pPr>
            <a:endParaRPr lang="en-US"/>
          </a:p>
        </p:txBody>
      </p:sp>
      <p:sp>
        <p:nvSpPr>
          <p:cNvPr id="442372"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l" defTabSz="931863">
              <a:defRPr sz="1200">
                <a:solidFill>
                  <a:schemeClr val="tx1"/>
                </a:solidFill>
                <a:latin typeface="Arial" charset="0"/>
              </a:defRPr>
            </a:lvl1pPr>
          </a:lstStyle>
          <a:p>
            <a:pPr>
              <a:defRPr/>
            </a:pPr>
            <a:endParaRPr lang="en-US"/>
          </a:p>
        </p:txBody>
      </p:sp>
      <p:sp>
        <p:nvSpPr>
          <p:cNvPr id="442373"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solidFill>
                  <a:schemeClr val="tx1"/>
                </a:solidFill>
                <a:latin typeface="Arial" charset="0"/>
              </a:defRPr>
            </a:lvl1pPr>
          </a:lstStyle>
          <a:p>
            <a:pPr>
              <a:defRPr/>
            </a:pPr>
            <a:fld id="{30F41A66-FFF4-4D2D-8D7C-594C4975A792}" type="slidenum">
              <a:rPr lang="en-US"/>
              <a:pPr>
                <a:defRPr/>
              </a:pPr>
              <a:t>‹#›</a:t>
            </a:fld>
            <a:endParaRPr lang="en-US"/>
          </a:p>
        </p:txBody>
      </p:sp>
    </p:spTree>
    <p:extLst>
      <p:ext uri="{BB962C8B-B14F-4D97-AF65-F5344CB8AC3E}">
        <p14:creationId xmlns:p14="http://schemas.microsoft.com/office/powerpoint/2010/main" val="21803726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l" defTabSz="931863">
              <a:defRPr sz="1200">
                <a:solidFill>
                  <a:schemeClr val="tx1"/>
                </a:solidFill>
                <a:latin typeface="Arial" charset="0"/>
              </a:defRPr>
            </a:lvl1pPr>
          </a:lstStyle>
          <a:p>
            <a:pPr>
              <a:defRPr/>
            </a:pPr>
            <a:endParaRPr lang="en-US"/>
          </a:p>
        </p:txBody>
      </p:sp>
      <p:sp>
        <p:nvSpPr>
          <p:cNvPr id="58371"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solidFill>
                  <a:schemeClr val="tx1"/>
                </a:solidFill>
                <a:latin typeface="Arial" charset="0"/>
              </a:defRPr>
            </a:lvl1pPr>
          </a:lstStyle>
          <a:p>
            <a:pPr>
              <a:defRPr/>
            </a:pPr>
            <a:endParaRPr lang="en-US"/>
          </a:p>
        </p:txBody>
      </p:sp>
      <p:sp>
        <p:nvSpPr>
          <p:cNvPr id="32772"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3"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8374"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l" defTabSz="931863">
              <a:defRPr sz="1200">
                <a:solidFill>
                  <a:schemeClr val="tx1"/>
                </a:solidFill>
                <a:latin typeface="Arial" charset="0"/>
              </a:defRPr>
            </a:lvl1pPr>
          </a:lstStyle>
          <a:p>
            <a:pPr>
              <a:defRPr/>
            </a:pPr>
            <a:endParaRPr lang="en-US"/>
          </a:p>
        </p:txBody>
      </p:sp>
      <p:sp>
        <p:nvSpPr>
          <p:cNvPr id="58375"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solidFill>
                  <a:schemeClr val="tx1"/>
                </a:solidFill>
                <a:latin typeface="Arial" charset="0"/>
              </a:defRPr>
            </a:lvl1pPr>
          </a:lstStyle>
          <a:p>
            <a:pPr>
              <a:defRPr/>
            </a:pPr>
            <a:fld id="{B7C62F39-E9A8-4E49-B4EE-D20CCB275737}" type="slidenum">
              <a:rPr lang="en-US"/>
              <a:pPr>
                <a:defRPr/>
              </a:pPr>
              <a:t>‹#›</a:t>
            </a:fld>
            <a:endParaRPr lang="en-US"/>
          </a:p>
        </p:txBody>
      </p:sp>
    </p:spTree>
    <p:extLst>
      <p:ext uri="{BB962C8B-B14F-4D97-AF65-F5344CB8AC3E}">
        <p14:creationId xmlns:p14="http://schemas.microsoft.com/office/powerpoint/2010/main" val="41768540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31863" eaLnBrk="0" hangingPunct="0">
              <a:spcBef>
                <a:spcPct val="30000"/>
              </a:spcBef>
              <a:defRPr sz="1200">
                <a:solidFill>
                  <a:schemeClr val="tx1"/>
                </a:solidFill>
                <a:latin typeface="Arial" charset="0"/>
              </a:defRPr>
            </a:lvl1pPr>
            <a:lvl2pPr marL="742950" indent="-285750" algn="l" defTabSz="931863" eaLnBrk="0" hangingPunct="0">
              <a:spcBef>
                <a:spcPct val="30000"/>
              </a:spcBef>
              <a:defRPr sz="1200">
                <a:solidFill>
                  <a:schemeClr val="tx1"/>
                </a:solidFill>
                <a:latin typeface="Arial" charset="0"/>
              </a:defRPr>
            </a:lvl2pPr>
            <a:lvl3pPr marL="1143000" indent="-228600" algn="l" defTabSz="931863" eaLnBrk="0" hangingPunct="0">
              <a:spcBef>
                <a:spcPct val="30000"/>
              </a:spcBef>
              <a:defRPr sz="1200">
                <a:solidFill>
                  <a:schemeClr val="tx1"/>
                </a:solidFill>
                <a:latin typeface="Arial" charset="0"/>
              </a:defRPr>
            </a:lvl3pPr>
            <a:lvl4pPr marL="1600200" indent="-228600" algn="l" defTabSz="931863" eaLnBrk="0" hangingPunct="0">
              <a:spcBef>
                <a:spcPct val="30000"/>
              </a:spcBef>
              <a:defRPr sz="1200">
                <a:solidFill>
                  <a:schemeClr val="tx1"/>
                </a:solidFill>
                <a:latin typeface="Arial" charset="0"/>
              </a:defRPr>
            </a:lvl4pPr>
            <a:lvl5pPr marL="2057400" indent="-228600" algn="l" defTabSz="931863" eaLnBrk="0" hangingPunct="0">
              <a:spcBef>
                <a:spcPct val="30000"/>
              </a:spcBef>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0768F500-5169-43BB-A62B-8364EC0BFFA9}" type="slidenum">
              <a:rPr lang="en-US" altLang="en-US" smtClean="0"/>
              <a:pPr algn="r" eaLnBrk="1" hangingPunct="1">
                <a:spcBef>
                  <a:spcPct val="0"/>
                </a:spcBef>
              </a:pPr>
              <a:t>2</a:t>
            </a:fld>
            <a:endParaRPr lang="en-US" altLang="en-US"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indent="-228600" eaLnBrk="1" hangingPunct="1"/>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31863" eaLnBrk="0" hangingPunct="0">
              <a:spcBef>
                <a:spcPct val="30000"/>
              </a:spcBef>
              <a:defRPr sz="1200">
                <a:solidFill>
                  <a:schemeClr val="tx1"/>
                </a:solidFill>
                <a:latin typeface="Arial" charset="0"/>
              </a:defRPr>
            </a:lvl1pPr>
            <a:lvl2pPr marL="742950" indent="-285750" algn="l" defTabSz="931863" eaLnBrk="0" hangingPunct="0">
              <a:spcBef>
                <a:spcPct val="30000"/>
              </a:spcBef>
              <a:defRPr sz="1200">
                <a:solidFill>
                  <a:schemeClr val="tx1"/>
                </a:solidFill>
                <a:latin typeface="Arial" charset="0"/>
              </a:defRPr>
            </a:lvl2pPr>
            <a:lvl3pPr marL="1143000" indent="-228600" algn="l" defTabSz="931863" eaLnBrk="0" hangingPunct="0">
              <a:spcBef>
                <a:spcPct val="30000"/>
              </a:spcBef>
              <a:defRPr sz="1200">
                <a:solidFill>
                  <a:schemeClr val="tx1"/>
                </a:solidFill>
                <a:latin typeface="Arial" charset="0"/>
              </a:defRPr>
            </a:lvl3pPr>
            <a:lvl4pPr marL="1600200" indent="-228600" algn="l" defTabSz="931863" eaLnBrk="0" hangingPunct="0">
              <a:spcBef>
                <a:spcPct val="30000"/>
              </a:spcBef>
              <a:defRPr sz="1200">
                <a:solidFill>
                  <a:schemeClr val="tx1"/>
                </a:solidFill>
                <a:latin typeface="Arial" charset="0"/>
              </a:defRPr>
            </a:lvl4pPr>
            <a:lvl5pPr marL="2057400" indent="-228600" algn="l" defTabSz="931863" eaLnBrk="0" hangingPunct="0">
              <a:spcBef>
                <a:spcPct val="30000"/>
              </a:spcBef>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9F1E443D-04E1-4256-9E8B-76563FCD6FFA}" type="slidenum">
              <a:rPr lang="en-US" altLang="en-US" smtClean="0"/>
              <a:pPr algn="r" eaLnBrk="1" hangingPunct="1">
                <a:spcBef>
                  <a:spcPct val="0"/>
                </a:spcBef>
              </a:pPr>
              <a:t>11</a:t>
            </a:fld>
            <a:endParaRPr lang="en-US" altLang="en-US"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31863" eaLnBrk="0" hangingPunct="0">
              <a:spcBef>
                <a:spcPct val="30000"/>
              </a:spcBef>
              <a:defRPr sz="1200">
                <a:solidFill>
                  <a:schemeClr val="tx1"/>
                </a:solidFill>
                <a:latin typeface="Arial" charset="0"/>
              </a:defRPr>
            </a:lvl1pPr>
            <a:lvl2pPr marL="742950" indent="-285750" algn="l" defTabSz="931863" eaLnBrk="0" hangingPunct="0">
              <a:spcBef>
                <a:spcPct val="30000"/>
              </a:spcBef>
              <a:defRPr sz="1200">
                <a:solidFill>
                  <a:schemeClr val="tx1"/>
                </a:solidFill>
                <a:latin typeface="Arial" charset="0"/>
              </a:defRPr>
            </a:lvl2pPr>
            <a:lvl3pPr marL="1143000" indent="-228600" algn="l" defTabSz="931863" eaLnBrk="0" hangingPunct="0">
              <a:spcBef>
                <a:spcPct val="30000"/>
              </a:spcBef>
              <a:defRPr sz="1200">
                <a:solidFill>
                  <a:schemeClr val="tx1"/>
                </a:solidFill>
                <a:latin typeface="Arial" charset="0"/>
              </a:defRPr>
            </a:lvl3pPr>
            <a:lvl4pPr marL="1600200" indent="-228600" algn="l" defTabSz="931863" eaLnBrk="0" hangingPunct="0">
              <a:spcBef>
                <a:spcPct val="30000"/>
              </a:spcBef>
              <a:defRPr sz="1200">
                <a:solidFill>
                  <a:schemeClr val="tx1"/>
                </a:solidFill>
                <a:latin typeface="Arial" charset="0"/>
              </a:defRPr>
            </a:lvl4pPr>
            <a:lvl5pPr marL="2057400" indent="-228600" algn="l" defTabSz="931863" eaLnBrk="0" hangingPunct="0">
              <a:spcBef>
                <a:spcPct val="30000"/>
              </a:spcBef>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654712B0-D975-4F6D-9992-3AA88A301278}" type="slidenum">
              <a:rPr lang="en-US" altLang="en-US" smtClean="0"/>
              <a:pPr algn="r" eaLnBrk="1" hangingPunct="1">
                <a:spcBef>
                  <a:spcPct val="0"/>
                </a:spcBef>
              </a:pPr>
              <a:t>12</a:t>
            </a:fld>
            <a:endParaRPr lang="en-US" altLang="en-US"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31863" eaLnBrk="0" hangingPunct="0">
              <a:spcBef>
                <a:spcPct val="30000"/>
              </a:spcBef>
              <a:defRPr sz="1200">
                <a:solidFill>
                  <a:schemeClr val="tx1"/>
                </a:solidFill>
                <a:latin typeface="Arial" charset="0"/>
              </a:defRPr>
            </a:lvl1pPr>
            <a:lvl2pPr marL="742950" indent="-285750" algn="l" defTabSz="931863" eaLnBrk="0" hangingPunct="0">
              <a:spcBef>
                <a:spcPct val="30000"/>
              </a:spcBef>
              <a:defRPr sz="1200">
                <a:solidFill>
                  <a:schemeClr val="tx1"/>
                </a:solidFill>
                <a:latin typeface="Arial" charset="0"/>
              </a:defRPr>
            </a:lvl2pPr>
            <a:lvl3pPr marL="1143000" indent="-228600" algn="l" defTabSz="931863" eaLnBrk="0" hangingPunct="0">
              <a:spcBef>
                <a:spcPct val="30000"/>
              </a:spcBef>
              <a:defRPr sz="1200">
                <a:solidFill>
                  <a:schemeClr val="tx1"/>
                </a:solidFill>
                <a:latin typeface="Arial" charset="0"/>
              </a:defRPr>
            </a:lvl3pPr>
            <a:lvl4pPr marL="1600200" indent="-228600" algn="l" defTabSz="931863" eaLnBrk="0" hangingPunct="0">
              <a:spcBef>
                <a:spcPct val="30000"/>
              </a:spcBef>
              <a:defRPr sz="1200">
                <a:solidFill>
                  <a:schemeClr val="tx1"/>
                </a:solidFill>
                <a:latin typeface="Arial" charset="0"/>
              </a:defRPr>
            </a:lvl4pPr>
            <a:lvl5pPr marL="2057400" indent="-228600" algn="l" defTabSz="931863" eaLnBrk="0" hangingPunct="0">
              <a:spcBef>
                <a:spcPct val="30000"/>
              </a:spcBef>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E0A236DA-D556-41AE-9215-DC4893775DF7}" type="slidenum">
              <a:rPr lang="en-US" altLang="en-US" smtClean="0"/>
              <a:pPr algn="r" eaLnBrk="1" hangingPunct="1">
                <a:spcBef>
                  <a:spcPct val="0"/>
                </a:spcBef>
              </a:pPr>
              <a:t>13</a:t>
            </a:fld>
            <a:endParaRPr lang="en-US" altLang="en-US"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31863" eaLnBrk="0" hangingPunct="0">
              <a:spcBef>
                <a:spcPct val="30000"/>
              </a:spcBef>
              <a:defRPr sz="1200">
                <a:solidFill>
                  <a:schemeClr val="tx1"/>
                </a:solidFill>
                <a:latin typeface="Arial" charset="0"/>
              </a:defRPr>
            </a:lvl1pPr>
            <a:lvl2pPr marL="742950" indent="-285750" algn="l" defTabSz="931863" eaLnBrk="0" hangingPunct="0">
              <a:spcBef>
                <a:spcPct val="30000"/>
              </a:spcBef>
              <a:defRPr sz="1200">
                <a:solidFill>
                  <a:schemeClr val="tx1"/>
                </a:solidFill>
                <a:latin typeface="Arial" charset="0"/>
              </a:defRPr>
            </a:lvl2pPr>
            <a:lvl3pPr marL="1143000" indent="-228600" algn="l" defTabSz="931863" eaLnBrk="0" hangingPunct="0">
              <a:spcBef>
                <a:spcPct val="30000"/>
              </a:spcBef>
              <a:defRPr sz="1200">
                <a:solidFill>
                  <a:schemeClr val="tx1"/>
                </a:solidFill>
                <a:latin typeface="Arial" charset="0"/>
              </a:defRPr>
            </a:lvl3pPr>
            <a:lvl4pPr marL="1600200" indent="-228600" algn="l" defTabSz="931863" eaLnBrk="0" hangingPunct="0">
              <a:spcBef>
                <a:spcPct val="30000"/>
              </a:spcBef>
              <a:defRPr sz="1200">
                <a:solidFill>
                  <a:schemeClr val="tx1"/>
                </a:solidFill>
                <a:latin typeface="Arial" charset="0"/>
              </a:defRPr>
            </a:lvl4pPr>
            <a:lvl5pPr marL="2057400" indent="-228600" algn="l" defTabSz="931863" eaLnBrk="0" hangingPunct="0">
              <a:spcBef>
                <a:spcPct val="30000"/>
              </a:spcBef>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4B23E880-F426-4354-9A95-492B86948420}" type="slidenum">
              <a:rPr lang="en-US" altLang="en-US" smtClean="0"/>
              <a:pPr algn="r" eaLnBrk="1" hangingPunct="1">
                <a:spcBef>
                  <a:spcPct val="0"/>
                </a:spcBef>
              </a:pPr>
              <a:t>14</a:t>
            </a:fld>
            <a:endParaRPr lang="en-US" altLang="en-US"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31863" eaLnBrk="0" hangingPunct="0">
              <a:spcBef>
                <a:spcPct val="30000"/>
              </a:spcBef>
              <a:defRPr sz="1200">
                <a:solidFill>
                  <a:schemeClr val="tx1"/>
                </a:solidFill>
                <a:latin typeface="Arial" charset="0"/>
              </a:defRPr>
            </a:lvl1pPr>
            <a:lvl2pPr marL="742950" indent="-285750" algn="l" defTabSz="931863" eaLnBrk="0" hangingPunct="0">
              <a:spcBef>
                <a:spcPct val="30000"/>
              </a:spcBef>
              <a:defRPr sz="1200">
                <a:solidFill>
                  <a:schemeClr val="tx1"/>
                </a:solidFill>
                <a:latin typeface="Arial" charset="0"/>
              </a:defRPr>
            </a:lvl2pPr>
            <a:lvl3pPr marL="1143000" indent="-228600" algn="l" defTabSz="931863" eaLnBrk="0" hangingPunct="0">
              <a:spcBef>
                <a:spcPct val="30000"/>
              </a:spcBef>
              <a:defRPr sz="1200">
                <a:solidFill>
                  <a:schemeClr val="tx1"/>
                </a:solidFill>
                <a:latin typeface="Arial" charset="0"/>
              </a:defRPr>
            </a:lvl3pPr>
            <a:lvl4pPr marL="1600200" indent="-228600" algn="l" defTabSz="931863" eaLnBrk="0" hangingPunct="0">
              <a:spcBef>
                <a:spcPct val="30000"/>
              </a:spcBef>
              <a:defRPr sz="1200">
                <a:solidFill>
                  <a:schemeClr val="tx1"/>
                </a:solidFill>
                <a:latin typeface="Arial" charset="0"/>
              </a:defRPr>
            </a:lvl4pPr>
            <a:lvl5pPr marL="2057400" indent="-228600" algn="l" defTabSz="931863" eaLnBrk="0" hangingPunct="0">
              <a:spcBef>
                <a:spcPct val="30000"/>
              </a:spcBef>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1453593E-7F9C-49D7-B6A0-3727B4238B01}" type="slidenum">
              <a:rPr lang="en-US" altLang="en-US" smtClean="0"/>
              <a:pPr algn="r" eaLnBrk="1" hangingPunct="1">
                <a:spcBef>
                  <a:spcPct val="0"/>
                </a:spcBef>
              </a:pPr>
              <a:t>15</a:t>
            </a:fld>
            <a:endParaRPr lang="en-US" altLang="en-US"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31863" eaLnBrk="0" hangingPunct="0">
              <a:spcBef>
                <a:spcPct val="30000"/>
              </a:spcBef>
              <a:defRPr sz="1200">
                <a:solidFill>
                  <a:schemeClr val="tx1"/>
                </a:solidFill>
                <a:latin typeface="Arial" charset="0"/>
              </a:defRPr>
            </a:lvl1pPr>
            <a:lvl2pPr marL="742950" indent="-285750" algn="l" defTabSz="931863" eaLnBrk="0" hangingPunct="0">
              <a:spcBef>
                <a:spcPct val="30000"/>
              </a:spcBef>
              <a:defRPr sz="1200">
                <a:solidFill>
                  <a:schemeClr val="tx1"/>
                </a:solidFill>
                <a:latin typeface="Arial" charset="0"/>
              </a:defRPr>
            </a:lvl2pPr>
            <a:lvl3pPr marL="1143000" indent="-228600" algn="l" defTabSz="931863" eaLnBrk="0" hangingPunct="0">
              <a:spcBef>
                <a:spcPct val="30000"/>
              </a:spcBef>
              <a:defRPr sz="1200">
                <a:solidFill>
                  <a:schemeClr val="tx1"/>
                </a:solidFill>
                <a:latin typeface="Arial" charset="0"/>
              </a:defRPr>
            </a:lvl3pPr>
            <a:lvl4pPr marL="1600200" indent="-228600" algn="l" defTabSz="931863" eaLnBrk="0" hangingPunct="0">
              <a:spcBef>
                <a:spcPct val="30000"/>
              </a:spcBef>
              <a:defRPr sz="1200">
                <a:solidFill>
                  <a:schemeClr val="tx1"/>
                </a:solidFill>
                <a:latin typeface="Arial" charset="0"/>
              </a:defRPr>
            </a:lvl4pPr>
            <a:lvl5pPr marL="2057400" indent="-228600" algn="l" defTabSz="931863" eaLnBrk="0" hangingPunct="0">
              <a:spcBef>
                <a:spcPct val="30000"/>
              </a:spcBef>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4AC39657-4F7D-49AB-BB79-88B9A0C988A1}" type="slidenum">
              <a:rPr lang="en-US" altLang="en-US" smtClean="0"/>
              <a:pPr algn="r" eaLnBrk="1" hangingPunct="1">
                <a:spcBef>
                  <a:spcPct val="0"/>
                </a:spcBef>
              </a:pPr>
              <a:t>16</a:t>
            </a:fld>
            <a:endParaRPr lang="en-US" altLang="en-US"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31863" eaLnBrk="0" hangingPunct="0">
              <a:spcBef>
                <a:spcPct val="30000"/>
              </a:spcBef>
              <a:defRPr sz="1200">
                <a:solidFill>
                  <a:schemeClr val="tx1"/>
                </a:solidFill>
                <a:latin typeface="Arial" charset="0"/>
              </a:defRPr>
            </a:lvl1pPr>
            <a:lvl2pPr marL="742950" indent="-285750" algn="l" defTabSz="931863" eaLnBrk="0" hangingPunct="0">
              <a:spcBef>
                <a:spcPct val="30000"/>
              </a:spcBef>
              <a:defRPr sz="1200">
                <a:solidFill>
                  <a:schemeClr val="tx1"/>
                </a:solidFill>
                <a:latin typeface="Arial" charset="0"/>
              </a:defRPr>
            </a:lvl2pPr>
            <a:lvl3pPr marL="1143000" indent="-228600" algn="l" defTabSz="931863" eaLnBrk="0" hangingPunct="0">
              <a:spcBef>
                <a:spcPct val="30000"/>
              </a:spcBef>
              <a:defRPr sz="1200">
                <a:solidFill>
                  <a:schemeClr val="tx1"/>
                </a:solidFill>
                <a:latin typeface="Arial" charset="0"/>
              </a:defRPr>
            </a:lvl3pPr>
            <a:lvl4pPr marL="1600200" indent="-228600" algn="l" defTabSz="931863" eaLnBrk="0" hangingPunct="0">
              <a:spcBef>
                <a:spcPct val="30000"/>
              </a:spcBef>
              <a:defRPr sz="1200">
                <a:solidFill>
                  <a:schemeClr val="tx1"/>
                </a:solidFill>
                <a:latin typeface="Arial" charset="0"/>
              </a:defRPr>
            </a:lvl4pPr>
            <a:lvl5pPr marL="2057400" indent="-228600" algn="l" defTabSz="931863" eaLnBrk="0" hangingPunct="0">
              <a:spcBef>
                <a:spcPct val="30000"/>
              </a:spcBef>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307948F2-C4DB-4C69-B595-6431D0CDC6FF}" type="slidenum">
              <a:rPr lang="en-US" altLang="en-US" smtClean="0"/>
              <a:pPr algn="r" eaLnBrk="1" hangingPunct="1">
                <a:spcBef>
                  <a:spcPct val="0"/>
                </a:spcBef>
              </a:pPr>
              <a:t>17</a:t>
            </a:fld>
            <a:endParaRPr lang="en-US" alt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31863" eaLnBrk="0" hangingPunct="0">
              <a:spcBef>
                <a:spcPct val="30000"/>
              </a:spcBef>
              <a:defRPr sz="1200">
                <a:solidFill>
                  <a:schemeClr val="tx1"/>
                </a:solidFill>
                <a:latin typeface="Arial" charset="0"/>
              </a:defRPr>
            </a:lvl1pPr>
            <a:lvl2pPr marL="742950" indent="-285750" algn="l" defTabSz="931863" eaLnBrk="0" hangingPunct="0">
              <a:spcBef>
                <a:spcPct val="30000"/>
              </a:spcBef>
              <a:defRPr sz="1200">
                <a:solidFill>
                  <a:schemeClr val="tx1"/>
                </a:solidFill>
                <a:latin typeface="Arial" charset="0"/>
              </a:defRPr>
            </a:lvl2pPr>
            <a:lvl3pPr marL="1143000" indent="-228600" algn="l" defTabSz="931863" eaLnBrk="0" hangingPunct="0">
              <a:spcBef>
                <a:spcPct val="30000"/>
              </a:spcBef>
              <a:defRPr sz="1200">
                <a:solidFill>
                  <a:schemeClr val="tx1"/>
                </a:solidFill>
                <a:latin typeface="Arial" charset="0"/>
              </a:defRPr>
            </a:lvl3pPr>
            <a:lvl4pPr marL="1600200" indent="-228600" algn="l" defTabSz="931863" eaLnBrk="0" hangingPunct="0">
              <a:spcBef>
                <a:spcPct val="30000"/>
              </a:spcBef>
              <a:defRPr sz="1200">
                <a:solidFill>
                  <a:schemeClr val="tx1"/>
                </a:solidFill>
                <a:latin typeface="Arial" charset="0"/>
              </a:defRPr>
            </a:lvl4pPr>
            <a:lvl5pPr marL="2057400" indent="-228600" algn="l" defTabSz="931863" eaLnBrk="0" hangingPunct="0">
              <a:spcBef>
                <a:spcPct val="30000"/>
              </a:spcBef>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0AFEDFFD-F5EC-45D2-B5AC-2E430CC906C2}" type="slidenum">
              <a:rPr lang="en-US" altLang="en-US" smtClean="0"/>
              <a:pPr algn="r" eaLnBrk="1" hangingPunct="1">
                <a:spcBef>
                  <a:spcPct val="0"/>
                </a:spcBef>
              </a:pPr>
              <a:t>18</a:t>
            </a:fld>
            <a:endParaRPr lang="en-US" alt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31863" eaLnBrk="0" hangingPunct="0">
              <a:spcBef>
                <a:spcPct val="30000"/>
              </a:spcBef>
              <a:defRPr sz="1200">
                <a:solidFill>
                  <a:schemeClr val="tx1"/>
                </a:solidFill>
                <a:latin typeface="Arial" charset="0"/>
              </a:defRPr>
            </a:lvl1pPr>
            <a:lvl2pPr marL="742950" indent="-285750" algn="l" defTabSz="931863" eaLnBrk="0" hangingPunct="0">
              <a:spcBef>
                <a:spcPct val="30000"/>
              </a:spcBef>
              <a:defRPr sz="1200">
                <a:solidFill>
                  <a:schemeClr val="tx1"/>
                </a:solidFill>
                <a:latin typeface="Arial" charset="0"/>
              </a:defRPr>
            </a:lvl2pPr>
            <a:lvl3pPr marL="1143000" indent="-228600" algn="l" defTabSz="931863" eaLnBrk="0" hangingPunct="0">
              <a:spcBef>
                <a:spcPct val="30000"/>
              </a:spcBef>
              <a:defRPr sz="1200">
                <a:solidFill>
                  <a:schemeClr val="tx1"/>
                </a:solidFill>
                <a:latin typeface="Arial" charset="0"/>
              </a:defRPr>
            </a:lvl3pPr>
            <a:lvl4pPr marL="1600200" indent="-228600" algn="l" defTabSz="931863" eaLnBrk="0" hangingPunct="0">
              <a:spcBef>
                <a:spcPct val="30000"/>
              </a:spcBef>
              <a:defRPr sz="1200">
                <a:solidFill>
                  <a:schemeClr val="tx1"/>
                </a:solidFill>
                <a:latin typeface="Arial" charset="0"/>
              </a:defRPr>
            </a:lvl4pPr>
            <a:lvl5pPr marL="2057400" indent="-228600" algn="l" defTabSz="931863" eaLnBrk="0" hangingPunct="0">
              <a:spcBef>
                <a:spcPct val="30000"/>
              </a:spcBef>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9E4596A8-B28B-4189-88FD-017E9E2B69D1}" type="slidenum">
              <a:rPr lang="en-US" altLang="en-US" smtClean="0"/>
              <a:pPr algn="r" eaLnBrk="1" hangingPunct="1">
                <a:spcBef>
                  <a:spcPct val="0"/>
                </a:spcBef>
              </a:pPr>
              <a:t>19</a:t>
            </a:fld>
            <a:endParaRPr lang="en-US" altLang="en-U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31863" eaLnBrk="0" hangingPunct="0">
              <a:spcBef>
                <a:spcPct val="30000"/>
              </a:spcBef>
              <a:defRPr sz="1200">
                <a:solidFill>
                  <a:schemeClr val="tx1"/>
                </a:solidFill>
                <a:latin typeface="Arial" charset="0"/>
              </a:defRPr>
            </a:lvl1pPr>
            <a:lvl2pPr marL="742950" indent="-285750" algn="l" defTabSz="931863" eaLnBrk="0" hangingPunct="0">
              <a:spcBef>
                <a:spcPct val="30000"/>
              </a:spcBef>
              <a:defRPr sz="1200">
                <a:solidFill>
                  <a:schemeClr val="tx1"/>
                </a:solidFill>
                <a:latin typeface="Arial" charset="0"/>
              </a:defRPr>
            </a:lvl2pPr>
            <a:lvl3pPr marL="1143000" indent="-228600" algn="l" defTabSz="931863" eaLnBrk="0" hangingPunct="0">
              <a:spcBef>
                <a:spcPct val="30000"/>
              </a:spcBef>
              <a:defRPr sz="1200">
                <a:solidFill>
                  <a:schemeClr val="tx1"/>
                </a:solidFill>
                <a:latin typeface="Arial" charset="0"/>
              </a:defRPr>
            </a:lvl3pPr>
            <a:lvl4pPr marL="1600200" indent="-228600" algn="l" defTabSz="931863" eaLnBrk="0" hangingPunct="0">
              <a:spcBef>
                <a:spcPct val="30000"/>
              </a:spcBef>
              <a:defRPr sz="1200">
                <a:solidFill>
                  <a:schemeClr val="tx1"/>
                </a:solidFill>
                <a:latin typeface="Arial" charset="0"/>
              </a:defRPr>
            </a:lvl4pPr>
            <a:lvl5pPr marL="2057400" indent="-228600" algn="l" defTabSz="931863" eaLnBrk="0" hangingPunct="0">
              <a:spcBef>
                <a:spcPct val="30000"/>
              </a:spcBef>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5CAC263B-C0AC-4202-98FC-D32F7B8F94D7}" type="slidenum">
              <a:rPr lang="en-US" altLang="en-US" smtClean="0"/>
              <a:pPr algn="r" eaLnBrk="1" hangingPunct="1">
                <a:spcBef>
                  <a:spcPct val="0"/>
                </a:spcBef>
              </a:pPr>
              <a:t>20</a:t>
            </a:fld>
            <a:endParaRPr lang="en-US" altLang="en-US" smtClean="0"/>
          </a:p>
        </p:txBody>
      </p:sp>
      <p:sp>
        <p:nvSpPr>
          <p:cNvPr id="52227" name="Rectangle 2"/>
          <p:cNvSpPr>
            <a:spLocks noGrp="1" noRot="1" noChangeAspect="1" noChangeArrowheads="1" noTextEdit="1"/>
          </p:cNvSpPr>
          <p:nvPr>
            <p:ph type="sldImg"/>
          </p:nvPr>
        </p:nvSpPr>
        <p:spPr>
          <a:xfrm>
            <a:off x="1181100" y="685800"/>
            <a:ext cx="4648200" cy="3486150"/>
          </a:xfrm>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31863" eaLnBrk="0" hangingPunct="0">
              <a:spcBef>
                <a:spcPct val="30000"/>
              </a:spcBef>
              <a:defRPr sz="1200">
                <a:solidFill>
                  <a:schemeClr val="tx1"/>
                </a:solidFill>
                <a:latin typeface="Arial" charset="0"/>
              </a:defRPr>
            </a:lvl1pPr>
            <a:lvl2pPr marL="742950" indent="-285750" algn="l" defTabSz="931863" eaLnBrk="0" hangingPunct="0">
              <a:spcBef>
                <a:spcPct val="30000"/>
              </a:spcBef>
              <a:defRPr sz="1200">
                <a:solidFill>
                  <a:schemeClr val="tx1"/>
                </a:solidFill>
                <a:latin typeface="Arial" charset="0"/>
              </a:defRPr>
            </a:lvl2pPr>
            <a:lvl3pPr marL="1143000" indent="-228600" algn="l" defTabSz="931863" eaLnBrk="0" hangingPunct="0">
              <a:spcBef>
                <a:spcPct val="30000"/>
              </a:spcBef>
              <a:defRPr sz="1200">
                <a:solidFill>
                  <a:schemeClr val="tx1"/>
                </a:solidFill>
                <a:latin typeface="Arial" charset="0"/>
              </a:defRPr>
            </a:lvl3pPr>
            <a:lvl4pPr marL="1600200" indent="-228600" algn="l" defTabSz="931863" eaLnBrk="0" hangingPunct="0">
              <a:spcBef>
                <a:spcPct val="30000"/>
              </a:spcBef>
              <a:defRPr sz="1200">
                <a:solidFill>
                  <a:schemeClr val="tx1"/>
                </a:solidFill>
                <a:latin typeface="Arial" charset="0"/>
              </a:defRPr>
            </a:lvl4pPr>
            <a:lvl5pPr marL="2057400" indent="-228600" algn="l" defTabSz="931863" eaLnBrk="0" hangingPunct="0">
              <a:spcBef>
                <a:spcPct val="30000"/>
              </a:spcBef>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96E02B88-2DAE-49CD-BC48-D860E2BB8AF0}" type="slidenum">
              <a:rPr lang="en-US" altLang="en-US" smtClean="0"/>
              <a:pPr algn="r" eaLnBrk="1" hangingPunct="1">
                <a:spcBef>
                  <a:spcPct val="0"/>
                </a:spcBef>
              </a:pPr>
              <a:t>3</a:t>
            </a:fld>
            <a:endParaRPr lang="en-US" alt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31863" eaLnBrk="0" hangingPunct="0">
              <a:spcBef>
                <a:spcPct val="30000"/>
              </a:spcBef>
              <a:defRPr sz="1200">
                <a:solidFill>
                  <a:schemeClr val="tx1"/>
                </a:solidFill>
                <a:latin typeface="Arial" charset="0"/>
              </a:defRPr>
            </a:lvl1pPr>
            <a:lvl2pPr marL="742950" indent="-285750" algn="l" defTabSz="931863" eaLnBrk="0" hangingPunct="0">
              <a:spcBef>
                <a:spcPct val="30000"/>
              </a:spcBef>
              <a:defRPr sz="1200">
                <a:solidFill>
                  <a:schemeClr val="tx1"/>
                </a:solidFill>
                <a:latin typeface="Arial" charset="0"/>
              </a:defRPr>
            </a:lvl2pPr>
            <a:lvl3pPr marL="1143000" indent="-228600" algn="l" defTabSz="931863" eaLnBrk="0" hangingPunct="0">
              <a:spcBef>
                <a:spcPct val="30000"/>
              </a:spcBef>
              <a:defRPr sz="1200">
                <a:solidFill>
                  <a:schemeClr val="tx1"/>
                </a:solidFill>
                <a:latin typeface="Arial" charset="0"/>
              </a:defRPr>
            </a:lvl3pPr>
            <a:lvl4pPr marL="1600200" indent="-228600" algn="l" defTabSz="931863" eaLnBrk="0" hangingPunct="0">
              <a:spcBef>
                <a:spcPct val="30000"/>
              </a:spcBef>
              <a:defRPr sz="1200">
                <a:solidFill>
                  <a:schemeClr val="tx1"/>
                </a:solidFill>
                <a:latin typeface="Arial" charset="0"/>
              </a:defRPr>
            </a:lvl4pPr>
            <a:lvl5pPr marL="2057400" indent="-228600" algn="l" defTabSz="931863" eaLnBrk="0" hangingPunct="0">
              <a:spcBef>
                <a:spcPct val="30000"/>
              </a:spcBef>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3B991FA2-5232-4356-9F69-CA922F3D997D}" type="slidenum">
              <a:rPr lang="en-US" altLang="en-US" smtClean="0"/>
              <a:pPr algn="r" eaLnBrk="1" hangingPunct="1">
                <a:spcBef>
                  <a:spcPct val="0"/>
                </a:spcBef>
              </a:pPr>
              <a:t>21</a:t>
            </a:fld>
            <a:endParaRPr lang="en-US" alt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31863" eaLnBrk="0" hangingPunct="0">
              <a:spcBef>
                <a:spcPct val="30000"/>
              </a:spcBef>
              <a:defRPr sz="1200">
                <a:solidFill>
                  <a:schemeClr val="tx1"/>
                </a:solidFill>
                <a:latin typeface="Arial" charset="0"/>
              </a:defRPr>
            </a:lvl1pPr>
            <a:lvl2pPr marL="742950" indent="-285750" algn="l" defTabSz="931863" eaLnBrk="0" hangingPunct="0">
              <a:spcBef>
                <a:spcPct val="30000"/>
              </a:spcBef>
              <a:defRPr sz="1200">
                <a:solidFill>
                  <a:schemeClr val="tx1"/>
                </a:solidFill>
                <a:latin typeface="Arial" charset="0"/>
              </a:defRPr>
            </a:lvl2pPr>
            <a:lvl3pPr marL="1143000" indent="-228600" algn="l" defTabSz="931863" eaLnBrk="0" hangingPunct="0">
              <a:spcBef>
                <a:spcPct val="30000"/>
              </a:spcBef>
              <a:defRPr sz="1200">
                <a:solidFill>
                  <a:schemeClr val="tx1"/>
                </a:solidFill>
                <a:latin typeface="Arial" charset="0"/>
              </a:defRPr>
            </a:lvl3pPr>
            <a:lvl4pPr marL="1600200" indent="-228600" algn="l" defTabSz="931863" eaLnBrk="0" hangingPunct="0">
              <a:spcBef>
                <a:spcPct val="30000"/>
              </a:spcBef>
              <a:defRPr sz="1200">
                <a:solidFill>
                  <a:schemeClr val="tx1"/>
                </a:solidFill>
                <a:latin typeface="Arial" charset="0"/>
              </a:defRPr>
            </a:lvl4pPr>
            <a:lvl5pPr marL="2057400" indent="-228600" algn="l" defTabSz="931863" eaLnBrk="0" hangingPunct="0">
              <a:spcBef>
                <a:spcPct val="30000"/>
              </a:spcBef>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3E5619B5-B598-4CE3-979A-F6640A356B34}" type="slidenum">
              <a:rPr lang="en-US" altLang="en-US" smtClean="0"/>
              <a:pPr algn="r" eaLnBrk="1" hangingPunct="1">
                <a:spcBef>
                  <a:spcPct val="0"/>
                </a:spcBef>
              </a:pPr>
              <a:t>22</a:t>
            </a:fld>
            <a:endParaRPr lang="en-US" altLang="en-US"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31863" eaLnBrk="0" hangingPunct="0">
              <a:spcBef>
                <a:spcPct val="30000"/>
              </a:spcBef>
              <a:defRPr sz="1200">
                <a:solidFill>
                  <a:schemeClr val="tx1"/>
                </a:solidFill>
                <a:latin typeface="Arial" charset="0"/>
              </a:defRPr>
            </a:lvl1pPr>
            <a:lvl2pPr marL="742950" indent="-285750" algn="l" defTabSz="931863" eaLnBrk="0" hangingPunct="0">
              <a:spcBef>
                <a:spcPct val="30000"/>
              </a:spcBef>
              <a:defRPr sz="1200">
                <a:solidFill>
                  <a:schemeClr val="tx1"/>
                </a:solidFill>
                <a:latin typeface="Arial" charset="0"/>
              </a:defRPr>
            </a:lvl2pPr>
            <a:lvl3pPr marL="1143000" indent="-228600" algn="l" defTabSz="931863" eaLnBrk="0" hangingPunct="0">
              <a:spcBef>
                <a:spcPct val="30000"/>
              </a:spcBef>
              <a:defRPr sz="1200">
                <a:solidFill>
                  <a:schemeClr val="tx1"/>
                </a:solidFill>
                <a:latin typeface="Arial" charset="0"/>
              </a:defRPr>
            </a:lvl3pPr>
            <a:lvl4pPr marL="1600200" indent="-228600" algn="l" defTabSz="931863" eaLnBrk="0" hangingPunct="0">
              <a:spcBef>
                <a:spcPct val="30000"/>
              </a:spcBef>
              <a:defRPr sz="1200">
                <a:solidFill>
                  <a:schemeClr val="tx1"/>
                </a:solidFill>
                <a:latin typeface="Arial" charset="0"/>
              </a:defRPr>
            </a:lvl4pPr>
            <a:lvl5pPr marL="2057400" indent="-228600" algn="l" defTabSz="931863" eaLnBrk="0" hangingPunct="0">
              <a:spcBef>
                <a:spcPct val="30000"/>
              </a:spcBef>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0A8D4AC1-9934-4308-9E4C-DD68527D0DD5}" type="slidenum">
              <a:rPr lang="en-US" altLang="en-US" smtClean="0"/>
              <a:pPr algn="r" eaLnBrk="1" hangingPunct="1">
                <a:spcBef>
                  <a:spcPct val="0"/>
                </a:spcBef>
              </a:pPr>
              <a:t>23</a:t>
            </a:fld>
            <a:endParaRPr lang="en-US" altLang="en-US"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000">
                <a:solidFill>
                  <a:schemeClr val="bg1"/>
                </a:solidFill>
                <a:latin typeface="Arial Black" pitchFamily="34" charset="0"/>
              </a:defRPr>
            </a:lvl1pPr>
            <a:lvl2pPr marL="742950" indent="-285750" defTabSz="931863" eaLnBrk="0" hangingPunct="0">
              <a:defRPr sz="2000">
                <a:solidFill>
                  <a:schemeClr val="bg1"/>
                </a:solidFill>
                <a:latin typeface="Arial Black" pitchFamily="34" charset="0"/>
              </a:defRPr>
            </a:lvl2pPr>
            <a:lvl3pPr marL="1143000" indent="-228600" defTabSz="931863" eaLnBrk="0" hangingPunct="0">
              <a:defRPr sz="2000">
                <a:solidFill>
                  <a:schemeClr val="bg1"/>
                </a:solidFill>
                <a:latin typeface="Arial Black" pitchFamily="34" charset="0"/>
              </a:defRPr>
            </a:lvl3pPr>
            <a:lvl4pPr marL="1600200" indent="-228600" defTabSz="931863" eaLnBrk="0" hangingPunct="0">
              <a:defRPr sz="2000">
                <a:solidFill>
                  <a:schemeClr val="bg1"/>
                </a:solidFill>
                <a:latin typeface="Arial Black" pitchFamily="34" charset="0"/>
              </a:defRPr>
            </a:lvl4pPr>
            <a:lvl5pPr marL="2057400" indent="-228600" defTabSz="931863" eaLnBrk="0" hangingPunct="0">
              <a:defRPr sz="2000">
                <a:solidFill>
                  <a:schemeClr val="bg1"/>
                </a:solidFill>
                <a:latin typeface="Arial Black" pitchFamily="34" charset="0"/>
              </a:defRPr>
            </a:lvl5pPr>
            <a:lvl6pPr marL="2514600" indent="-228600" algn="ctr" defTabSz="931863" eaLnBrk="0" fontAlgn="base" hangingPunct="0">
              <a:spcBef>
                <a:spcPct val="0"/>
              </a:spcBef>
              <a:spcAft>
                <a:spcPct val="0"/>
              </a:spcAft>
              <a:defRPr sz="2000">
                <a:solidFill>
                  <a:schemeClr val="bg1"/>
                </a:solidFill>
                <a:latin typeface="Arial Black" pitchFamily="34" charset="0"/>
              </a:defRPr>
            </a:lvl6pPr>
            <a:lvl7pPr marL="2971800" indent="-228600" algn="ctr" defTabSz="931863" eaLnBrk="0" fontAlgn="base" hangingPunct="0">
              <a:spcBef>
                <a:spcPct val="0"/>
              </a:spcBef>
              <a:spcAft>
                <a:spcPct val="0"/>
              </a:spcAft>
              <a:defRPr sz="2000">
                <a:solidFill>
                  <a:schemeClr val="bg1"/>
                </a:solidFill>
                <a:latin typeface="Arial Black" pitchFamily="34" charset="0"/>
              </a:defRPr>
            </a:lvl7pPr>
            <a:lvl8pPr marL="3429000" indent="-228600" algn="ctr" defTabSz="931863" eaLnBrk="0" fontAlgn="base" hangingPunct="0">
              <a:spcBef>
                <a:spcPct val="0"/>
              </a:spcBef>
              <a:spcAft>
                <a:spcPct val="0"/>
              </a:spcAft>
              <a:defRPr sz="2000">
                <a:solidFill>
                  <a:schemeClr val="bg1"/>
                </a:solidFill>
                <a:latin typeface="Arial Black" pitchFamily="34" charset="0"/>
              </a:defRPr>
            </a:lvl8pPr>
            <a:lvl9pPr marL="3886200" indent="-228600" algn="ctr" defTabSz="931863" eaLnBrk="0" fontAlgn="base" hangingPunct="0">
              <a:spcBef>
                <a:spcPct val="0"/>
              </a:spcBef>
              <a:spcAft>
                <a:spcPct val="0"/>
              </a:spcAft>
              <a:defRPr sz="2000">
                <a:solidFill>
                  <a:schemeClr val="bg1"/>
                </a:solidFill>
                <a:latin typeface="Arial Black" pitchFamily="34" charset="0"/>
              </a:defRPr>
            </a:lvl9pPr>
          </a:lstStyle>
          <a:p>
            <a:pPr eaLnBrk="1" hangingPunct="1"/>
            <a:fld id="{BB4438CC-600D-46A5-960D-AEAA1892F55B}" type="slidenum">
              <a:rPr lang="en-US" altLang="en-US" sz="1200" smtClean="0">
                <a:solidFill>
                  <a:schemeClr val="tx1"/>
                </a:solidFill>
                <a:latin typeface="Arial" charset="0"/>
              </a:rPr>
              <a:pPr eaLnBrk="1" hangingPunct="1"/>
              <a:t>25</a:t>
            </a:fld>
            <a:endParaRPr lang="en-US" altLang="en-US" sz="1200" smtClean="0">
              <a:solidFill>
                <a:schemeClr val="tx1"/>
              </a:solidFill>
              <a:latin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31863" eaLnBrk="0" hangingPunct="0">
              <a:spcBef>
                <a:spcPct val="30000"/>
              </a:spcBef>
              <a:defRPr sz="1200">
                <a:solidFill>
                  <a:schemeClr val="tx1"/>
                </a:solidFill>
                <a:latin typeface="Arial" charset="0"/>
              </a:defRPr>
            </a:lvl1pPr>
            <a:lvl2pPr marL="742950" indent="-285750" algn="l" defTabSz="931863" eaLnBrk="0" hangingPunct="0">
              <a:spcBef>
                <a:spcPct val="30000"/>
              </a:spcBef>
              <a:defRPr sz="1200">
                <a:solidFill>
                  <a:schemeClr val="tx1"/>
                </a:solidFill>
                <a:latin typeface="Arial" charset="0"/>
              </a:defRPr>
            </a:lvl2pPr>
            <a:lvl3pPr marL="1143000" indent="-228600" algn="l" defTabSz="931863" eaLnBrk="0" hangingPunct="0">
              <a:spcBef>
                <a:spcPct val="30000"/>
              </a:spcBef>
              <a:defRPr sz="1200">
                <a:solidFill>
                  <a:schemeClr val="tx1"/>
                </a:solidFill>
                <a:latin typeface="Arial" charset="0"/>
              </a:defRPr>
            </a:lvl3pPr>
            <a:lvl4pPr marL="1600200" indent="-228600" algn="l" defTabSz="931863" eaLnBrk="0" hangingPunct="0">
              <a:spcBef>
                <a:spcPct val="30000"/>
              </a:spcBef>
              <a:defRPr sz="1200">
                <a:solidFill>
                  <a:schemeClr val="tx1"/>
                </a:solidFill>
                <a:latin typeface="Arial" charset="0"/>
              </a:defRPr>
            </a:lvl4pPr>
            <a:lvl5pPr marL="2057400" indent="-228600" algn="l" defTabSz="931863" eaLnBrk="0" hangingPunct="0">
              <a:spcBef>
                <a:spcPct val="30000"/>
              </a:spcBef>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3EE36083-818C-422D-8ECF-244B76C095A8}" type="slidenum">
              <a:rPr lang="en-US" altLang="en-US" smtClean="0"/>
              <a:pPr algn="r" eaLnBrk="1" hangingPunct="1">
                <a:spcBef>
                  <a:spcPct val="0"/>
                </a:spcBef>
              </a:pPr>
              <a:t>29</a:t>
            </a:fld>
            <a:endParaRPr lang="en-US" alt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31863" eaLnBrk="0" hangingPunct="0">
              <a:spcBef>
                <a:spcPct val="30000"/>
              </a:spcBef>
              <a:defRPr sz="1200">
                <a:solidFill>
                  <a:schemeClr val="tx1"/>
                </a:solidFill>
                <a:latin typeface="Arial" charset="0"/>
              </a:defRPr>
            </a:lvl1pPr>
            <a:lvl2pPr marL="742950" indent="-285750" algn="l" defTabSz="931863" eaLnBrk="0" hangingPunct="0">
              <a:spcBef>
                <a:spcPct val="30000"/>
              </a:spcBef>
              <a:defRPr sz="1200">
                <a:solidFill>
                  <a:schemeClr val="tx1"/>
                </a:solidFill>
                <a:latin typeface="Arial" charset="0"/>
              </a:defRPr>
            </a:lvl2pPr>
            <a:lvl3pPr marL="1143000" indent="-228600" algn="l" defTabSz="931863" eaLnBrk="0" hangingPunct="0">
              <a:spcBef>
                <a:spcPct val="30000"/>
              </a:spcBef>
              <a:defRPr sz="1200">
                <a:solidFill>
                  <a:schemeClr val="tx1"/>
                </a:solidFill>
                <a:latin typeface="Arial" charset="0"/>
              </a:defRPr>
            </a:lvl3pPr>
            <a:lvl4pPr marL="1600200" indent="-228600" algn="l" defTabSz="931863" eaLnBrk="0" hangingPunct="0">
              <a:spcBef>
                <a:spcPct val="30000"/>
              </a:spcBef>
              <a:defRPr sz="1200">
                <a:solidFill>
                  <a:schemeClr val="tx1"/>
                </a:solidFill>
                <a:latin typeface="Arial" charset="0"/>
              </a:defRPr>
            </a:lvl4pPr>
            <a:lvl5pPr marL="2057400" indent="-228600" algn="l" defTabSz="931863" eaLnBrk="0" hangingPunct="0">
              <a:spcBef>
                <a:spcPct val="30000"/>
              </a:spcBef>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36D96B93-5FA7-4EB2-B385-AAE95BFDA1A6}" type="slidenum">
              <a:rPr lang="en-US" altLang="en-US" smtClean="0"/>
              <a:pPr algn="r" eaLnBrk="1" hangingPunct="1">
                <a:spcBef>
                  <a:spcPct val="0"/>
                </a:spcBef>
              </a:pPr>
              <a:t>4</a:t>
            </a:fld>
            <a:endParaRPr lang="en-US" alt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31863" eaLnBrk="0" hangingPunct="0">
              <a:spcBef>
                <a:spcPct val="30000"/>
              </a:spcBef>
              <a:defRPr sz="1200">
                <a:solidFill>
                  <a:schemeClr val="tx1"/>
                </a:solidFill>
                <a:latin typeface="Arial" charset="0"/>
              </a:defRPr>
            </a:lvl1pPr>
            <a:lvl2pPr marL="742950" indent="-285750" algn="l" defTabSz="931863" eaLnBrk="0" hangingPunct="0">
              <a:spcBef>
                <a:spcPct val="30000"/>
              </a:spcBef>
              <a:defRPr sz="1200">
                <a:solidFill>
                  <a:schemeClr val="tx1"/>
                </a:solidFill>
                <a:latin typeface="Arial" charset="0"/>
              </a:defRPr>
            </a:lvl2pPr>
            <a:lvl3pPr marL="1143000" indent="-228600" algn="l" defTabSz="931863" eaLnBrk="0" hangingPunct="0">
              <a:spcBef>
                <a:spcPct val="30000"/>
              </a:spcBef>
              <a:defRPr sz="1200">
                <a:solidFill>
                  <a:schemeClr val="tx1"/>
                </a:solidFill>
                <a:latin typeface="Arial" charset="0"/>
              </a:defRPr>
            </a:lvl3pPr>
            <a:lvl4pPr marL="1600200" indent="-228600" algn="l" defTabSz="931863" eaLnBrk="0" hangingPunct="0">
              <a:spcBef>
                <a:spcPct val="30000"/>
              </a:spcBef>
              <a:defRPr sz="1200">
                <a:solidFill>
                  <a:schemeClr val="tx1"/>
                </a:solidFill>
                <a:latin typeface="Arial" charset="0"/>
              </a:defRPr>
            </a:lvl4pPr>
            <a:lvl5pPr marL="2057400" indent="-228600" algn="l" defTabSz="931863" eaLnBrk="0" hangingPunct="0">
              <a:spcBef>
                <a:spcPct val="30000"/>
              </a:spcBef>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617590BF-E3E6-444A-9FC7-13AB73A23800}" type="slidenum">
              <a:rPr lang="en-US" altLang="en-US" smtClean="0"/>
              <a:pPr algn="r" eaLnBrk="1" hangingPunct="1">
                <a:spcBef>
                  <a:spcPct val="0"/>
                </a:spcBef>
              </a:pPr>
              <a:t>5</a:t>
            </a:fld>
            <a:endParaRPr lang="en-US" alt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31863" eaLnBrk="0" hangingPunct="0">
              <a:spcBef>
                <a:spcPct val="30000"/>
              </a:spcBef>
              <a:defRPr sz="1200">
                <a:solidFill>
                  <a:schemeClr val="tx1"/>
                </a:solidFill>
                <a:latin typeface="Arial" charset="0"/>
              </a:defRPr>
            </a:lvl1pPr>
            <a:lvl2pPr marL="742950" indent="-285750" algn="l" defTabSz="931863" eaLnBrk="0" hangingPunct="0">
              <a:spcBef>
                <a:spcPct val="30000"/>
              </a:spcBef>
              <a:defRPr sz="1200">
                <a:solidFill>
                  <a:schemeClr val="tx1"/>
                </a:solidFill>
                <a:latin typeface="Arial" charset="0"/>
              </a:defRPr>
            </a:lvl2pPr>
            <a:lvl3pPr marL="1143000" indent="-228600" algn="l" defTabSz="931863" eaLnBrk="0" hangingPunct="0">
              <a:spcBef>
                <a:spcPct val="30000"/>
              </a:spcBef>
              <a:defRPr sz="1200">
                <a:solidFill>
                  <a:schemeClr val="tx1"/>
                </a:solidFill>
                <a:latin typeface="Arial" charset="0"/>
              </a:defRPr>
            </a:lvl3pPr>
            <a:lvl4pPr marL="1600200" indent="-228600" algn="l" defTabSz="931863" eaLnBrk="0" hangingPunct="0">
              <a:spcBef>
                <a:spcPct val="30000"/>
              </a:spcBef>
              <a:defRPr sz="1200">
                <a:solidFill>
                  <a:schemeClr val="tx1"/>
                </a:solidFill>
                <a:latin typeface="Arial" charset="0"/>
              </a:defRPr>
            </a:lvl4pPr>
            <a:lvl5pPr marL="2057400" indent="-228600" algn="l" defTabSz="931863" eaLnBrk="0" hangingPunct="0">
              <a:spcBef>
                <a:spcPct val="30000"/>
              </a:spcBef>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2D1A3AD8-1159-488D-82D1-5A28BDE509F1}" type="slidenum">
              <a:rPr lang="en-US" altLang="en-US" smtClean="0"/>
              <a:pPr algn="r" eaLnBrk="1" hangingPunct="1">
                <a:spcBef>
                  <a:spcPct val="0"/>
                </a:spcBef>
              </a:pPr>
              <a:t>6</a:t>
            </a:fld>
            <a:endParaRPr lang="en-US" alt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31863" eaLnBrk="0" hangingPunct="0">
              <a:spcBef>
                <a:spcPct val="30000"/>
              </a:spcBef>
              <a:defRPr sz="1200">
                <a:solidFill>
                  <a:schemeClr val="tx1"/>
                </a:solidFill>
                <a:latin typeface="Arial" charset="0"/>
              </a:defRPr>
            </a:lvl1pPr>
            <a:lvl2pPr marL="742950" indent="-285750" algn="l" defTabSz="931863" eaLnBrk="0" hangingPunct="0">
              <a:spcBef>
                <a:spcPct val="30000"/>
              </a:spcBef>
              <a:defRPr sz="1200">
                <a:solidFill>
                  <a:schemeClr val="tx1"/>
                </a:solidFill>
                <a:latin typeface="Arial" charset="0"/>
              </a:defRPr>
            </a:lvl2pPr>
            <a:lvl3pPr marL="1143000" indent="-228600" algn="l" defTabSz="931863" eaLnBrk="0" hangingPunct="0">
              <a:spcBef>
                <a:spcPct val="30000"/>
              </a:spcBef>
              <a:defRPr sz="1200">
                <a:solidFill>
                  <a:schemeClr val="tx1"/>
                </a:solidFill>
                <a:latin typeface="Arial" charset="0"/>
              </a:defRPr>
            </a:lvl3pPr>
            <a:lvl4pPr marL="1600200" indent="-228600" algn="l" defTabSz="931863" eaLnBrk="0" hangingPunct="0">
              <a:spcBef>
                <a:spcPct val="30000"/>
              </a:spcBef>
              <a:defRPr sz="1200">
                <a:solidFill>
                  <a:schemeClr val="tx1"/>
                </a:solidFill>
                <a:latin typeface="Arial" charset="0"/>
              </a:defRPr>
            </a:lvl4pPr>
            <a:lvl5pPr marL="2057400" indent="-228600" algn="l" defTabSz="931863" eaLnBrk="0" hangingPunct="0">
              <a:spcBef>
                <a:spcPct val="30000"/>
              </a:spcBef>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6391C666-FB8E-4CE1-B217-8E2B8CF94B7A}" type="slidenum">
              <a:rPr lang="en-US" altLang="en-US" smtClean="0"/>
              <a:pPr algn="r" eaLnBrk="1" hangingPunct="1">
                <a:spcBef>
                  <a:spcPct val="0"/>
                </a:spcBef>
              </a:pPr>
              <a:t>7</a:t>
            </a:fld>
            <a:endParaRPr lang="en-US" alt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31863" eaLnBrk="0" hangingPunct="0">
              <a:spcBef>
                <a:spcPct val="30000"/>
              </a:spcBef>
              <a:defRPr sz="1200">
                <a:solidFill>
                  <a:schemeClr val="tx1"/>
                </a:solidFill>
                <a:latin typeface="Arial" charset="0"/>
              </a:defRPr>
            </a:lvl1pPr>
            <a:lvl2pPr marL="742950" indent="-285750" algn="l" defTabSz="931863" eaLnBrk="0" hangingPunct="0">
              <a:spcBef>
                <a:spcPct val="30000"/>
              </a:spcBef>
              <a:defRPr sz="1200">
                <a:solidFill>
                  <a:schemeClr val="tx1"/>
                </a:solidFill>
                <a:latin typeface="Arial" charset="0"/>
              </a:defRPr>
            </a:lvl2pPr>
            <a:lvl3pPr marL="1143000" indent="-228600" algn="l" defTabSz="931863" eaLnBrk="0" hangingPunct="0">
              <a:spcBef>
                <a:spcPct val="30000"/>
              </a:spcBef>
              <a:defRPr sz="1200">
                <a:solidFill>
                  <a:schemeClr val="tx1"/>
                </a:solidFill>
                <a:latin typeface="Arial" charset="0"/>
              </a:defRPr>
            </a:lvl3pPr>
            <a:lvl4pPr marL="1600200" indent="-228600" algn="l" defTabSz="931863" eaLnBrk="0" hangingPunct="0">
              <a:spcBef>
                <a:spcPct val="30000"/>
              </a:spcBef>
              <a:defRPr sz="1200">
                <a:solidFill>
                  <a:schemeClr val="tx1"/>
                </a:solidFill>
                <a:latin typeface="Arial" charset="0"/>
              </a:defRPr>
            </a:lvl4pPr>
            <a:lvl5pPr marL="2057400" indent="-228600" algn="l" defTabSz="931863" eaLnBrk="0" hangingPunct="0">
              <a:spcBef>
                <a:spcPct val="30000"/>
              </a:spcBef>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DE545066-F9A5-4C5B-BE65-75BA573741A1}" type="slidenum">
              <a:rPr lang="en-US" altLang="en-US" smtClean="0"/>
              <a:pPr algn="r" eaLnBrk="1" hangingPunct="1">
                <a:spcBef>
                  <a:spcPct val="0"/>
                </a:spcBef>
              </a:pPr>
              <a:t>8</a:t>
            </a:fld>
            <a:endParaRPr lang="en-US" alt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31863" eaLnBrk="0" hangingPunct="0">
              <a:spcBef>
                <a:spcPct val="30000"/>
              </a:spcBef>
              <a:defRPr sz="1200">
                <a:solidFill>
                  <a:schemeClr val="tx1"/>
                </a:solidFill>
                <a:latin typeface="Arial" charset="0"/>
              </a:defRPr>
            </a:lvl1pPr>
            <a:lvl2pPr marL="742950" indent="-285750" algn="l" defTabSz="931863" eaLnBrk="0" hangingPunct="0">
              <a:spcBef>
                <a:spcPct val="30000"/>
              </a:spcBef>
              <a:defRPr sz="1200">
                <a:solidFill>
                  <a:schemeClr val="tx1"/>
                </a:solidFill>
                <a:latin typeface="Arial" charset="0"/>
              </a:defRPr>
            </a:lvl2pPr>
            <a:lvl3pPr marL="1143000" indent="-228600" algn="l" defTabSz="931863" eaLnBrk="0" hangingPunct="0">
              <a:spcBef>
                <a:spcPct val="30000"/>
              </a:spcBef>
              <a:defRPr sz="1200">
                <a:solidFill>
                  <a:schemeClr val="tx1"/>
                </a:solidFill>
                <a:latin typeface="Arial" charset="0"/>
              </a:defRPr>
            </a:lvl3pPr>
            <a:lvl4pPr marL="1600200" indent="-228600" algn="l" defTabSz="931863" eaLnBrk="0" hangingPunct="0">
              <a:spcBef>
                <a:spcPct val="30000"/>
              </a:spcBef>
              <a:defRPr sz="1200">
                <a:solidFill>
                  <a:schemeClr val="tx1"/>
                </a:solidFill>
                <a:latin typeface="Arial" charset="0"/>
              </a:defRPr>
            </a:lvl4pPr>
            <a:lvl5pPr marL="2057400" indent="-228600" algn="l" defTabSz="931863" eaLnBrk="0" hangingPunct="0">
              <a:spcBef>
                <a:spcPct val="30000"/>
              </a:spcBef>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06AEC808-3900-46E6-8215-FFFD9FE235FD}" type="slidenum">
              <a:rPr lang="en-US" altLang="en-US" smtClean="0"/>
              <a:pPr algn="r" eaLnBrk="1" hangingPunct="1">
                <a:spcBef>
                  <a:spcPct val="0"/>
                </a:spcBef>
              </a:pPr>
              <a:t>9</a:t>
            </a:fld>
            <a:endParaRPr lang="en-US" altLang="en-US" smtClean="0"/>
          </a:p>
        </p:txBody>
      </p:sp>
      <p:sp>
        <p:nvSpPr>
          <p:cNvPr id="40963" name="Rectangle 2"/>
          <p:cNvSpPr>
            <a:spLocks noGrp="1" noRot="1" noChangeAspect="1" noChangeArrowheads="1" noTextEdit="1"/>
          </p:cNvSpPr>
          <p:nvPr>
            <p:ph type="sldImg"/>
          </p:nvPr>
        </p:nvSpPr>
        <p:spPr>
          <a:xfrm>
            <a:off x="1143000" y="696913"/>
            <a:ext cx="4648200" cy="3486150"/>
          </a:xfrm>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31863" eaLnBrk="0" hangingPunct="0">
              <a:spcBef>
                <a:spcPct val="30000"/>
              </a:spcBef>
              <a:defRPr sz="1200">
                <a:solidFill>
                  <a:schemeClr val="tx1"/>
                </a:solidFill>
                <a:latin typeface="Arial" charset="0"/>
              </a:defRPr>
            </a:lvl1pPr>
            <a:lvl2pPr marL="742950" indent="-285750" algn="l" defTabSz="931863" eaLnBrk="0" hangingPunct="0">
              <a:spcBef>
                <a:spcPct val="30000"/>
              </a:spcBef>
              <a:defRPr sz="1200">
                <a:solidFill>
                  <a:schemeClr val="tx1"/>
                </a:solidFill>
                <a:latin typeface="Arial" charset="0"/>
              </a:defRPr>
            </a:lvl2pPr>
            <a:lvl3pPr marL="1143000" indent="-228600" algn="l" defTabSz="931863" eaLnBrk="0" hangingPunct="0">
              <a:spcBef>
                <a:spcPct val="30000"/>
              </a:spcBef>
              <a:defRPr sz="1200">
                <a:solidFill>
                  <a:schemeClr val="tx1"/>
                </a:solidFill>
                <a:latin typeface="Arial" charset="0"/>
              </a:defRPr>
            </a:lvl3pPr>
            <a:lvl4pPr marL="1600200" indent="-228600" algn="l" defTabSz="931863" eaLnBrk="0" hangingPunct="0">
              <a:spcBef>
                <a:spcPct val="30000"/>
              </a:spcBef>
              <a:defRPr sz="1200">
                <a:solidFill>
                  <a:schemeClr val="tx1"/>
                </a:solidFill>
                <a:latin typeface="Arial" charset="0"/>
              </a:defRPr>
            </a:lvl4pPr>
            <a:lvl5pPr marL="2057400" indent="-228600" algn="l" defTabSz="931863" eaLnBrk="0" hangingPunct="0">
              <a:spcBef>
                <a:spcPct val="30000"/>
              </a:spcBef>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0C012945-C760-49F1-A1CB-A4FE188A4CBC}" type="slidenum">
              <a:rPr lang="en-US" altLang="en-US" smtClean="0"/>
              <a:pPr algn="r" eaLnBrk="1" hangingPunct="1">
                <a:spcBef>
                  <a:spcPct val="0"/>
                </a:spcBef>
              </a:pPr>
              <a:t>10</a:t>
            </a:fld>
            <a:endParaRPr lang="en-US" altLang="en-US"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566524A-2391-4211-AA0B-5F8A4B584144}" type="datetimeFigureOut">
              <a:rPr lang="en-US" smtClean="0"/>
              <a:t>03/13/2017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0B6A53-A75E-4E71-B06E-50C03C616139}" type="slidenum">
              <a:rPr lang="en-US" smtClean="0"/>
              <a:t>‹#›</a:t>
            </a:fld>
            <a:endParaRPr lang="en-US"/>
          </a:p>
        </p:txBody>
      </p:sp>
    </p:spTree>
    <p:extLst>
      <p:ext uri="{BB962C8B-B14F-4D97-AF65-F5344CB8AC3E}">
        <p14:creationId xmlns:p14="http://schemas.microsoft.com/office/powerpoint/2010/main" val="3075168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PWS">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566524A-2391-4211-AA0B-5F8A4B584144}" type="datetimeFigureOut">
              <a:rPr lang="en-US" smtClean="0"/>
              <a:t>03/13/2017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0B6A53-A75E-4E71-B06E-50C03C616139}" type="slidenum">
              <a:rPr lang="en-US" smtClean="0"/>
              <a:t>‹#›</a:t>
            </a:fld>
            <a:endParaRPr lang="en-US"/>
          </a:p>
        </p:txBody>
      </p:sp>
    </p:spTree>
    <p:extLst>
      <p:ext uri="{BB962C8B-B14F-4D97-AF65-F5344CB8AC3E}">
        <p14:creationId xmlns:p14="http://schemas.microsoft.com/office/powerpoint/2010/main" val="16332824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sp>
        <p:nvSpPr>
          <p:cNvPr id="2" name="Title 1"/>
          <p:cNvSpPr>
            <a:spLocks noGrp="1"/>
          </p:cNvSpPr>
          <p:nvPr>
            <p:ph type="title"/>
          </p:nvPr>
        </p:nvSpPr>
        <p:spPr>
          <a:xfrm>
            <a:off x="685800" y="2743200"/>
            <a:ext cx="7886700" cy="990601"/>
          </a:xfrm>
        </p:spPr>
        <p:txBody>
          <a:bodyPr/>
          <a:lstStyle>
            <a:lvl1pPr>
              <a:defRPr>
                <a:solidFill>
                  <a:schemeClr val="tx1"/>
                </a:solidFill>
              </a:defRPr>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566524A-2391-4211-AA0B-5F8A4B584144}" type="datetimeFigureOut">
              <a:rPr lang="en-US" smtClean="0"/>
              <a:t>03/13/2017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0B6A53-A75E-4E71-B06E-50C03C616139}" type="slidenum">
              <a:rPr lang="en-US" smtClean="0"/>
              <a:t>‹#›</a:t>
            </a:fld>
            <a:endParaRPr lang="en-US"/>
          </a:p>
        </p:txBody>
      </p:sp>
    </p:spTree>
    <p:extLst>
      <p:ext uri="{BB962C8B-B14F-4D97-AF65-F5344CB8AC3E}">
        <p14:creationId xmlns:p14="http://schemas.microsoft.com/office/powerpoint/2010/main" val="8330031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tandar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566524A-2391-4211-AA0B-5F8A4B584144}" type="datetimeFigureOut">
              <a:rPr lang="en-US" smtClean="0"/>
              <a:t>03/13/2017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0B6A53-A75E-4E71-B06E-50C03C616139}" type="slidenum">
              <a:rPr lang="en-US" smtClean="0"/>
              <a:t>‹#›</a:t>
            </a:fld>
            <a:endParaRPr lang="en-US"/>
          </a:p>
        </p:txBody>
      </p:sp>
      <p:sp>
        <p:nvSpPr>
          <p:cNvPr id="7" name="Content Placeholder 6"/>
          <p:cNvSpPr>
            <a:spLocks noGrp="1"/>
          </p:cNvSpPr>
          <p:nvPr>
            <p:ph sz="quarter" idx="13"/>
          </p:nvPr>
        </p:nvSpPr>
        <p:spPr>
          <a:xfrm>
            <a:off x="685800" y="1828800"/>
            <a:ext cx="77724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82816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1412013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t="-2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0104" y="76199"/>
            <a:ext cx="7886700" cy="99060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66524A-2391-4211-AA0B-5F8A4B584144}" type="datetimeFigureOut">
              <a:rPr lang="en-US" smtClean="0"/>
              <a:t>03/13/2017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0B6A53-A75E-4E71-B06E-50C03C616139}" type="slidenum">
              <a:rPr lang="en-US" smtClean="0"/>
              <a:t>‹#›</a:t>
            </a:fld>
            <a:endParaRPr lang="en-US"/>
          </a:p>
        </p:txBody>
      </p:sp>
    </p:spTree>
    <p:extLst>
      <p:ext uri="{BB962C8B-B14F-4D97-AF65-F5344CB8AC3E}">
        <p14:creationId xmlns:p14="http://schemas.microsoft.com/office/powerpoint/2010/main" val="1541688756"/>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Lst>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55630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altLang="en-US" smtClean="0"/>
              <a:t>DBA or SCA - Drilling Work</a:t>
            </a:r>
          </a:p>
        </p:txBody>
      </p:sp>
      <p:sp>
        <p:nvSpPr>
          <p:cNvPr id="11267" name="Rectangle 3"/>
          <p:cNvSpPr>
            <a:spLocks noGrp="1" noChangeArrowheads="1"/>
          </p:cNvSpPr>
          <p:nvPr>
            <p:ph sz="quarter" idx="13"/>
          </p:nvPr>
        </p:nvSpPr>
        <p:spPr/>
        <p:txBody>
          <a:bodyPr>
            <a:normAutofit/>
          </a:bodyPr>
          <a:lstStyle/>
          <a:p>
            <a:pPr eaLnBrk="1" hangingPunct="1">
              <a:lnSpc>
                <a:spcPct val="90000"/>
              </a:lnSpc>
              <a:buClr>
                <a:schemeClr val="accent2"/>
              </a:buClr>
              <a:buSzPct val="70000"/>
            </a:pPr>
            <a:r>
              <a:rPr lang="en-US" altLang="en-US" smtClean="0"/>
              <a:t>SCA-covered contract is for exploratory drilling:</a:t>
            </a:r>
          </a:p>
          <a:p>
            <a:pPr lvl="1" eaLnBrk="1" hangingPunct="1">
              <a:lnSpc>
                <a:spcPct val="90000"/>
              </a:lnSpc>
              <a:buClr>
                <a:schemeClr val="accent2"/>
              </a:buClr>
              <a:buSzPct val="70000"/>
            </a:pPr>
            <a:endParaRPr lang="en-US" altLang="en-US" sz="900" smtClean="0"/>
          </a:p>
          <a:p>
            <a:pPr lvl="1" eaLnBrk="1" hangingPunct="1">
              <a:lnSpc>
                <a:spcPct val="90000"/>
              </a:lnSpc>
              <a:buClr>
                <a:schemeClr val="accent2"/>
              </a:buClr>
              <a:buSzPct val="90000"/>
            </a:pPr>
            <a:r>
              <a:rPr lang="en-US" altLang="en-US" sz="2000" smtClean="0"/>
              <a:t>For a purpose other than construction</a:t>
            </a:r>
          </a:p>
          <a:p>
            <a:pPr lvl="1" eaLnBrk="1" hangingPunct="1">
              <a:lnSpc>
                <a:spcPct val="90000"/>
              </a:lnSpc>
              <a:buClr>
                <a:schemeClr val="accent2"/>
              </a:buClr>
              <a:buSzPct val="90000"/>
            </a:pPr>
            <a:endParaRPr lang="en-US" altLang="en-US" sz="900" smtClean="0"/>
          </a:p>
          <a:p>
            <a:pPr lvl="1" eaLnBrk="1" hangingPunct="1">
              <a:lnSpc>
                <a:spcPct val="90000"/>
              </a:lnSpc>
              <a:buClr>
                <a:schemeClr val="accent2"/>
              </a:buClr>
              <a:buSzPct val="90000"/>
            </a:pPr>
            <a:r>
              <a:rPr lang="en-US" altLang="en-US" sz="2000" smtClean="0"/>
              <a:t>To obtain data for use in engineering studies </a:t>
            </a:r>
          </a:p>
          <a:p>
            <a:pPr lvl="1" eaLnBrk="1" hangingPunct="1">
              <a:lnSpc>
                <a:spcPct val="90000"/>
              </a:lnSpc>
              <a:buClr>
                <a:schemeClr val="accent2"/>
              </a:buClr>
              <a:buSzPct val="90000"/>
              <a:buFont typeface="Wingdings 2" pitchFamily="18" charset="2"/>
              <a:buNone/>
            </a:pPr>
            <a:r>
              <a:rPr lang="en-US" altLang="en-US" sz="2000" smtClean="0"/>
              <a:t>	(29 C.F.R. </a:t>
            </a:r>
            <a:r>
              <a:rPr lang="en-US" altLang="en-US" sz="2000" smtClean="0">
                <a:cs typeface="Arial" charset="0"/>
              </a:rPr>
              <a:t>§ 4.130(a)(16))</a:t>
            </a:r>
          </a:p>
          <a:p>
            <a:pPr lvl="1" eaLnBrk="1" hangingPunct="1">
              <a:lnSpc>
                <a:spcPct val="90000"/>
              </a:lnSpc>
              <a:buClr>
                <a:schemeClr val="accent2"/>
              </a:buClr>
              <a:buSzPct val="70000"/>
            </a:pPr>
            <a:endParaRPr lang="en-US" altLang="en-US" sz="900" smtClean="0"/>
          </a:p>
          <a:p>
            <a:pPr eaLnBrk="1" hangingPunct="1">
              <a:lnSpc>
                <a:spcPct val="90000"/>
              </a:lnSpc>
              <a:buClr>
                <a:schemeClr val="accent2"/>
              </a:buClr>
              <a:buSzPct val="70000"/>
            </a:pPr>
            <a:r>
              <a:rPr lang="en-US" altLang="en-US" smtClean="0">
                <a:cs typeface="Arial" charset="0"/>
              </a:rPr>
              <a:t>DBA-covered when drilling for holes</a:t>
            </a:r>
          </a:p>
          <a:p>
            <a:pPr lvl="1" eaLnBrk="1" hangingPunct="1">
              <a:lnSpc>
                <a:spcPct val="90000"/>
              </a:lnSpc>
              <a:buClr>
                <a:schemeClr val="accent2"/>
              </a:buClr>
              <a:buSzPct val="90000"/>
            </a:pPr>
            <a:r>
              <a:rPr lang="en-US" altLang="en-US" sz="2000" smtClean="0">
                <a:cs typeface="Arial" charset="0"/>
              </a:rPr>
              <a:t>e.g. water wells, oil wells, or other improvements </a:t>
            </a:r>
          </a:p>
          <a:p>
            <a:pPr lvl="1" eaLnBrk="1" hangingPunct="1">
              <a:lnSpc>
                <a:spcPct val="90000"/>
              </a:lnSpc>
              <a:buClr>
                <a:schemeClr val="accent2"/>
              </a:buClr>
              <a:buSzPct val="90000"/>
              <a:buFont typeface="Wingdings 2" pitchFamily="18" charset="2"/>
              <a:buNone/>
            </a:pPr>
            <a:r>
              <a:rPr lang="en-US" altLang="en-US" sz="2000" smtClean="0">
                <a:cs typeface="Arial" charset="0"/>
              </a:rPr>
              <a:t>	(29 C.F.R. § 5.2(i))</a:t>
            </a:r>
          </a:p>
          <a:p>
            <a:pPr lvl="1" eaLnBrk="1" hangingPunct="1">
              <a:lnSpc>
                <a:spcPct val="90000"/>
              </a:lnSpc>
              <a:buClr>
                <a:schemeClr val="accent2"/>
              </a:buClr>
              <a:buSzPct val="70000"/>
            </a:pPr>
            <a:endParaRPr lang="en-US" altLang="en-US" sz="900" smtClean="0"/>
          </a:p>
          <a:p>
            <a:pPr eaLnBrk="1" hangingPunct="1">
              <a:lnSpc>
                <a:spcPct val="90000"/>
              </a:lnSpc>
              <a:buClr>
                <a:schemeClr val="accent2"/>
              </a:buClr>
              <a:buSzPct val="70000"/>
            </a:pPr>
            <a:r>
              <a:rPr lang="en-US" altLang="en-US" smtClean="0">
                <a:cs typeface="Arial" charset="0"/>
              </a:rPr>
              <a:t>AAM  # 55 provides discussion with examples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fontScale="90000"/>
          </a:bodyPr>
          <a:lstStyle/>
          <a:p>
            <a:r>
              <a:rPr lang="en-US" altLang="en-US" sz="3900" smtClean="0"/>
              <a:t>SCA Contracts with </a:t>
            </a:r>
            <a:br>
              <a:rPr lang="en-US" altLang="en-US" sz="3900" smtClean="0"/>
            </a:br>
            <a:r>
              <a:rPr lang="en-US" altLang="en-US" sz="3900" smtClean="0"/>
              <a:t>DBA Segments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ormAutofit fontScale="90000"/>
          </a:bodyPr>
          <a:lstStyle/>
          <a:p>
            <a:r>
              <a:rPr lang="en-US" altLang="en-US" sz="2800" smtClean="0"/>
              <a:t/>
            </a:r>
            <a:br>
              <a:rPr lang="en-US" altLang="en-US" sz="2800" smtClean="0"/>
            </a:br>
            <a:r>
              <a:rPr lang="en-US" altLang="en-US" sz="1400" smtClean="0"/>
              <a:t/>
            </a:r>
            <a:br>
              <a:rPr lang="en-US" altLang="en-US" sz="1400" smtClean="0"/>
            </a:br>
            <a:r>
              <a:rPr lang="en-US" altLang="en-US" sz="2800" smtClean="0"/>
              <a:t>Contracts Requiring SCA </a:t>
            </a:r>
            <a:r>
              <a:rPr lang="en-US" altLang="en-US" sz="2800" u="sng" smtClean="0"/>
              <a:t>and</a:t>
            </a:r>
            <a:r>
              <a:rPr lang="en-US" altLang="en-US" sz="2800" smtClean="0"/>
              <a:t> DBA</a:t>
            </a:r>
            <a:r>
              <a:rPr lang="en-US" altLang="en-US" sz="3300" smtClean="0"/>
              <a:t/>
            </a:r>
            <a:br>
              <a:rPr lang="en-US" altLang="en-US" sz="3300" smtClean="0"/>
            </a:br>
            <a:r>
              <a:rPr lang="en-US" altLang="en-US" sz="2900" smtClean="0"/>
              <a:t> (29 C.F.R. </a:t>
            </a:r>
            <a:r>
              <a:rPr lang="en-US" altLang="en-US" sz="2900" smtClean="0">
                <a:cs typeface="Arial" charset="0"/>
              </a:rPr>
              <a:t>§</a:t>
            </a:r>
            <a:r>
              <a:rPr lang="en-US" altLang="en-US" sz="2900" smtClean="0"/>
              <a:t> 4.116(c)(2))</a:t>
            </a:r>
            <a:endParaRPr lang="en-US" altLang="en-US" sz="2400" smtClean="0"/>
          </a:p>
        </p:txBody>
      </p:sp>
      <p:sp>
        <p:nvSpPr>
          <p:cNvPr id="13315" name="Rectangle 3"/>
          <p:cNvSpPr>
            <a:spLocks noGrp="1" noChangeArrowheads="1"/>
          </p:cNvSpPr>
          <p:nvPr>
            <p:ph sz="quarter" idx="13"/>
          </p:nvPr>
        </p:nvSpPr>
        <p:spPr/>
        <p:txBody>
          <a:bodyPr/>
          <a:lstStyle/>
          <a:p>
            <a:pPr lvl="1">
              <a:spcBef>
                <a:spcPct val="10000"/>
              </a:spcBef>
              <a:buFont typeface="Wingdings 2" pitchFamily="18" charset="2"/>
              <a:buNone/>
            </a:pPr>
            <a:endParaRPr lang="en-US" altLang="en-US" sz="400" smtClean="0"/>
          </a:p>
          <a:p>
            <a:pPr>
              <a:buClr>
                <a:schemeClr val="accent2"/>
              </a:buClr>
              <a:buSzPct val="70000"/>
            </a:pPr>
            <a:r>
              <a:rPr lang="en-US" altLang="en-US" sz="2800" smtClean="0"/>
              <a:t>SCA and DBA </a:t>
            </a:r>
            <a:r>
              <a:rPr lang="en-US" altLang="en-US" sz="2800" u="sng" smtClean="0"/>
              <a:t>both</a:t>
            </a:r>
            <a:r>
              <a:rPr lang="en-US" altLang="en-US" sz="2800" smtClean="0"/>
              <a:t> apply to contracts “principally” for services that:</a:t>
            </a:r>
          </a:p>
          <a:p>
            <a:pPr lvl="1">
              <a:spcBef>
                <a:spcPct val="10000"/>
              </a:spcBef>
            </a:pPr>
            <a:endParaRPr lang="en-US" altLang="en-US" sz="1000" smtClean="0"/>
          </a:p>
          <a:p>
            <a:pPr lvl="1">
              <a:spcBef>
                <a:spcPct val="10000"/>
              </a:spcBef>
            </a:pPr>
            <a:r>
              <a:rPr lang="en-US" altLang="en-US" smtClean="0"/>
              <a:t>Contain specific requirements for substantial amounts of construction, alteration, or repair work</a:t>
            </a:r>
          </a:p>
          <a:p>
            <a:pPr lvl="1">
              <a:spcBef>
                <a:spcPct val="10000"/>
              </a:spcBef>
            </a:pPr>
            <a:endParaRPr lang="en-US" altLang="en-US" sz="1000" smtClean="0"/>
          </a:p>
          <a:p>
            <a:pPr lvl="1">
              <a:spcBef>
                <a:spcPct val="10000"/>
              </a:spcBef>
            </a:pPr>
            <a:r>
              <a:rPr lang="en-US" altLang="en-US" smtClean="0"/>
              <a:t>Physically or functionally separate from other work called for by the contract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rmAutofit fontScale="90000"/>
          </a:bodyPr>
          <a:lstStyle/>
          <a:p>
            <a:r>
              <a:rPr lang="en-US" altLang="en-US" sz="2800" smtClean="0"/>
              <a:t/>
            </a:r>
            <a:br>
              <a:rPr lang="en-US" altLang="en-US" sz="2800" smtClean="0"/>
            </a:br>
            <a:r>
              <a:rPr lang="en-US" altLang="en-US" sz="2800" smtClean="0"/>
              <a:t>Contracts Requiring SCA and DBA</a:t>
            </a:r>
            <a:br>
              <a:rPr lang="en-US" altLang="en-US" sz="2800" smtClean="0"/>
            </a:br>
            <a:r>
              <a:rPr lang="en-US" altLang="en-US" sz="2900" smtClean="0"/>
              <a:t> (29 C.F.R. </a:t>
            </a:r>
            <a:r>
              <a:rPr lang="en-US" altLang="en-US" sz="2900" smtClean="0">
                <a:cs typeface="Arial" charset="0"/>
              </a:rPr>
              <a:t>§</a:t>
            </a:r>
            <a:r>
              <a:rPr lang="en-US" altLang="en-US" sz="2900" smtClean="0"/>
              <a:t> 4.116(c)(2))</a:t>
            </a:r>
            <a:br>
              <a:rPr lang="en-US" altLang="en-US" sz="2900" smtClean="0"/>
            </a:br>
            <a:r>
              <a:rPr lang="en-US" altLang="en-US" sz="800" smtClean="0"/>
              <a:t> </a:t>
            </a:r>
          </a:p>
        </p:txBody>
      </p:sp>
      <p:sp>
        <p:nvSpPr>
          <p:cNvPr id="14339" name="Rectangle 3"/>
          <p:cNvSpPr>
            <a:spLocks noGrp="1" noChangeArrowheads="1"/>
          </p:cNvSpPr>
          <p:nvPr>
            <p:ph sz="quarter" idx="13"/>
          </p:nvPr>
        </p:nvSpPr>
        <p:spPr/>
        <p:txBody>
          <a:bodyPr/>
          <a:lstStyle/>
          <a:p>
            <a:pPr>
              <a:buClr>
                <a:schemeClr val="accent2"/>
              </a:buClr>
              <a:buSzPct val="70000"/>
            </a:pPr>
            <a:r>
              <a:rPr lang="en-US" altLang="en-US" sz="2800" smtClean="0"/>
              <a:t>SCA contracts that require </a:t>
            </a:r>
            <a:r>
              <a:rPr lang="en-US" altLang="en-US" sz="2800" b="1" smtClean="0"/>
              <a:t>substantial</a:t>
            </a:r>
            <a:r>
              <a:rPr lang="en-US" altLang="en-US" sz="2800" smtClean="0"/>
              <a:t> and </a:t>
            </a:r>
            <a:r>
              <a:rPr lang="en-US" altLang="en-US" sz="2800" b="1" smtClean="0"/>
              <a:t>segregable</a:t>
            </a:r>
            <a:r>
              <a:rPr lang="en-US" altLang="en-US" sz="2800" smtClean="0"/>
              <a:t> amounts of construction activity must include the DBA</a:t>
            </a:r>
          </a:p>
          <a:p>
            <a:pPr lvl="1">
              <a:spcBef>
                <a:spcPct val="10000"/>
              </a:spcBef>
              <a:buFont typeface="Wingdings 2" pitchFamily="18" charset="2"/>
              <a:buNone/>
            </a:pPr>
            <a:r>
              <a:rPr lang="en-US" altLang="en-US" sz="1000" smtClean="0"/>
              <a:t> </a:t>
            </a:r>
          </a:p>
          <a:p>
            <a:pPr lvl="1">
              <a:spcBef>
                <a:spcPct val="10000"/>
              </a:spcBef>
            </a:pPr>
            <a:r>
              <a:rPr lang="en-US" altLang="en-US" sz="2700" b="1" smtClean="0"/>
              <a:t>Substantial</a:t>
            </a:r>
            <a:r>
              <a:rPr lang="en-US" altLang="en-US" sz="2700" smtClean="0"/>
              <a:t>: the type and quantity of construction work, not merely dollar value</a:t>
            </a:r>
          </a:p>
          <a:p>
            <a:pPr lvl="1">
              <a:spcBef>
                <a:spcPct val="10000"/>
              </a:spcBef>
              <a:buFont typeface="Wingdings 2" pitchFamily="18" charset="2"/>
              <a:buNone/>
            </a:pPr>
            <a:r>
              <a:rPr lang="en-US" altLang="en-US" sz="1000" smtClean="0"/>
              <a:t> </a:t>
            </a:r>
            <a:endParaRPr lang="en-US" altLang="en-US" sz="2700" smtClean="0"/>
          </a:p>
          <a:p>
            <a:pPr lvl="1">
              <a:spcBef>
                <a:spcPct val="10000"/>
              </a:spcBef>
            </a:pPr>
            <a:r>
              <a:rPr lang="en-US" altLang="en-US" sz="2700" b="1" smtClean="0"/>
              <a:t>Segregable</a:t>
            </a:r>
            <a:r>
              <a:rPr lang="en-US" altLang="en-US" sz="2700" smtClean="0"/>
              <a:t>: construction work is physically and functionally separate</a:t>
            </a:r>
            <a:endParaRPr lang="en-US" altLang="en-US"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ormAutofit fontScale="90000"/>
          </a:bodyPr>
          <a:lstStyle/>
          <a:p>
            <a:r>
              <a:rPr lang="en-US" altLang="en-US" sz="1000" smtClean="0"/>
              <a:t/>
            </a:r>
            <a:br>
              <a:rPr lang="en-US" altLang="en-US" sz="1000" smtClean="0"/>
            </a:br>
            <a:r>
              <a:rPr lang="en-US" altLang="en-US" sz="3000" smtClean="0"/>
              <a:t>Example:  Contract for Food Services includes painting requirements</a:t>
            </a:r>
          </a:p>
        </p:txBody>
      </p:sp>
      <p:sp>
        <p:nvSpPr>
          <p:cNvPr id="15363" name="Rectangle 3"/>
          <p:cNvSpPr>
            <a:spLocks noGrp="1" noChangeArrowheads="1"/>
          </p:cNvSpPr>
          <p:nvPr>
            <p:ph sz="quarter" idx="13"/>
          </p:nvPr>
        </p:nvSpPr>
        <p:spPr/>
        <p:txBody>
          <a:bodyPr/>
          <a:lstStyle/>
          <a:p>
            <a:pPr lvl="1">
              <a:spcBef>
                <a:spcPct val="10000"/>
              </a:spcBef>
            </a:pPr>
            <a:endParaRPr lang="en-US" altLang="en-US" sz="1000" smtClean="0"/>
          </a:p>
          <a:p>
            <a:pPr>
              <a:buClr>
                <a:schemeClr val="accent2"/>
              </a:buClr>
              <a:buSzPct val="70000"/>
            </a:pPr>
            <a:r>
              <a:rPr lang="en-US" altLang="en-US" sz="2800" smtClean="0"/>
              <a:t>Federal contract for furnishing food services includes requirements to paint cafeteria and kitchen:</a:t>
            </a:r>
          </a:p>
          <a:p>
            <a:pPr lvl="1">
              <a:spcBef>
                <a:spcPct val="10000"/>
              </a:spcBef>
            </a:pPr>
            <a:endParaRPr lang="en-US" altLang="en-US" sz="1000" smtClean="0"/>
          </a:p>
          <a:p>
            <a:pPr lvl="1">
              <a:spcBef>
                <a:spcPct val="10000"/>
              </a:spcBef>
            </a:pPr>
            <a:r>
              <a:rPr lang="en-US" altLang="en-US" smtClean="0"/>
              <a:t>SCA-covered, as principally to provide food services through the use of service employees</a:t>
            </a:r>
          </a:p>
          <a:p>
            <a:pPr lvl="1">
              <a:spcBef>
                <a:spcPct val="10000"/>
              </a:spcBef>
            </a:pPr>
            <a:endParaRPr lang="en-US" altLang="en-US" sz="1000" smtClean="0"/>
          </a:p>
          <a:p>
            <a:pPr lvl="1"/>
            <a:r>
              <a:rPr lang="en-US" altLang="en-US" smtClean="0"/>
              <a:t>Construction activity (</a:t>
            </a:r>
            <a:r>
              <a:rPr lang="en-US" altLang="en-US" i="1" smtClean="0"/>
              <a:t>i.e.</a:t>
            </a:r>
            <a:r>
              <a:rPr lang="en-US" altLang="en-US" smtClean="0"/>
              <a:t>, painting) is DBA-covered</a:t>
            </a:r>
          </a:p>
          <a:p>
            <a:endParaRPr lang="en-US" altLang="en-US"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fontScale="90000"/>
          </a:bodyPr>
          <a:lstStyle/>
          <a:p>
            <a:r>
              <a:rPr lang="en-US" altLang="en-US" smtClean="0"/>
              <a:t>Example:  DOD Base Maintenance</a:t>
            </a:r>
            <a:br>
              <a:rPr lang="en-US" altLang="en-US" smtClean="0"/>
            </a:br>
            <a:r>
              <a:rPr lang="en-US" altLang="en-US" smtClean="0"/>
              <a:t> &amp; Operation Contracts</a:t>
            </a:r>
          </a:p>
        </p:txBody>
      </p:sp>
      <p:sp>
        <p:nvSpPr>
          <p:cNvPr id="16387" name="Rectangle 3"/>
          <p:cNvSpPr>
            <a:spLocks noGrp="1" noChangeArrowheads="1"/>
          </p:cNvSpPr>
          <p:nvPr>
            <p:ph sz="quarter" idx="13"/>
          </p:nvPr>
        </p:nvSpPr>
        <p:spPr/>
        <p:txBody>
          <a:bodyPr/>
          <a:lstStyle/>
          <a:p>
            <a:pPr>
              <a:buClr>
                <a:schemeClr val="accent2"/>
              </a:buClr>
              <a:buSzPct val="70000"/>
            </a:pPr>
            <a:r>
              <a:rPr lang="en-US" altLang="en-US" sz="2800" smtClean="0"/>
              <a:t>Are principally for services, but often require substantial and segregable construction work:</a:t>
            </a:r>
            <a:endParaRPr lang="en-US" altLang="en-US" sz="2700" smtClean="0"/>
          </a:p>
          <a:p>
            <a:pPr lvl="1">
              <a:buClr>
                <a:schemeClr val="accent2"/>
              </a:buClr>
              <a:buSzPct val="90000"/>
            </a:pPr>
            <a:r>
              <a:rPr lang="en-US" altLang="en-US" smtClean="0"/>
              <a:t>Painting or repainting of base housing</a:t>
            </a:r>
          </a:p>
          <a:p>
            <a:pPr lvl="1">
              <a:buClr>
                <a:schemeClr val="accent2"/>
              </a:buClr>
              <a:buSzPct val="90000"/>
            </a:pPr>
            <a:r>
              <a:rPr lang="en-US" altLang="en-US" smtClean="0"/>
              <a:t>Refinishing floors</a:t>
            </a:r>
          </a:p>
          <a:p>
            <a:pPr lvl="1">
              <a:buClr>
                <a:schemeClr val="accent2"/>
              </a:buClr>
              <a:buSzPct val="90000"/>
            </a:pPr>
            <a:r>
              <a:rPr lang="en-US" altLang="en-US" smtClean="0"/>
              <a:t>Reroofing buildings</a:t>
            </a:r>
          </a:p>
          <a:p>
            <a:pPr>
              <a:buClr>
                <a:schemeClr val="accent2"/>
              </a:buClr>
              <a:buSzPct val="70000"/>
            </a:pPr>
            <a:r>
              <a:rPr lang="en-US" altLang="en-US" sz="2800" smtClean="0"/>
              <a:t>If unclear whether SCA/DBA coverage applies to work element, contact contracting officer</a:t>
            </a:r>
            <a:r>
              <a:rPr lang="en-US" altLang="en-US" sz="2700" smtClean="0"/>
              <a:t>     </a:t>
            </a:r>
            <a:endParaRPr lang="en-US" altLang="en-US"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rmAutofit fontScale="90000"/>
          </a:bodyPr>
          <a:lstStyle/>
          <a:p>
            <a:r>
              <a:rPr lang="en-US" altLang="en-US" sz="1600" smtClean="0"/>
              <a:t/>
            </a:r>
            <a:br>
              <a:rPr lang="en-US" altLang="en-US" sz="1600" smtClean="0"/>
            </a:br>
            <a:r>
              <a:rPr lang="en-US" altLang="en-US" smtClean="0"/>
              <a:t>SCA &amp; DBA – Contract Work Orders</a:t>
            </a:r>
          </a:p>
        </p:txBody>
      </p:sp>
      <p:sp>
        <p:nvSpPr>
          <p:cNvPr id="17411" name="Rectangle 3"/>
          <p:cNvSpPr>
            <a:spLocks noGrp="1" noChangeArrowheads="1"/>
          </p:cNvSpPr>
          <p:nvPr>
            <p:ph sz="quarter" idx="13"/>
          </p:nvPr>
        </p:nvSpPr>
        <p:spPr/>
        <p:txBody>
          <a:bodyPr/>
          <a:lstStyle/>
          <a:p>
            <a:pPr>
              <a:buClr>
                <a:schemeClr val="accent2"/>
              </a:buClr>
              <a:buSzPct val="70000"/>
            </a:pPr>
            <a:r>
              <a:rPr lang="en-US" altLang="en-US" sz="2800" smtClean="0"/>
              <a:t>Questions can arise on whether work required by work order, task order, or service call is:</a:t>
            </a:r>
          </a:p>
          <a:p>
            <a:pPr lvl="1">
              <a:buClr>
                <a:schemeClr val="accent2"/>
              </a:buClr>
              <a:buSzPct val="70000"/>
            </a:pPr>
            <a:endParaRPr lang="en-US" altLang="en-US" sz="1000" smtClean="0"/>
          </a:p>
          <a:p>
            <a:pPr lvl="3">
              <a:buClr>
                <a:schemeClr val="accent2"/>
              </a:buClr>
              <a:buSzPct val="90000"/>
            </a:pPr>
            <a:r>
              <a:rPr lang="en-US" altLang="en-US" smtClean="0"/>
              <a:t>SCA maintenance or DBA painting/repairs</a:t>
            </a:r>
          </a:p>
          <a:p>
            <a:pPr lvl="3">
              <a:buClr>
                <a:schemeClr val="accent2"/>
              </a:buClr>
              <a:buSzPct val="90000"/>
            </a:pPr>
            <a:r>
              <a:rPr lang="en-US" altLang="en-US" smtClean="0"/>
              <a:t>DFARS provides guidance when distinction is unclear</a:t>
            </a:r>
          </a:p>
          <a:p>
            <a:pPr lvl="1">
              <a:buClr>
                <a:schemeClr val="accent2"/>
              </a:buClr>
              <a:buSzPct val="90000"/>
              <a:buFont typeface="Wingdings 2" pitchFamily="18" charset="2"/>
              <a:buNone/>
            </a:pPr>
            <a:endParaRPr lang="en-US" altLang="en-US" sz="1000" smtClean="0"/>
          </a:p>
          <a:p>
            <a:pPr>
              <a:buClr>
                <a:schemeClr val="accent2"/>
              </a:buClr>
              <a:buSzPct val="75000"/>
            </a:pPr>
            <a:r>
              <a:rPr lang="en-US" altLang="en-US" sz="2300" smtClean="0"/>
              <a:t>Individual task or work orders are not to be split to avoid DBA coverage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fontScale="90000"/>
          </a:bodyPr>
          <a:lstStyle/>
          <a:p>
            <a:r>
              <a:rPr lang="en-US" altLang="en-US" sz="1400" smtClean="0"/>
              <a:t/>
            </a:r>
            <a:br>
              <a:rPr lang="en-US" altLang="en-US" sz="1400" smtClean="0"/>
            </a:br>
            <a:r>
              <a:rPr lang="en-US" altLang="en-US" sz="1200" smtClean="0"/>
              <a:t/>
            </a:r>
            <a:br>
              <a:rPr lang="en-US" altLang="en-US" sz="1200" smtClean="0"/>
            </a:br>
            <a:r>
              <a:rPr lang="en-US" altLang="en-US" sz="3200" smtClean="0"/>
              <a:t>SCA &amp; DBA – Contract Work Orders </a:t>
            </a:r>
            <a:br>
              <a:rPr lang="en-US" altLang="en-US" sz="3200" smtClean="0"/>
            </a:br>
            <a:r>
              <a:rPr lang="en-US" altLang="en-US" sz="3200" smtClean="0"/>
              <a:t> DOD guidance (DFARS – </a:t>
            </a:r>
            <a:br>
              <a:rPr lang="en-US" altLang="en-US" sz="3200" smtClean="0"/>
            </a:br>
            <a:r>
              <a:rPr lang="en-US" altLang="en-US" sz="3000" smtClean="0"/>
              <a:t>48 C.F.R. 222.402-70(d)(1)&amp;(2)</a:t>
            </a:r>
            <a:r>
              <a:rPr lang="en-US" altLang="en-US" sz="3200" smtClean="0"/>
              <a:t> </a:t>
            </a:r>
          </a:p>
        </p:txBody>
      </p:sp>
      <p:sp>
        <p:nvSpPr>
          <p:cNvPr id="18435" name="Rectangle 3"/>
          <p:cNvSpPr>
            <a:spLocks noGrp="1" noChangeArrowheads="1"/>
          </p:cNvSpPr>
          <p:nvPr>
            <p:ph sz="quarter" idx="13"/>
          </p:nvPr>
        </p:nvSpPr>
        <p:spPr/>
        <p:txBody>
          <a:bodyPr/>
          <a:lstStyle/>
          <a:p>
            <a:pPr>
              <a:buClr>
                <a:schemeClr val="accent2"/>
              </a:buClr>
              <a:buSzPct val="70000"/>
            </a:pPr>
            <a:endParaRPr lang="en-US" altLang="en-US" sz="2800" smtClean="0"/>
          </a:p>
          <a:p>
            <a:pPr>
              <a:buClr>
                <a:schemeClr val="accent2"/>
              </a:buClr>
              <a:buSzPct val="70000"/>
            </a:pPr>
            <a:r>
              <a:rPr lang="en-US" altLang="en-US" sz="2800" smtClean="0"/>
              <a:t>If distinction between SCA maintenance &amp; DBA repair (other than painting) is unclear:</a:t>
            </a:r>
          </a:p>
          <a:p>
            <a:pPr lvl="1">
              <a:buClr>
                <a:schemeClr val="accent2"/>
              </a:buClr>
              <a:buSzPct val="70000"/>
            </a:pPr>
            <a:endParaRPr lang="en-US" altLang="en-US" sz="1000" smtClean="0"/>
          </a:p>
          <a:p>
            <a:pPr lvl="1">
              <a:buClr>
                <a:schemeClr val="accent2"/>
              </a:buClr>
              <a:buSzPct val="85000"/>
            </a:pPr>
            <a:r>
              <a:rPr lang="en-US" altLang="en-US" smtClean="0"/>
              <a:t>SCA if service call or order will require less </a:t>
            </a:r>
          </a:p>
          <a:p>
            <a:pPr lvl="1">
              <a:buClr>
                <a:schemeClr val="accent2"/>
              </a:buClr>
              <a:buSzPct val="85000"/>
              <a:buFont typeface="Wingdings 2" pitchFamily="18" charset="2"/>
              <a:buNone/>
            </a:pPr>
            <a:r>
              <a:rPr lang="en-US" altLang="en-US" smtClean="0"/>
              <a:t>	than 32 work hours</a:t>
            </a:r>
          </a:p>
          <a:p>
            <a:pPr lvl="1">
              <a:buClr>
                <a:schemeClr val="accent2"/>
              </a:buClr>
              <a:buSzPct val="85000"/>
            </a:pPr>
            <a:endParaRPr lang="en-US" altLang="en-US" sz="1000" smtClean="0"/>
          </a:p>
          <a:p>
            <a:pPr lvl="1">
              <a:buClr>
                <a:schemeClr val="accent2"/>
              </a:buClr>
              <a:buSzPct val="85000"/>
            </a:pPr>
            <a:r>
              <a:rPr lang="en-US" altLang="en-US" smtClean="0"/>
              <a:t>DBA if 32 or more work hours</a:t>
            </a:r>
          </a:p>
          <a:p>
            <a:endParaRPr lang="en-US" altLang="en-US"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normAutofit fontScale="90000"/>
          </a:bodyPr>
          <a:lstStyle/>
          <a:p>
            <a:r>
              <a:rPr lang="en-US" altLang="en-US" sz="1400" smtClean="0"/>
              <a:t/>
            </a:r>
            <a:br>
              <a:rPr lang="en-US" altLang="en-US" sz="1400" smtClean="0"/>
            </a:br>
            <a:r>
              <a:rPr lang="en-US" altLang="en-US" sz="1400" smtClean="0"/>
              <a:t> </a:t>
            </a:r>
            <a:r>
              <a:rPr lang="en-US" altLang="en-US" sz="3200" smtClean="0"/>
              <a:t>SCA &amp; DBA – Contract Work Orders </a:t>
            </a:r>
            <a:br>
              <a:rPr lang="en-US" altLang="en-US" sz="3200" smtClean="0"/>
            </a:br>
            <a:r>
              <a:rPr lang="en-US" altLang="en-US" sz="3200" smtClean="0"/>
              <a:t> DOD guidance (DFARS – </a:t>
            </a:r>
            <a:br>
              <a:rPr lang="en-US" altLang="en-US" sz="3200" smtClean="0"/>
            </a:br>
            <a:r>
              <a:rPr lang="en-US" altLang="en-US" sz="3200" smtClean="0"/>
              <a:t> </a:t>
            </a:r>
            <a:r>
              <a:rPr lang="en-US" altLang="en-US" sz="3000" smtClean="0"/>
              <a:t>48 C.F.R. 222.402-70(d)(3)</a:t>
            </a:r>
            <a:r>
              <a:rPr lang="en-US" altLang="en-US" sz="3200" smtClean="0"/>
              <a:t> </a:t>
            </a:r>
          </a:p>
        </p:txBody>
      </p:sp>
      <p:sp>
        <p:nvSpPr>
          <p:cNvPr id="19459" name="Rectangle 3"/>
          <p:cNvSpPr>
            <a:spLocks noGrp="1" noChangeArrowheads="1"/>
          </p:cNvSpPr>
          <p:nvPr>
            <p:ph sz="quarter" idx="13"/>
          </p:nvPr>
        </p:nvSpPr>
        <p:spPr/>
        <p:txBody>
          <a:bodyPr/>
          <a:lstStyle/>
          <a:p>
            <a:pPr lvl="1">
              <a:buClr>
                <a:schemeClr val="accent2"/>
              </a:buClr>
              <a:buSzPct val="70000"/>
            </a:pPr>
            <a:endParaRPr lang="en-US" altLang="en-US" sz="1000" smtClean="0"/>
          </a:p>
          <a:p>
            <a:pPr>
              <a:buClr>
                <a:schemeClr val="accent2"/>
              </a:buClr>
              <a:buSzPct val="70000"/>
            </a:pPr>
            <a:r>
              <a:rPr lang="en-US" altLang="en-US" sz="2800" smtClean="0"/>
              <a:t>If distinction between SCA maintenance &amp; DBA </a:t>
            </a:r>
            <a:r>
              <a:rPr lang="en-US" altLang="en-US" sz="2800" u="sng" smtClean="0"/>
              <a:t>painting</a:t>
            </a:r>
            <a:r>
              <a:rPr lang="en-US" altLang="en-US" sz="2800" smtClean="0"/>
              <a:t> unclear:</a:t>
            </a:r>
          </a:p>
          <a:p>
            <a:pPr lvl="1">
              <a:buClr>
                <a:schemeClr val="accent2"/>
              </a:buClr>
              <a:buSzPct val="70000"/>
            </a:pPr>
            <a:endParaRPr lang="en-US" altLang="en-US" sz="1000" smtClean="0"/>
          </a:p>
          <a:p>
            <a:pPr lvl="1">
              <a:buClr>
                <a:schemeClr val="accent2"/>
              </a:buClr>
              <a:buSzPct val="85000"/>
            </a:pPr>
            <a:r>
              <a:rPr lang="en-US" altLang="en-US" smtClean="0"/>
              <a:t>DBA if 200 square feet or more of painting work is to be performed under a service call or task order</a:t>
            </a:r>
          </a:p>
          <a:p>
            <a:pPr>
              <a:buClr>
                <a:schemeClr val="accent2"/>
              </a:buClr>
              <a:buSzPct val="85000"/>
            </a:pPr>
            <a:endParaRPr lang="en-US" altLang="en-US" sz="1000" smtClean="0"/>
          </a:p>
          <a:p>
            <a:pPr lvl="1">
              <a:buClr>
                <a:schemeClr val="accent2"/>
              </a:buClr>
              <a:buSzPct val="85000"/>
            </a:pPr>
            <a:r>
              <a:rPr lang="en-US" altLang="en-US" smtClean="0"/>
              <a:t>Regardless of total work hours</a:t>
            </a:r>
          </a:p>
          <a:p>
            <a:endParaRPr lang="en-US" altLang="en-US"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Grp="1" noChangeArrowheads="1"/>
          </p:cNvSpPr>
          <p:nvPr>
            <p:ph type="title"/>
          </p:nvPr>
        </p:nvSpPr>
        <p:spPr/>
        <p:txBody>
          <a:bodyPr>
            <a:normAutofit/>
          </a:bodyPr>
          <a:lstStyle/>
          <a:p>
            <a:r>
              <a:rPr lang="en-US" altLang="en-US" sz="3500" dirty="0" smtClean="0"/>
              <a:t>SCA or PCA or Both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noFill/>
        </p:spPr>
        <p:txBody>
          <a:bodyPr>
            <a:normAutofit fontScale="90000"/>
          </a:bodyPr>
          <a:lstStyle/>
          <a:p>
            <a:r>
              <a:rPr lang="en-US" altLang="en-US" dirty="0" smtClean="0"/>
              <a:t>Interaction of Labor Standards Statutes on </a:t>
            </a:r>
            <a:br>
              <a:rPr lang="en-US" altLang="en-US" dirty="0" smtClean="0"/>
            </a:br>
            <a:r>
              <a:rPr lang="en-US" altLang="en-US" dirty="0" smtClean="0"/>
              <a:t>Federal Government Contracts</a:t>
            </a:r>
            <a:endParaRPr lang="en-US" altLang="en-US" sz="26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ltLang="en-US" smtClean="0"/>
              <a:t>Distinguishing PCA and SCA</a:t>
            </a:r>
          </a:p>
        </p:txBody>
      </p:sp>
      <p:sp>
        <p:nvSpPr>
          <p:cNvPr id="21507" name="Rectangle 3"/>
          <p:cNvSpPr>
            <a:spLocks noGrp="1" noChangeArrowheads="1"/>
          </p:cNvSpPr>
          <p:nvPr>
            <p:ph sz="quarter" idx="13"/>
          </p:nvPr>
        </p:nvSpPr>
        <p:spPr/>
        <p:txBody>
          <a:bodyPr/>
          <a:lstStyle/>
          <a:p>
            <a:pPr>
              <a:buClr>
                <a:schemeClr val="accent2"/>
              </a:buClr>
              <a:buSzPct val="70000"/>
            </a:pPr>
            <a:r>
              <a:rPr lang="en-US" altLang="en-US" sz="2800" smtClean="0"/>
              <a:t>PCA covers federal contracts in excess of $15,000 for manufacture or furnishing of materials, supplies, articles, or equipment.</a:t>
            </a:r>
          </a:p>
          <a:p>
            <a:pPr>
              <a:buClr>
                <a:schemeClr val="accent2"/>
              </a:buClr>
              <a:buSzPct val="70000"/>
            </a:pPr>
            <a:endParaRPr lang="en-US" altLang="en-US" sz="2800" smtClean="0"/>
          </a:p>
          <a:p>
            <a:pPr>
              <a:buClr>
                <a:schemeClr val="accent2"/>
              </a:buClr>
              <a:buSzPct val="70000"/>
            </a:pPr>
            <a:r>
              <a:rPr lang="en-US" altLang="en-US" sz="2800" smtClean="0"/>
              <a:t>SCA covers federal contracts in excess of $2,500 the principle purpose of which is to furnish services in the U.S. through the use of service employees</a:t>
            </a:r>
          </a:p>
          <a:p>
            <a:pPr lvl="1">
              <a:buClr>
                <a:schemeClr val="accent2"/>
              </a:buClr>
              <a:buSzPct val="85000"/>
              <a:buFont typeface="Wingdings 2" pitchFamily="18" charset="2"/>
              <a:buNone/>
            </a:pPr>
            <a:endParaRPr lang="en-US" altLang="en-US" smtClean="0"/>
          </a:p>
          <a:p>
            <a:pPr lvl="1">
              <a:buClr>
                <a:schemeClr val="accent2"/>
              </a:buClr>
              <a:buSzPct val="70000"/>
            </a:pPr>
            <a:endParaRPr lang="en-US" altLang="en-US" sz="1000" smtClean="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ormAutofit fontScale="90000"/>
          </a:bodyPr>
          <a:lstStyle/>
          <a:p>
            <a:r>
              <a:rPr lang="en-US" altLang="en-US" smtClean="0"/>
              <a:t>Distinguishing PCA and SCA (Cont’d.)</a:t>
            </a:r>
          </a:p>
        </p:txBody>
      </p:sp>
      <p:sp>
        <p:nvSpPr>
          <p:cNvPr id="22531" name="Rectangle 3"/>
          <p:cNvSpPr>
            <a:spLocks noGrp="1" noChangeArrowheads="1"/>
          </p:cNvSpPr>
          <p:nvPr>
            <p:ph sz="quarter" idx="13"/>
          </p:nvPr>
        </p:nvSpPr>
        <p:spPr/>
        <p:txBody>
          <a:bodyPr/>
          <a:lstStyle/>
          <a:p>
            <a:pPr lvl="1">
              <a:buClr>
                <a:schemeClr val="accent2"/>
              </a:buClr>
              <a:buSzPct val="70000"/>
            </a:pPr>
            <a:endParaRPr lang="en-US" altLang="en-US" sz="1000" smtClean="0"/>
          </a:p>
          <a:p>
            <a:pPr>
              <a:buClr>
                <a:schemeClr val="accent2"/>
              </a:buClr>
              <a:buSzPct val="70000"/>
            </a:pPr>
            <a:r>
              <a:rPr lang="en-US" altLang="en-US" sz="2800" smtClean="0"/>
              <a:t>Exempt from SCA is “any work required to be done in accordance” with provisions of  the PCA.  </a:t>
            </a:r>
            <a:r>
              <a:rPr lang="en-US" altLang="en-US" sz="2800" b="1" smtClean="0"/>
              <a:t>29 C.F.R. 4.117(a)</a:t>
            </a:r>
          </a:p>
          <a:p>
            <a:pPr>
              <a:buClr>
                <a:schemeClr val="accent2"/>
              </a:buClr>
              <a:buSzPct val="70000"/>
            </a:pPr>
            <a:r>
              <a:rPr lang="en-US" altLang="en-US" sz="2800" smtClean="0"/>
              <a:t>Exemption applies to work rather than contract subject to the PCA</a:t>
            </a:r>
          </a:p>
          <a:p>
            <a:pPr>
              <a:buClr>
                <a:schemeClr val="accent2"/>
              </a:buClr>
              <a:buSzPct val="70000"/>
            </a:pPr>
            <a:r>
              <a:rPr lang="en-US" altLang="en-US" sz="2800" smtClean="0"/>
              <a:t>Purpose of exemption is to eliminate possible overlap of SCA and PCA labor standards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sz="3200" smtClean="0"/>
              <a:t/>
            </a:r>
            <a:br>
              <a:rPr lang="en-US" altLang="en-US" sz="3200" smtClean="0"/>
            </a:br>
            <a:r>
              <a:rPr lang="en-US" altLang="en-US" sz="3200" smtClean="0"/>
              <a:t>Distinguishing PCA and SCA (Cont’d.)</a:t>
            </a:r>
          </a:p>
        </p:txBody>
      </p:sp>
      <p:sp>
        <p:nvSpPr>
          <p:cNvPr id="23555" name="Rectangle 3"/>
          <p:cNvSpPr>
            <a:spLocks noGrp="1" noChangeArrowheads="1"/>
          </p:cNvSpPr>
          <p:nvPr>
            <p:ph sz="quarter" idx="13"/>
          </p:nvPr>
        </p:nvSpPr>
        <p:spPr/>
        <p:txBody>
          <a:bodyPr/>
          <a:lstStyle/>
          <a:p>
            <a:pPr lvl="1">
              <a:buClr>
                <a:schemeClr val="accent2"/>
              </a:buClr>
              <a:buSzPct val="70000"/>
            </a:pPr>
            <a:endParaRPr lang="en-US" altLang="en-US" sz="1000" smtClean="0"/>
          </a:p>
          <a:p>
            <a:pPr>
              <a:buClr>
                <a:schemeClr val="accent2"/>
              </a:buClr>
              <a:buSzPct val="70000"/>
            </a:pPr>
            <a:r>
              <a:rPr lang="en-US" altLang="en-US" sz="2800" smtClean="0"/>
              <a:t>PCA covers major equipment overhaul/ modification work, </a:t>
            </a:r>
            <a:r>
              <a:rPr lang="en-US" altLang="en-US" sz="2800" i="1" smtClean="0"/>
              <a:t>i.e.</a:t>
            </a:r>
            <a:r>
              <a:rPr lang="en-US" altLang="en-US" sz="2800" smtClean="0"/>
              <a:t>, “remanufacturing” when equipment, item or material is:</a:t>
            </a:r>
          </a:p>
          <a:p>
            <a:pPr lvl="1">
              <a:buClr>
                <a:schemeClr val="accent2"/>
              </a:buClr>
              <a:buSzPct val="85000"/>
            </a:pPr>
            <a:r>
              <a:rPr lang="en-US" altLang="en-US" smtClean="0"/>
              <a:t>Completely or substantially torn down</a:t>
            </a:r>
          </a:p>
          <a:p>
            <a:pPr lvl="1">
              <a:buClr>
                <a:schemeClr val="accent2"/>
              </a:buClr>
              <a:buSzPct val="85000"/>
            </a:pPr>
            <a:r>
              <a:rPr lang="en-US" altLang="en-US" smtClean="0"/>
              <a:t>Totally rebuilt</a:t>
            </a:r>
          </a:p>
          <a:p>
            <a:pPr lvl="1">
              <a:buClr>
                <a:schemeClr val="accent2"/>
              </a:buClr>
              <a:buSzPct val="85000"/>
            </a:pPr>
            <a:r>
              <a:rPr lang="en-US" altLang="en-US" smtClean="0"/>
              <a:t>Manufacturing process utilized</a:t>
            </a:r>
          </a:p>
          <a:p>
            <a:pPr lvl="1">
              <a:buClr>
                <a:schemeClr val="accent2"/>
              </a:buClr>
              <a:buSzPct val="85000"/>
            </a:pPr>
            <a:r>
              <a:rPr lang="en-US" altLang="en-US" smtClean="0"/>
              <a:t>In facility owned or operated by the contractor</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ltLang="en-US" sz="3200" smtClean="0"/>
              <a:t/>
            </a:r>
            <a:br>
              <a:rPr lang="en-US" altLang="en-US" sz="3200" smtClean="0"/>
            </a:br>
            <a:r>
              <a:rPr lang="en-US" altLang="en-US" sz="3200" smtClean="0"/>
              <a:t>Distinguishing PCA and SCA (Cont’d.)</a:t>
            </a:r>
          </a:p>
        </p:txBody>
      </p:sp>
      <p:sp>
        <p:nvSpPr>
          <p:cNvPr id="24579" name="Rectangle 3"/>
          <p:cNvSpPr>
            <a:spLocks noGrp="1" noChangeArrowheads="1"/>
          </p:cNvSpPr>
          <p:nvPr>
            <p:ph sz="quarter" idx="13"/>
          </p:nvPr>
        </p:nvSpPr>
        <p:spPr/>
        <p:txBody>
          <a:bodyPr/>
          <a:lstStyle/>
          <a:p>
            <a:pPr lvl="1">
              <a:lnSpc>
                <a:spcPct val="90000"/>
              </a:lnSpc>
              <a:buClr>
                <a:schemeClr val="accent2"/>
              </a:buClr>
              <a:buSzPct val="70000"/>
            </a:pPr>
            <a:endParaRPr lang="en-US" altLang="en-US" sz="1000" smtClean="0"/>
          </a:p>
          <a:p>
            <a:pPr>
              <a:lnSpc>
                <a:spcPct val="90000"/>
              </a:lnSpc>
              <a:buClr>
                <a:schemeClr val="accent2"/>
              </a:buClr>
              <a:buSzPct val="70000"/>
            </a:pPr>
            <a:r>
              <a:rPr lang="en-US" altLang="en-US" sz="2800" smtClean="0"/>
              <a:t>SCA covers </a:t>
            </a:r>
            <a:r>
              <a:rPr lang="en-US" altLang="en-US" sz="2800" u="sng" smtClean="0"/>
              <a:t>contracts</a:t>
            </a:r>
            <a:r>
              <a:rPr lang="en-US" altLang="en-US" sz="2800" smtClean="0"/>
              <a:t> for: </a:t>
            </a:r>
          </a:p>
          <a:p>
            <a:pPr lvl="1">
              <a:lnSpc>
                <a:spcPct val="90000"/>
              </a:lnSpc>
              <a:buClr>
                <a:schemeClr val="accent2"/>
              </a:buClr>
              <a:buSzPct val="85000"/>
            </a:pPr>
            <a:r>
              <a:rPr lang="en-US" altLang="en-US" smtClean="0"/>
              <a:t>Periodic and routine maintenance</a:t>
            </a:r>
          </a:p>
          <a:p>
            <a:pPr lvl="1">
              <a:lnSpc>
                <a:spcPct val="90000"/>
              </a:lnSpc>
              <a:buClr>
                <a:schemeClr val="accent2"/>
              </a:buClr>
              <a:buSzPct val="85000"/>
            </a:pPr>
            <a:r>
              <a:rPr lang="en-US" altLang="en-US" smtClean="0"/>
              <a:t>Servicing of equipment to keep it in usable, serviceable, and working order, or</a:t>
            </a:r>
          </a:p>
          <a:p>
            <a:pPr lvl="1">
              <a:lnSpc>
                <a:spcPct val="90000"/>
              </a:lnSpc>
              <a:buClr>
                <a:schemeClr val="accent2"/>
              </a:buClr>
              <a:buSzPct val="85000"/>
            </a:pPr>
            <a:r>
              <a:rPr lang="en-US" altLang="en-US" smtClean="0"/>
              <a:t>To repair damaged equipment not requiring a complete teardown</a:t>
            </a:r>
          </a:p>
          <a:p>
            <a:pPr lvl="1">
              <a:lnSpc>
                <a:spcPct val="90000"/>
              </a:lnSpc>
              <a:buClr>
                <a:schemeClr val="accent2"/>
              </a:buClr>
              <a:buSzPct val="70000"/>
            </a:pPr>
            <a:endParaRPr lang="en-US" altLang="en-US" sz="1000" smtClean="0"/>
          </a:p>
          <a:p>
            <a:pPr>
              <a:lnSpc>
                <a:spcPct val="90000"/>
              </a:lnSpc>
              <a:buClr>
                <a:schemeClr val="accent2"/>
              </a:buClr>
              <a:buSzPct val="70000"/>
            </a:pPr>
            <a:r>
              <a:rPr lang="en-US" altLang="en-US" smtClean="0"/>
              <a:t>Contracts typically billed on hourly rate – labor plus materials and parts - basis</a:t>
            </a:r>
            <a:endParaRPr lang="en-US" altLang="en-US" sz="2800" smtClean="0"/>
          </a:p>
          <a:p>
            <a:pPr>
              <a:lnSpc>
                <a:spcPct val="90000"/>
              </a:lnSpc>
              <a:buClr>
                <a:schemeClr val="accent2"/>
              </a:buClr>
              <a:buSzPct val="70000"/>
              <a:buFont typeface="Wingdings" pitchFamily="2" charset="2"/>
              <a:buNone/>
            </a:pPr>
            <a:endParaRPr lang="en-US" altLang="en-US" smtClean="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ltLang="en-US" smtClean="0"/>
              <a:t>Contracts Requiring PCA and DBA</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normAutofit fontScale="90000"/>
          </a:bodyPr>
          <a:lstStyle/>
          <a:p>
            <a:r>
              <a:rPr lang="en-US" altLang="en-US" smtClean="0"/>
              <a:t>DBA Contract Requirements on PCA Contracts </a:t>
            </a:r>
          </a:p>
        </p:txBody>
      </p:sp>
      <p:sp>
        <p:nvSpPr>
          <p:cNvPr id="26627" name="Content Placeholder 2"/>
          <p:cNvSpPr>
            <a:spLocks noGrp="1"/>
          </p:cNvSpPr>
          <p:nvPr>
            <p:ph sz="quarter" idx="13"/>
          </p:nvPr>
        </p:nvSpPr>
        <p:spPr/>
        <p:txBody>
          <a:bodyPr/>
          <a:lstStyle/>
          <a:p>
            <a:r>
              <a:rPr lang="en-US" altLang="en-US" sz="2200" smtClean="0"/>
              <a:t>If a PCA contract involves a substantial amount of construction work on a public building or work (exceeding the monetary threshold for DBA application), it is also subject to the DBA if the construction work is physically or functionally separate from, and is capable of being segregated from, the other work required by the contract</a:t>
            </a:r>
          </a:p>
          <a:p>
            <a:r>
              <a:rPr lang="en-US" altLang="en-US" sz="2200" smtClean="0"/>
              <a:t>The word substantial relates to the type and quantity of work to be performed and not merely to the total value of construction work as compared to the total value of the contract.  See FAR 48 CFR 22.402(b)</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normAutofit fontScale="90000"/>
          </a:bodyPr>
          <a:lstStyle/>
          <a:p>
            <a:r>
              <a:rPr lang="en-US" altLang="en-US" smtClean="0"/>
              <a:t>PCA and DBA Contracts - Examples</a:t>
            </a:r>
          </a:p>
        </p:txBody>
      </p:sp>
      <p:sp>
        <p:nvSpPr>
          <p:cNvPr id="27651" name="Content Placeholder 2"/>
          <p:cNvSpPr>
            <a:spLocks noGrp="1"/>
          </p:cNvSpPr>
          <p:nvPr>
            <p:ph sz="quarter" idx="13"/>
          </p:nvPr>
        </p:nvSpPr>
        <p:spPr/>
        <p:txBody>
          <a:bodyPr/>
          <a:lstStyle/>
          <a:p>
            <a:r>
              <a:rPr lang="en-US" altLang="en-US" smtClean="0"/>
              <a:t>Contract for the supply and installation of a security system that requires:</a:t>
            </a:r>
          </a:p>
          <a:p>
            <a:pPr lvl="1"/>
            <a:r>
              <a:rPr lang="en-US" altLang="en-US" smtClean="0"/>
              <a:t>Replacement of existing conduit;</a:t>
            </a:r>
          </a:p>
          <a:p>
            <a:pPr lvl="1"/>
            <a:r>
              <a:rPr lang="en-US" altLang="en-US" smtClean="0"/>
              <a:t>Laying cable; and/or</a:t>
            </a:r>
          </a:p>
          <a:p>
            <a:pPr lvl="1"/>
            <a:r>
              <a:rPr lang="en-US" altLang="en-US" smtClean="0"/>
              <a:t>Tearing out and replacing of walls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normAutofit fontScale="90000"/>
          </a:bodyPr>
          <a:lstStyle/>
          <a:p>
            <a:r>
              <a:rPr lang="en-US" altLang="en-US" smtClean="0"/>
              <a:t>PCA and DBA Contracts - Examples</a:t>
            </a:r>
          </a:p>
        </p:txBody>
      </p:sp>
      <p:sp>
        <p:nvSpPr>
          <p:cNvPr id="28675" name="Content Placeholder 2"/>
          <p:cNvSpPr>
            <a:spLocks noGrp="1"/>
          </p:cNvSpPr>
          <p:nvPr>
            <p:ph sz="quarter" idx="13"/>
          </p:nvPr>
        </p:nvSpPr>
        <p:spPr/>
        <p:txBody>
          <a:bodyPr/>
          <a:lstStyle/>
          <a:p>
            <a:r>
              <a:rPr lang="en-US" altLang="en-US" smtClean="0"/>
              <a:t>Contract for the supply and installation of modular furniture or energy efficient lighting fixtures that requires:</a:t>
            </a:r>
          </a:p>
          <a:p>
            <a:pPr lvl="1"/>
            <a:r>
              <a:rPr lang="en-US" altLang="en-US" smtClean="0"/>
              <a:t>Bolting furniture or fixtures to floors, walls, and/or ceilings;</a:t>
            </a:r>
          </a:p>
          <a:p>
            <a:pPr lvl="1"/>
            <a:r>
              <a:rPr lang="en-US" altLang="en-US" smtClean="0"/>
              <a:t>Modifying walls, floors, and/or ceilings to accommodate shelving;</a:t>
            </a:r>
          </a:p>
          <a:p>
            <a:pPr lvl="1"/>
            <a:r>
              <a:rPr lang="en-US" altLang="en-US" smtClean="0"/>
              <a:t>Installing electrical connections for desk area outlets; and/or</a:t>
            </a:r>
          </a:p>
          <a:p>
            <a:pPr lvl="1"/>
            <a:r>
              <a:rPr lang="en-US" altLang="en-US" smtClean="0"/>
              <a:t>Installing new ballasts and/or lighting fixtures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normAutofit fontScale="90000"/>
          </a:bodyPr>
          <a:lstStyle/>
          <a:p>
            <a:r>
              <a:rPr lang="en-US" altLang="en-US" smtClean="0"/>
              <a:t>PCA and DBA Contracts - Examples</a:t>
            </a:r>
          </a:p>
        </p:txBody>
      </p:sp>
      <p:sp>
        <p:nvSpPr>
          <p:cNvPr id="29699" name="Content Placeholder 2"/>
          <p:cNvSpPr>
            <a:spLocks noGrp="1"/>
          </p:cNvSpPr>
          <p:nvPr>
            <p:ph sz="quarter" idx="13"/>
          </p:nvPr>
        </p:nvSpPr>
        <p:spPr/>
        <p:txBody>
          <a:bodyPr/>
          <a:lstStyle/>
          <a:p>
            <a:r>
              <a:rPr lang="en-US" altLang="en-US" smtClean="0"/>
              <a:t>Contracts that provide for the supply and installation of equipment that requires construction activity such as:</a:t>
            </a:r>
          </a:p>
          <a:p>
            <a:pPr lvl="1"/>
            <a:r>
              <a:rPr lang="en-US" altLang="en-US" smtClean="0"/>
              <a:t>Reconfiguration or alteration of building space; </a:t>
            </a:r>
          </a:p>
          <a:p>
            <a:pPr lvl="1"/>
            <a:r>
              <a:rPr lang="en-US" altLang="en-US" smtClean="0"/>
              <a:t>Upgrade to utilities; and/or</a:t>
            </a:r>
          </a:p>
          <a:p>
            <a:pPr lvl="1"/>
            <a:r>
              <a:rPr lang="en-US" altLang="en-US" smtClean="0"/>
              <a:t>Bolting or affixing equipment to floors, walls, ceilings, etc.</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normAutofit fontScale="90000"/>
          </a:bodyPr>
          <a:lstStyle/>
          <a:p>
            <a:r>
              <a:rPr lang="en-US" altLang="en-US" sz="3700" smtClean="0"/>
              <a:t>Coverage Determination 	   SCA/DBA/PCA</a:t>
            </a:r>
          </a:p>
        </p:txBody>
      </p:sp>
      <p:sp>
        <p:nvSpPr>
          <p:cNvPr id="30723" name="Rectangle 3"/>
          <p:cNvSpPr>
            <a:spLocks noGrp="1" noChangeArrowheads="1"/>
          </p:cNvSpPr>
          <p:nvPr>
            <p:ph sz="quarter" idx="13"/>
          </p:nvPr>
        </p:nvSpPr>
        <p:spPr/>
        <p:txBody>
          <a:bodyPr/>
          <a:lstStyle/>
          <a:p>
            <a:pPr lvl="1">
              <a:buClr>
                <a:schemeClr val="accent2"/>
              </a:buClr>
              <a:buSzPct val="70000"/>
            </a:pPr>
            <a:endParaRPr lang="en-US" altLang="en-US" sz="1000" smtClean="0"/>
          </a:p>
          <a:p>
            <a:pPr>
              <a:buClr>
                <a:schemeClr val="accent2"/>
              </a:buClr>
              <a:buSzPct val="70000"/>
            </a:pPr>
            <a:r>
              <a:rPr lang="en-US" altLang="en-US" sz="2800" smtClean="0"/>
              <a:t>Contracting agency has initial responsibility for determining coverage</a:t>
            </a:r>
          </a:p>
          <a:p>
            <a:pPr>
              <a:buClr>
                <a:schemeClr val="accent2"/>
              </a:buClr>
              <a:buSzPct val="70000"/>
            </a:pPr>
            <a:endParaRPr lang="en-US" altLang="en-US" sz="1000" smtClean="0"/>
          </a:p>
          <a:p>
            <a:pPr>
              <a:buClr>
                <a:schemeClr val="accent2"/>
              </a:buClr>
              <a:buSzPct val="70000"/>
            </a:pPr>
            <a:r>
              <a:rPr lang="en-US" altLang="en-US" sz="2800" smtClean="0"/>
              <a:t>DOL has authority for final determination on coverage</a:t>
            </a:r>
            <a:endParaRPr lang="en-US" altLang="en-US" sz="1000" smtClean="0"/>
          </a:p>
          <a:p>
            <a:pPr>
              <a:lnSpc>
                <a:spcPct val="50000"/>
              </a:lnSpc>
              <a:buClr>
                <a:schemeClr val="accent2"/>
              </a:buClr>
              <a:buSzPct val="70000"/>
            </a:pPr>
            <a:endParaRPr lang="en-US" altLang="en-US" sz="1000" smtClean="0"/>
          </a:p>
          <a:p>
            <a:pPr>
              <a:buClr>
                <a:schemeClr val="accent2"/>
              </a:buClr>
              <a:buSzPct val="70000"/>
            </a:pPr>
            <a:r>
              <a:rPr lang="en-US" altLang="en-US" sz="2800" smtClean="0"/>
              <a:t>Final rulings may be appealed to the Administrative Review Board (ARB)</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fontScale="90000"/>
          </a:bodyPr>
          <a:lstStyle/>
          <a:p>
            <a:r>
              <a:rPr lang="en-US" altLang="en-US" sz="3900" smtClean="0"/>
              <a:t>SCA or DBA ? </a:t>
            </a:r>
            <a:br>
              <a:rPr lang="en-US" altLang="en-US" sz="3900" smtClean="0"/>
            </a:br>
            <a:r>
              <a:rPr lang="en-US" altLang="en-US" sz="1600" smtClean="0"/>
              <a:t/>
            </a:r>
            <a:br>
              <a:rPr lang="en-US" altLang="en-US" sz="1600" smtClean="0"/>
            </a:br>
            <a:r>
              <a:rPr lang="en-US" altLang="en-US" sz="3900" smtClean="0"/>
              <a:t>General Principles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en-US" smtClean="0"/>
              <a:t>Disclaimer</a:t>
            </a:r>
          </a:p>
        </p:txBody>
      </p:sp>
      <p:sp>
        <p:nvSpPr>
          <p:cNvPr id="31747" name="Rectangle 3"/>
          <p:cNvSpPr>
            <a:spLocks noGrp="1" noChangeArrowheads="1"/>
          </p:cNvSpPr>
          <p:nvPr>
            <p:ph sz="quarter" idx="13"/>
          </p:nvPr>
        </p:nvSpPr>
        <p:spPr/>
        <p:txBody>
          <a:bodyPr/>
          <a:lstStyle/>
          <a:p>
            <a:pPr>
              <a:lnSpc>
                <a:spcPct val="80000"/>
              </a:lnSpc>
              <a:buFont typeface="Wingdings" pitchFamily="2" charset="2"/>
              <a:buChar char="v"/>
            </a:pPr>
            <a:r>
              <a:rPr lang="en-US" altLang="en-US" sz="1800" b="1" smtClean="0"/>
              <a:t>This presentation is intended as general information only and does not carry the force of legal opinion.</a:t>
            </a:r>
          </a:p>
          <a:p>
            <a:pPr>
              <a:lnSpc>
                <a:spcPct val="80000"/>
              </a:lnSpc>
              <a:buFont typeface="Wingdings" pitchFamily="2" charset="2"/>
              <a:buChar char="Ø"/>
            </a:pPr>
            <a:endParaRPr lang="en-US" altLang="en-US" sz="1800" b="1" smtClean="0"/>
          </a:p>
          <a:p>
            <a:pPr>
              <a:lnSpc>
                <a:spcPct val="80000"/>
              </a:lnSpc>
              <a:buFont typeface="Wingdings" pitchFamily="2" charset="2"/>
              <a:buChar char="v"/>
            </a:pPr>
            <a:r>
              <a:rPr lang="en-US" altLang="en-US" sz="1800" b="1" smtClean="0"/>
              <a:t>The Department of Labor is providing this information as a public service. This information and related materials are presented to give the public access to information on Department of Labor programs. You should be aware that, while we try to keep the information timely and accurate, there will often be a delay between official publications of the materials and the modification of these pages. Therefore, we make no express or implied guarantees. The </a:t>
            </a:r>
            <a:r>
              <a:rPr lang="en-US" altLang="en-US" sz="1800" b="1" i="1" smtClean="0"/>
              <a:t>Federal </a:t>
            </a:r>
            <a:r>
              <a:rPr lang="en-US" altLang="en-US" sz="1800" b="1" smtClean="0"/>
              <a:t>Register and the </a:t>
            </a:r>
            <a:r>
              <a:rPr lang="en-US" altLang="en-US" sz="1800" b="1" i="1" smtClean="0"/>
              <a:t>Code of Federal Regulations</a:t>
            </a:r>
            <a:r>
              <a:rPr lang="en-US" altLang="en-US" sz="1800" b="1" smtClean="0"/>
              <a:t> remain the official source for regulatory information published by the Department of Labor. We will make every effort to keep this information current and to correct errors brought to our attention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ltLang="en-US" sz="1000" smtClean="0"/>
              <a:t> </a:t>
            </a:r>
            <a:r>
              <a:rPr lang="en-US" altLang="en-US" sz="1600" smtClean="0"/>
              <a:t/>
            </a:r>
            <a:br>
              <a:rPr lang="en-US" altLang="en-US" sz="1600" smtClean="0"/>
            </a:br>
            <a:r>
              <a:rPr lang="en-US" altLang="en-US" smtClean="0"/>
              <a:t>Contracts Requiring SCA or DBA </a:t>
            </a:r>
          </a:p>
        </p:txBody>
      </p:sp>
      <p:sp>
        <p:nvSpPr>
          <p:cNvPr id="5123" name="Rectangle 3"/>
          <p:cNvSpPr>
            <a:spLocks noGrp="1" noChangeArrowheads="1"/>
          </p:cNvSpPr>
          <p:nvPr>
            <p:ph sz="quarter" idx="13"/>
          </p:nvPr>
        </p:nvSpPr>
        <p:spPr/>
        <p:txBody>
          <a:bodyPr/>
          <a:lstStyle/>
          <a:p>
            <a:pPr>
              <a:buClr>
                <a:schemeClr val="accent2"/>
              </a:buClr>
              <a:buSzPct val="70000"/>
            </a:pPr>
            <a:r>
              <a:rPr lang="en-US" altLang="en-US" sz="2800" smtClean="0"/>
              <a:t>SCA does not apply to any contract principally for construction subject to the DBA</a:t>
            </a:r>
          </a:p>
          <a:p>
            <a:pPr>
              <a:buClr>
                <a:schemeClr val="accent2"/>
              </a:buClr>
              <a:buSzPct val="70000"/>
            </a:pPr>
            <a:endParaRPr lang="en-US" altLang="en-US" sz="2800" smtClean="0"/>
          </a:p>
          <a:p>
            <a:pPr>
              <a:buClr>
                <a:schemeClr val="accent2"/>
              </a:buClr>
              <a:buSzPct val="70000"/>
            </a:pPr>
            <a:r>
              <a:rPr lang="en-US" altLang="en-US" sz="2800" smtClean="0"/>
              <a:t>“Construction” under the DBA includes “construction, alteration, and repair, including painting and decorating”</a:t>
            </a:r>
          </a:p>
          <a:p>
            <a:pPr>
              <a:buFont typeface="Wingdings" pitchFamily="2" charset="2"/>
              <a:buNone/>
            </a:pPr>
            <a:endParaRPr lang="en-US" altLang="en-US"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sz="1200" smtClean="0"/>
              <a:t/>
            </a:r>
            <a:br>
              <a:rPr lang="en-US" altLang="en-US" sz="1200" smtClean="0"/>
            </a:br>
            <a:r>
              <a:rPr lang="en-US" altLang="en-US" sz="1200" smtClean="0"/>
              <a:t> </a:t>
            </a:r>
            <a:r>
              <a:rPr lang="en-US" altLang="en-US" smtClean="0"/>
              <a:t>SCA Maintenance vs. DBA Repair</a:t>
            </a:r>
          </a:p>
        </p:txBody>
      </p:sp>
      <p:sp>
        <p:nvSpPr>
          <p:cNvPr id="6147" name="Rectangle 3"/>
          <p:cNvSpPr>
            <a:spLocks noGrp="1" noChangeArrowheads="1"/>
          </p:cNvSpPr>
          <p:nvPr>
            <p:ph sz="quarter" idx="13"/>
          </p:nvPr>
        </p:nvSpPr>
        <p:spPr/>
        <p:txBody>
          <a:bodyPr/>
          <a:lstStyle/>
          <a:p>
            <a:pPr lvl="1">
              <a:lnSpc>
                <a:spcPct val="90000"/>
              </a:lnSpc>
              <a:buClr>
                <a:schemeClr val="accent2"/>
              </a:buClr>
              <a:buSzPct val="70000"/>
            </a:pPr>
            <a:endParaRPr lang="en-US" altLang="en-US" sz="1000" smtClean="0"/>
          </a:p>
          <a:p>
            <a:pPr>
              <a:lnSpc>
                <a:spcPct val="90000"/>
              </a:lnSpc>
              <a:buClr>
                <a:schemeClr val="accent2"/>
              </a:buClr>
              <a:buSzPct val="70000"/>
            </a:pPr>
            <a:r>
              <a:rPr lang="en-US" altLang="en-US" sz="2800" smtClean="0"/>
              <a:t>SCA Maintenance – Work is typically</a:t>
            </a:r>
            <a:endParaRPr lang="en-US" altLang="en-US" smtClean="0"/>
          </a:p>
          <a:p>
            <a:pPr lvl="1">
              <a:lnSpc>
                <a:spcPct val="90000"/>
              </a:lnSpc>
              <a:buClr>
                <a:schemeClr val="accent2"/>
              </a:buClr>
              <a:buSzPct val="70000"/>
            </a:pPr>
            <a:endParaRPr lang="en-US" altLang="en-US" sz="1000" smtClean="0"/>
          </a:p>
          <a:p>
            <a:pPr lvl="1">
              <a:lnSpc>
                <a:spcPct val="90000"/>
              </a:lnSpc>
              <a:buClr>
                <a:schemeClr val="accent2"/>
              </a:buClr>
              <a:buSzTx/>
            </a:pPr>
            <a:r>
              <a:rPr lang="en-US" altLang="en-US" smtClean="0"/>
              <a:t>Scheduled, regular and recurring maintenance activities</a:t>
            </a:r>
          </a:p>
          <a:p>
            <a:pPr lvl="1">
              <a:lnSpc>
                <a:spcPct val="90000"/>
              </a:lnSpc>
              <a:buClr>
                <a:schemeClr val="accent2"/>
              </a:buClr>
              <a:buSzTx/>
            </a:pPr>
            <a:endParaRPr lang="en-US" altLang="en-US" sz="1000" smtClean="0"/>
          </a:p>
          <a:p>
            <a:pPr lvl="1">
              <a:lnSpc>
                <a:spcPct val="90000"/>
              </a:lnSpc>
              <a:buClr>
                <a:schemeClr val="accent2"/>
              </a:buClr>
              <a:buSzTx/>
            </a:pPr>
            <a:r>
              <a:rPr lang="en-US" altLang="en-US" smtClean="0"/>
              <a:t>Routine to keep something in state of continuous utilization</a:t>
            </a:r>
          </a:p>
          <a:p>
            <a:pPr lvl="1">
              <a:lnSpc>
                <a:spcPct val="90000"/>
              </a:lnSpc>
              <a:buClr>
                <a:schemeClr val="accent2"/>
              </a:buClr>
              <a:buSzTx/>
            </a:pPr>
            <a:endParaRPr lang="en-US" altLang="en-US" sz="1000" smtClean="0"/>
          </a:p>
          <a:p>
            <a:pPr lvl="1">
              <a:lnSpc>
                <a:spcPct val="90000"/>
              </a:lnSpc>
              <a:buClr>
                <a:schemeClr val="accent2"/>
              </a:buClr>
              <a:buSzTx/>
            </a:pPr>
            <a:r>
              <a:rPr lang="en-US" altLang="en-US" smtClean="0"/>
              <a:t>Examples:  custodial service, routine HVAC filter changes, snow removal</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ltLang="en-US" sz="1000" smtClean="0"/>
              <a:t/>
            </a:r>
            <a:br>
              <a:rPr lang="en-US" altLang="en-US" sz="1000" smtClean="0"/>
            </a:br>
            <a:r>
              <a:rPr lang="en-US" altLang="en-US" smtClean="0"/>
              <a:t>DBA Repair Work</a:t>
            </a:r>
          </a:p>
        </p:txBody>
      </p:sp>
      <p:sp>
        <p:nvSpPr>
          <p:cNvPr id="7171" name="Rectangle 3"/>
          <p:cNvSpPr>
            <a:spLocks noGrp="1" noChangeArrowheads="1"/>
          </p:cNvSpPr>
          <p:nvPr>
            <p:ph sz="quarter" idx="13"/>
          </p:nvPr>
        </p:nvSpPr>
        <p:spPr/>
        <p:txBody>
          <a:bodyPr/>
          <a:lstStyle/>
          <a:p>
            <a:pPr lvl="1">
              <a:lnSpc>
                <a:spcPct val="90000"/>
              </a:lnSpc>
              <a:buClr>
                <a:schemeClr val="accent2"/>
              </a:buClr>
              <a:buSzPct val="70000"/>
            </a:pPr>
            <a:endParaRPr lang="en-US" altLang="en-US" sz="1000" smtClean="0"/>
          </a:p>
          <a:p>
            <a:pPr>
              <a:lnSpc>
                <a:spcPct val="90000"/>
              </a:lnSpc>
              <a:buClr>
                <a:schemeClr val="accent2"/>
              </a:buClr>
              <a:buSzPct val="70000"/>
            </a:pPr>
            <a:r>
              <a:rPr lang="en-US" altLang="en-US" sz="2800" smtClean="0"/>
              <a:t>Typically covers activities such as restoration of facility</a:t>
            </a:r>
          </a:p>
          <a:p>
            <a:pPr lvl="1">
              <a:lnSpc>
                <a:spcPct val="90000"/>
              </a:lnSpc>
              <a:buClr>
                <a:schemeClr val="accent2"/>
              </a:buClr>
              <a:buSzPct val="70000"/>
            </a:pPr>
            <a:endParaRPr lang="en-US" altLang="en-US" sz="1000" smtClean="0"/>
          </a:p>
          <a:p>
            <a:pPr lvl="1">
              <a:lnSpc>
                <a:spcPct val="90000"/>
              </a:lnSpc>
              <a:buClr>
                <a:schemeClr val="accent2"/>
              </a:buClr>
              <a:buSzTx/>
            </a:pPr>
            <a:r>
              <a:rPr lang="en-US" altLang="en-US" smtClean="0"/>
              <a:t>One time fix to something not functioning</a:t>
            </a:r>
          </a:p>
          <a:p>
            <a:pPr lvl="1">
              <a:lnSpc>
                <a:spcPct val="90000"/>
              </a:lnSpc>
              <a:buClr>
                <a:schemeClr val="accent2"/>
              </a:buClr>
              <a:buSzTx/>
            </a:pPr>
            <a:endParaRPr lang="en-US" altLang="en-US" sz="1000" smtClean="0"/>
          </a:p>
          <a:p>
            <a:pPr lvl="1">
              <a:lnSpc>
                <a:spcPct val="90000"/>
              </a:lnSpc>
              <a:buClr>
                <a:schemeClr val="accent2"/>
              </a:buClr>
              <a:buSzTx/>
            </a:pPr>
            <a:r>
              <a:rPr lang="en-US" altLang="en-US" smtClean="0"/>
              <a:t>Restoration, alteration or replacement of fixed components</a:t>
            </a:r>
            <a:r>
              <a:rPr lang="en-US" altLang="en-US" sz="2800" smtClean="0"/>
              <a:t> </a:t>
            </a:r>
          </a:p>
          <a:p>
            <a:pPr lvl="1">
              <a:lnSpc>
                <a:spcPct val="90000"/>
              </a:lnSpc>
              <a:buClr>
                <a:schemeClr val="accent2"/>
              </a:buClr>
              <a:buSzTx/>
            </a:pPr>
            <a:endParaRPr lang="en-US" altLang="en-US" sz="1000" smtClean="0"/>
          </a:p>
          <a:p>
            <a:pPr lvl="1">
              <a:lnSpc>
                <a:spcPct val="90000"/>
              </a:lnSpc>
              <a:buClr>
                <a:schemeClr val="accent2"/>
              </a:buClr>
              <a:buSzTx/>
            </a:pPr>
            <a:r>
              <a:rPr lang="en-US" altLang="en-US" smtClean="0"/>
              <a:t>Examples: building structural repair, renovation, roof shingling, paving repairs, </a:t>
            </a:r>
            <a:endParaRPr lang="en-US" altLang="en-US" sz="2800" smtClean="0"/>
          </a:p>
          <a:p>
            <a:pPr>
              <a:lnSpc>
                <a:spcPct val="90000"/>
              </a:lnSpc>
            </a:pPr>
            <a:endParaRPr lang="en-US" altLang="en-US"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fontScale="90000"/>
          </a:bodyPr>
          <a:lstStyle/>
          <a:p>
            <a:r>
              <a:rPr lang="en-US" altLang="en-US" smtClean="0"/>
              <a:t>Important Considerations for </a:t>
            </a:r>
            <a:br>
              <a:rPr lang="en-US" altLang="en-US" smtClean="0"/>
            </a:br>
            <a:r>
              <a:rPr lang="en-US" altLang="en-US" smtClean="0"/>
              <a:t>DBA vs. SCA Coverage</a:t>
            </a:r>
          </a:p>
        </p:txBody>
      </p:sp>
      <p:sp>
        <p:nvSpPr>
          <p:cNvPr id="8195" name="Rectangle 3"/>
          <p:cNvSpPr>
            <a:spLocks noGrp="1" noChangeArrowheads="1"/>
          </p:cNvSpPr>
          <p:nvPr>
            <p:ph sz="quarter" idx="13"/>
          </p:nvPr>
        </p:nvSpPr>
        <p:spPr/>
        <p:txBody>
          <a:bodyPr/>
          <a:lstStyle/>
          <a:p>
            <a:pPr>
              <a:buClr>
                <a:schemeClr val="accent2"/>
              </a:buClr>
              <a:buSzPct val="70000"/>
            </a:pPr>
            <a:r>
              <a:rPr lang="en-US" altLang="en-US" smtClean="0"/>
              <a:t>DBA-covered when activity part of construction contract </a:t>
            </a:r>
          </a:p>
          <a:p>
            <a:pPr lvl="1">
              <a:buClr>
                <a:schemeClr val="accent2"/>
              </a:buClr>
              <a:buSzTx/>
            </a:pPr>
            <a:r>
              <a:rPr lang="en-US" altLang="en-US" smtClean="0"/>
              <a:t>Performed prior to acceptance by owner</a:t>
            </a:r>
          </a:p>
          <a:p>
            <a:pPr lvl="1">
              <a:buClr>
                <a:schemeClr val="accent2"/>
              </a:buClr>
              <a:buSzTx/>
            </a:pPr>
            <a:r>
              <a:rPr lang="en-US" altLang="en-US" smtClean="0"/>
              <a:t>Examples of activities:</a:t>
            </a:r>
          </a:p>
          <a:p>
            <a:pPr lvl="3">
              <a:buClr>
                <a:schemeClr val="accent2"/>
              </a:buClr>
              <a:buSzPct val="90000"/>
            </a:pPr>
            <a:r>
              <a:rPr lang="en-US" altLang="en-US" sz="2000" smtClean="0"/>
              <a:t>Cleanup</a:t>
            </a:r>
          </a:p>
          <a:p>
            <a:pPr lvl="3">
              <a:buClr>
                <a:schemeClr val="accent2"/>
              </a:buClr>
              <a:buSzPct val="90000"/>
            </a:pPr>
            <a:r>
              <a:rPr lang="en-US" altLang="en-US" sz="2000" smtClean="0"/>
              <a:t>Landscaping</a:t>
            </a:r>
          </a:p>
          <a:p>
            <a:pPr lvl="3">
              <a:buClr>
                <a:schemeClr val="accent2"/>
              </a:buClr>
              <a:buSzPct val="90000"/>
            </a:pPr>
            <a:r>
              <a:rPr lang="en-US" altLang="en-US" sz="2000" smtClean="0"/>
              <a:t>Carpet laying</a:t>
            </a:r>
          </a:p>
          <a:p>
            <a:pPr lvl="3">
              <a:buClr>
                <a:schemeClr val="accent2"/>
              </a:buClr>
              <a:buSzPct val="90000"/>
            </a:pPr>
            <a:r>
              <a:rPr lang="en-US" altLang="en-US" sz="2000" smtClean="0"/>
              <a:t>Drapery installation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fontScale="90000"/>
          </a:bodyPr>
          <a:lstStyle/>
          <a:p>
            <a:r>
              <a:rPr lang="en-US" altLang="en-US" sz="1400" smtClean="0"/>
              <a:t/>
            </a:r>
            <a:br>
              <a:rPr lang="en-US" altLang="en-US" sz="1400" smtClean="0"/>
            </a:br>
            <a:r>
              <a:rPr lang="en-US" altLang="en-US" sz="3200" smtClean="0"/>
              <a:t>Important Considerations </a:t>
            </a:r>
            <a:br>
              <a:rPr lang="en-US" altLang="en-US" sz="3200" smtClean="0"/>
            </a:br>
            <a:r>
              <a:rPr lang="en-US" altLang="en-US" sz="3200" smtClean="0"/>
              <a:t>for SCA Coverage</a:t>
            </a:r>
          </a:p>
        </p:txBody>
      </p:sp>
      <p:sp>
        <p:nvSpPr>
          <p:cNvPr id="9219" name="Rectangle 3"/>
          <p:cNvSpPr>
            <a:spLocks noGrp="1" noChangeArrowheads="1"/>
          </p:cNvSpPr>
          <p:nvPr>
            <p:ph sz="quarter" idx="13"/>
          </p:nvPr>
        </p:nvSpPr>
        <p:spPr/>
        <p:txBody>
          <a:bodyPr/>
          <a:lstStyle/>
          <a:p>
            <a:pPr>
              <a:buClr>
                <a:schemeClr val="accent2"/>
              </a:buClr>
              <a:buSzPct val="70000"/>
            </a:pPr>
            <a:r>
              <a:rPr lang="en-US" altLang="en-US" sz="2800" smtClean="0"/>
              <a:t>SCA-covered when activity is scheduled routine maintenance and upkeep</a:t>
            </a:r>
          </a:p>
          <a:p>
            <a:pPr lvl="1">
              <a:buClr>
                <a:schemeClr val="accent2"/>
              </a:buClr>
              <a:buSzPct val="90000"/>
            </a:pPr>
            <a:r>
              <a:rPr lang="en-US" altLang="en-US" sz="2800" smtClean="0"/>
              <a:t>Examples:</a:t>
            </a:r>
          </a:p>
          <a:p>
            <a:pPr lvl="3">
              <a:buClr>
                <a:schemeClr val="accent2"/>
              </a:buClr>
              <a:buSzPct val="90000"/>
            </a:pPr>
            <a:r>
              <a:rPr lang="en-US" altLang="en-US" smtClean="0"/>
              <a:t>Replace worn-out carpeting</a:t>
            </a:r>
          </a:p>
          <a:p>
            <a:pPr lvl="3">
              <a:buClr>
                <a:schemeClr val="accent2"/>
              </a:buClr>
              <a:buSzPct val="90000"/>
            </a:pPr>
            <a:r>
              <a:rPr lang="en-US" altLang="en-US" smtClean="0"/>
              <a:t>Janitorial work</a:t>
            </a:r>
          </a:p>
          <a:p>
            <a:pPr lvl="3">
              <a:buClr>
                <a:schemeClr val="accent2"/>
              </a:buClr>
              <a:buSzPct val="90000"/>
            </a:pPr>
            <a:r>
              <a:rPr lang="en-US" altLang="en-US" smtClean="0"/>
              <a:t>Mowing grass</a:t>
            </a:r>
          </a:p>
          <a:p>
            <a:pPr lvl="3">
              <a:buClr>
                <a:schemeClr val="accent2"/>
              </a:buClr>
              <a:buSzPct val="90000"/>
            </a:pPr>
            <a:r>
              <a:rPr lang="en-US" altLang="en-US" smtClean="0"/>
              <a:t>Replace draperies</a:t>
            </a:r>
          </a:p>
          <a:p>
            <a:endParaRPr lang="en-US" altLang="en-US"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fontScale="90000"/>
          </a:bodyPr>
          <a:lstStyle/>
          <a:p>
            <a:r>
              <a:rPr lang="en-US" altLang="en-US" smtClean="0"/>
              <a:t>DBA or SCA - Demolition Work</a:t>
            </a:r>
            <a:br>
              <a:rPr lang="en-US" altLang="en-US" smtClean="0"/>
            </a:br>
            <a:r>
              <a:rPr lang="en-US" altLang="en-US" smtClean="0"/>
              <a:t>(29 C.F.R. </a:t>
            </a:r>
            <a:r>
              <a:rPr lang="en-US" altLang="en-US" smtClean="0">
                <a:cs typeface="Arial" charset="0"/>
              </a:rPr>
              <a:t>§ 4.116(b))</a:t>
            </a:r>
          </a:p>
        </p:txBody>
      </p:sp>
      <p:sp>
        <p:nvSpPr>
          <p:cNvPr id="10243" name="Rectangle 3"/>
          <p:cNvSpPr>
            <a:spLocks noGrp="1" noChangeArrowheads="1"/>
          </p:cNvSpPr>
          <p:nvPr>
            <p:ph sz="quarter" idx="13"/>
          </p:nvPr>
        </p:nvSpPr>
        <p:spPr/>
        <p:txBody>
          <a:bodyPr/>
          <a:lstStyle/>
          <a:p>
            <a:pPr>
              <a:buClr>
                <a:schemeClr val="accent2"/>
              </a:buClr>
              <a:buSzPct val="70000"/>
            </a:pPr>
            <a:r>
              <a:rPr lang="en-US" altLang="en-US" sz="2800" smtClean="0"/>
              <a:t>DBA-covered if subsequent construction is planned at the site or contemplated as part of future construction project </a:t>
            </a:r>
          </a:p>
          <a:p>
            <a:pPr>
              <a:buClr>
                <a:schemeClr val="accent2"/>
              </a:buClr>
              <a:buSzPct val="70000"/>
              <a:buFont typeface="Wingdings" pitchFamily="2" charset="2"/>
              <a:buNone/>
            </a:pPr>
            <a:endParaRPr lang="en-US" altLang="en-US" sz="1000" smtClean="0"/>
          </a:p>
          <a:p>
            <a:pPr>
              <a:buClr>
                <a:schemeClr val="accent2"/>
              </a:buClr>
              <a:buSzPct val="70000"/>
            </a:pPr>
            <a:r>
              <a:rPr lang="en-US" altLang="en-US" sz="2800" smtClean="0"/>
              <a:t>SCA-covered if subsequent construction is not contemplated</a:t>
            </a:r>
          </a:p>
          <a:p>
            <a:pPr>
              <a:buClr>
                <a:schemeClr val="accent2"/>
              </a:buClr>
              <a:buSzPct val="70000"/>
              <a:buFont typeface="Wingdings" pitchFamily="2" charset="2"/>
              <a:buNone/>
            </a:pPr>
            <a:endParaRPr lang="en-US" altLang="en-US" sz="1000" smtClean="0"/>
          </a:p>
          <a:p>
            <a:pPr>
              <a:buClr>
                <a:schemeClr val="accent2"/>
              </a:buClr>
              <a:buSzPct val="70000"/>
            </a:pPr>
            <a:r>
              <a:rPr lang="en-US" altLang="en-US" sz="2800" smtClean="0"/>
              <a:t>AAM # 190 provides further discussion</a:t>
            </a:r>
          </a:p>
        </p:txBody>
      </p:sp>
    </p:spTree>
  </p:cSld>
  <p:clrMapOvr>
    <a:masterClrMapping/>
  </p:clrMapOvr>
</p:sld>
</file>

<file path=ppt/theme/theme1.xml><?xml version="1.0" encoding="utf-8"?>
<a:theme xmlns:a="http://schemas.openxmlformats.org/drawingml/2006/main" name="PWS 2017 Final">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LongProperties xmlns="http://schemas.microsoft.com/office/2006/metadata/longProperties"/>
</file>

<file path=customXml/itemProps1.xml><?xml version="1.0" encoding="utf-8"?>
<ds:datastoreItem xmlns:ds="http://schemas.openxmlformats.org/officeDocument/2006/customXml" ds:itemID="{952EF1F1-89E4-409F-9E4A-8A5A39196E56}">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emplate/>
  <TotalTime>0</TotalTime>
  <Words>1146</Words>
  <Application>Microsoft Office PowerPoint</Application>
  <PresentationFormat>On-screen Show (4:3)</PresentationFormat>
  <Paragraphs>187</Paragraphs>
  <Slides>30</Slides>
  <Notes>24</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PWS 2017 Final</vt:lpstr>
      <vt:lpstr>PowerPoint Presentation</vt:lpstr>
      <vt:lpstr>Interaction of Labor Standards Statutes on  Federal Government Contracts</vt:lpstr>
      <vt:lpstr>SCA or DBA ?   General Principles</vt:lpstr>
      <vt:lpstr>  Contracts Requiring SCA or DBA </vt:lpstr>
      <vt:lpstr>  SCA Maintenance vs. DBA Repair</vt:lpstr>
      <vt:lpstr> DBA Repair Work</vt:lpstr>
      <vt:lpstr>Important Considerations for  DBA vs. SCA Coverage</vt:lpstr>
      <vt:lpstr> Important Considerations  for SCA Coverage</vt:lpstr>
      <vt:lpstr>DBA or SCA - Demolition Work (29 C.F.R. § 4.116(b))</vt:lpstr>
      <vt:lpstr>DBA or SCA - Drilling Work</vt:lpstr>
      <vt:lpstr>SCA Contracts with  DBA Segments</vt:lpstr>
      <vt:lpstr>  Contracts Requiring SCA and DBA  (29 C.F.R. § 4.116(c)(2))</vt:lpstr>
      <vt:lpstr> Contracts Requiring SCA and DBA  (29 C.F.R. § 4.116(c)(2))  </vt:lpstr>
      <vt:lpstr> Example:  Contract for Food Services includes painting requirements</vt:lpstr>
      <vt:lpstr>Example:  DOD Base Maintenance  &amp; Operation Contracts</vt:lpstr>
      <vt:lpstr> SCA &amp; DBA – Contract Work Orders</vt:lpstr>
      <vt:lpstr>  SCA &amp; DBA – Contract Work Orders   DOD guidance (DFARS –  48 C.F.R. 222.402-70(d)(1)&amp;(2) </vt:lpstr>
      <vt:lpstr>  SCA &amp; DBA – Contract Work Orders   DOD guidance (DFARS –   48 C.F.R. 222.402-70(d)(3) </vt:lpstr>
      <vt:lpstr>SCA or PCA or Both ?</vt:lpstr>
      <vt:lpstr>Distinguishing PCA and SCA</vt:lpstr>
      <vt:lpstr>Distinguishing PCA and SCA (Cont’d.)</vt:lpstr>
      <vt:lpstr> Distinguishing PCA and SCA (Cont’d.)</vt:lpstr>
      <vt:lpstr> Distinguishing PCA and SCA (Cont’d.)</vt:lpstr>
      <vt:lpstr>Contracts Requiring PCA and DBA</vt:lpstr>
      <vt:lpstr>DBA Contract Requirements on PCA Contracts </vt:lpstr>
      <vt:lpstr>PCA and DBA Contracts - Examples</vt:lpstr>
      <vt:lpstr>PCA and DBA Contracts - Examples</vt:lpstr>
      <vt:lpstr>PCA and DBA Contracts - Examples</vt:lpstr>
      <vt:lpstr>Coverage Determination     SCA/DBA/PCA</vt:lpstr>
      <vt:lpstr>Disclaimer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2017-03-13T13:14:42Z</dcterms:created>
  <dcterms:modified xsi:type="dcterms:W3CDTF">2017-03-13T13:14:53Z</dcterms:modified>
</cp:coreProperties>
</file>