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SourceCodePro-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font" Target="fonts/SourceCodePro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2.xml"/><Relationship Id="rId24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AmaticSC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SourceCodePro-bold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7591fdbb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7591fdbb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16efc02d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16efc02d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591fdbb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7591fdbb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7591fdbb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7591fdbb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7591fdbb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7591fdbb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7591fdbb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7591fdbb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6efc02d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6efc02d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7591fdbb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7591fdbb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16efc02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16efc02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7591fdbb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7591fdbb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591fdbb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7591fdbb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6efc02d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6efc02d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7591fdbb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7591fdbb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7591fdbb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7591fdbb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7591fdbb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7591fdbb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10" Type="http://schemas.openxmlformats.org/officeDocument/2006/relationships/image" Target="../media/image15.png"/><Relationship Id="rId9" Type="http://schemas.openxmlformats.org/officeDocument/2006/relationships/image" Target="../media/image3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.png"/><Relationship Id="rId8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82058" y="16522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/>
              <a:t>App para el monitoreo de trabajo infantil y adolescente en la producción de arándanos</a:t>
            </a:r>
            <a:endParaRPr sz="38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376" y="76575"/>
            <a:ext cx="3642935" cy="16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025" y="228600"/>
            <a:ext cx="2249600" cy="17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425" y="289350"/>
            <a:ext cx="1576025" cy="14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-218075" y="99888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MENÚ USUARIOS EXTERNOS A LA EMPRESA</a:t>
            </a:r>
            <a:endParaRPr sz="3500"/>
          </a:p>
        </p:txBody>
      </p:sp>
      <p:cxnSp>
        <p:nvCxnSpPr>
          <p:cNvPr id="143" name="Google Shape;143;p22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12393" l="25839" r="29792" t="19773"/>
          <a:stretch/>
        </p:blipFill>
        <p:spPr>
          <a:xfrm>
            <a:off x="2353700" y="1152900"/>
            <a:ext cx="4464600" cy="383934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588" y="199800"/>
            <a:ext cx="638283" cy="6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250" y="83463"/>
            <a:ext cx="568200" cy="68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3102" y="129774"/>
            <a:ext cx="758023" cy="7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-297825" y="-12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monitoreo ta</a:t>
            </a:r>
            <a:endParaRPr sz="3500"/>
          </a:p>
        </p:txBody>
      </p:sp>
      <p:cxnSp>
        <p:nvCxnSpPr>
          <p:cNvPr id="153" name="Google Shape;153;p23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3"/>
          <p:cNvSpPr txBox="1"/>
          <p:nvPr/>
        </p:nvSpPr>
        <p:spPr>
          <a:xfrm>
            <a:off x="938525" y="801000"/>
            <a:ext cx="76794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Se requiere un monitoreo semanal de capataces sobre los/as trabajadores adolescentes a su cargo.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5337" l="29914" r="32710" t="15114"/>
          <a:stretch/>
        </p:blipFill>
        <p:spPr>
          <a:xfrm>
            <a:off x="1263375" y="1610013"/>
            <a:ext cx="2733974" cy="3273175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4">
            <a:alphaModFix/>
          </a:blip>
          <a:srcRect b="5437" l="26886" r="35148" t="6866"/>
          <a:stretch/>
        </p:blipFill>
        <p:spPr>
          <a:xfrm>
            <a:off x="5261125" y="1527175"/>
            <a:ext cx="2583850" cy="335729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7" name="Google Shape;157;p23"/>
          <p:cNvCxnSpPr>
            <a:stCxn id="155" idx="3"/>
            <a:endCxn id="156" idx="1"/>
          </p:cNvCxnSpPr>
          <p:nvPr/>
        </p:nvCxnSpPr>
        <p:spPr>
          <a:xfrm flipH="1" rot="10800000">
            <a:off x="3997349" y="3205800"/>
            <a:ext cx="1263900" cy="40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3175" y="74825"/>
            <a:ext cx="638283" cy="6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-599450" y="82413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/>
              <a:t>control</a:t>
            </a:r>
            <a:r>
              <a:rPr lang="es" sz="2900"/>
              <a:t> documentación ta</a:t>
            </a:r>
            <a:endParaRPr sz="2900"/>
          </a:p>
        </p:txBody>
      </p:sp>
      <p:cxnSp>
        <p:nvCxnSpPr>
          <p:cNvPr id="164" name="Google Shape;164;p24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4"/>
          <p:cNvSpPr txBox="1"/>
          <p:nvPr/>
        </p:nvSpPr>
        <p:spPr>
          <a:xfrm>
            <a:off x="3688325" y="1513775"/>
            <a:ext cx="4744800" cy="10926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El control de documentación del TA puede ser a través del escaneo del carnet RENATRE o manualmente.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938525" y="801000"/>
            <a:ext cx="76794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Además tanto los capataces como transportistas podrán realizar control de monitoreo de los TA para el ingreso a la finca o subida al colectivo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12886" l="28162" r="25095" t="19326"/>
          <a:stretch/>
        </p:blipFill>
        <p:spPr>
          <a:xfrm>
            <a:off x="338250" y="1606933"/>
            <a:ext cx="2712048" cy="221245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 b="11498" l="27165" r="29640" t="16455"/>
          <a:stretch/>
        </p:blipFill>
        <p:spPr>
          <a:xfrm>
            <a:off x="3399250" y="2717950"/>
            <a:ext cx="2525923" cy="2369884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24"/>
          <p:cNvSpPr txBox="1"/>
          <p:nvPr/>
        </p:nvSpPr>
        <p:spPr>
          <a:xfrm>
            <a:off x="6147800" y="3236725"/>
            <a:ext cx="2712000" cy="10926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El control de documentación manual requiere solo el llenado del número de DNI.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1588" y="88225"/>
            <a:ext cx="638283" cy="6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5525" y="0"/>
            <a:ext cx="568200" cy="68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8030" y="59763"/>
            <a:ext cx="696895" cy="6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-489775" y="74825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/>
              <a:t>REGISTRO DE INCIDENCIAS</a:t>
            </a:r>
            <a:endParaRPr sz="2900"/>
          </a:p>
        </p:txBody>
      </p:sp>
      <p:sp>
        <p:nvSpPr>
          <p:cNvPr id="178" name="Google Shape;178;p25"/>
          <p:cNvSpPr txBox="1"/>
          <p:nvPr/>
        </p:nvSpPr>
        <p:spPr>
          <a:xfrm>
            <a:off x="6492450" y="1715200"/>
            <a:ext cx="2397300" cy="10926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Permite registrar el tipo de incidencia para su pronta derivación y captura de información.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938525" y="1061838"/>
            <a:ext cx="76794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Se puede acceder al registro de incidencias desde cualquier pantalla.x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80" name="Google Shape;180;p25"/>
          <p:cNvCxnSpPr>
            <a:stCxn id="181" idx="3"/>
            <a:endCxn id="178" idx="1"/>
          </p:cNvCxnSpPr>
          <p:nvPr/>
        </p:nvCxnSpPr>
        <p:spPr>
          <a:xfrm flipH="1" rot="10800000">
            <a:off x="5986399" y="2261419"/>
            <a:ext cx="506100" cy="1503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5341" l="26170" r="31552" t="18670"/>
          <a:stretch/>
        </p:blipFill>
        <p:spPr>
          <a:xfrm>
            <a:off x="410200" y="1715200"/>
            <a:ext cx="2819918" cy="28508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25"/>
          <p:cNvSpPr/>
          <p:nvPr/>
        </p:nvSpPr>
        <p:spPr>
          <a:xfrm>
            <a:off x="1286000" y="4139950"/>
            <a:ext cx="568200" cy="4884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4">
            <a:alphaModFix/>
          </a:blip>
          <a:srcRect b="39578" l="30052" r="30048" t="19529"/>
          <a:stretch/>
        </p:blipFill>
        <p:spPr>
          <a:xfrm>
            <a:off x="3570050" y="1715200"/>
            <a:ext cx="2416349" cy="1393038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4" name="Google Shape;184;p25"/>
          <p:cNvCxnSpPr>
            <a:endCxn id="181" idx="1"/>
          </p:cNvCxnSpPr>
          <p:nvPr/>
        </p:nvCxnSpPr>
        <p:spPr>
          <a:xfrm flipH="1" rot="10800000">
            <a:off x="1854050" y="2411719"/>
            <a:ext cx="1716000" cy="1972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5" name="Google Shape;185;p25"/>
          <p:cNvPicPr preferRelativeResize="0"/>
          <p:nvPr/>
        </p:nvPicPr>
        <p:blipFill rotWithShape="1">
          <a:blip r:embed="rId5">
            <a:alphaModFix/>
          </a:blip>
          <a:srcRect b="13056" l="27815" r="30432" t="18370"/>
          <a:stretch/>
        </p:blipFill>
        <p:spPr>
          <a:xfrm>
            <a:off x="6202795" y="3120800"/>
            <a:ext cx="1971154" cy="1821074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9375" y="74825"/>
            <a:ext cx="638283" cy="6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0300" y="74813"/>
            <a:ext cx="568200" cy="68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2655" y="34688"/>
            <a:ext cx="696895" cy="6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59499" y="64099"/>
            <a:ext cx="684100" cy="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7325" y="104225"/>
            <a:ext cx="554777" cy="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-48600" y="89175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/>
              <a:t> ayuda</a:t>
            </a:r>
            <a:endParaRPr sz="2900"/>
          </a:p>
        </p:txBody>
      </p:sp>
      <p:sp>
        <p:nvSpPr>
          <p:cNvPr id="196" name="Google Shape;196;p26"/>
          <p:cNvSpPr txBox="1"/>
          <p:nvPr/>
        </p:nvSpPr>
        <p:spPr>
          <a:xfrm>
            <a:off x="528150" y="770813"/>
            <a:ext cx="8087700" cy="8637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Pueden acceder a un panel de ayuda o soporte técnico</a:t>
            </a: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Además requiere de la sincronización de datos para el guardado de datos en base de datos.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3">
            <a:alphaModFix/>
          </a:blip>
          <a:srcRect b="5341" l="26170" r="31552" t="18670"/>
          <a:stretch/>
        </p:blipFill>
        <p:spPr>
          <a:xfrm>
            <a:off x="1273742" y="1775950"/>
            <a:ext cx="3122309" cy="3156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26"/>
          <p:cNvSpPr/>
          <p:nvPr/>
        </p:nvSpPr>
        <p:spPr>
          <a:xfrm>
            <a:off x="3109150" y="4563675"/>
            <a:ext cx="568200" cy="4884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b="54060" l="76686" r="838" t="9176"/>
          <a:stretch/>
        </p:blipFill>
        <p:spPr>
          <a:xfrm>
            <a:off x="5475852" y="2154725"/>
            <a:ext cx="2329277" cy="214304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825" y="222076"/>
            <a:ext cx="568200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374" y="132901"/>
            <a:ext cx="446239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6449" y="89174"/>
            <a:ext cx="684100" cy="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1025" y="66050"/>
            <a:ext cx="684100" cy="66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4525" y="89162"/>
            <a:ext cx="554777" cy="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3690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flujograma webapp</a:t>
            </a:r>
            <a:endParaRPr/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8350"/>
            <a:ext cx="8839199" cy="430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311700" y="4685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ACCESO A LA WEBAPP</a:t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1242750" y="1924525"/>
            <a:ext cx="66585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Source Code Pro"/>
                <a:ea typeface="Source Code Pro"/>
                <a:cs typeface="Source Code Pro"/>
                <a:sym typeface="Source Code Pro"/>
              </a:rPr>
              <a:t>https://monitoreo-ta.c-bucket.site/demo/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WebApp...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28675"/>
            <a:ext cx="68871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...es una herramienta digital de campo para el control de trabajadores/as adolescentes (TA), pre-registro de TA e identificación de trabajo infantil para su rápida intervención.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..no requiere instalación para su uso.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/>
              <a:t>..se conecta con un dashboard o tablero de control de las empresas que permite realizar el seguimiento del SCS (sistema de cumplimiento social) y reportes a través de la APP.</a:t>
            </a:r>
            <a:endParaRPr b="1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799" y="1397850"/>
            <a:ext cx="1457881" cy="27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-897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ROLES Y FUNCIONES WEBAPP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50" y="711300"/>
            <a:ext cx="8334050" cy="43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1475" y="1333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instalación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79425" y="854850"/>
            <a:ext cx="90411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/>
              <a:t>Los usuarios de la empresa de arándanos requieren la instalación de la APP.</a:t>
            </a:r>
            <a:endParaRPr b="1"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500"/>
              <a:t>En cambio personal externo a la empresa (contratistas/capataces/</a:t>
            </a:r>
            <a:r>
              <a:rPr b="1" lang="es" sz="1500"/>
              <a:t>transportistas</a:t>
            </a:r>
            <a:r>
              <a:rPr b="1" lang="es" sz="1500"/>
              <a:t>) puede utilizar la WebApp sin instalación.</a:t>
            </a:r>
            <a:endParaRPr b="1"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1500"/>
              <a:t> </a:t>
            </a:r>
            <a:endParaRPr b="1" sz="15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5797" l="28237" r="30448" t="19008"/>
          <a:stretch/>
        </p:blipFill>
        <p:spPr>
          <a:xfrm>
            <a:off x="2259675" y="2135875"/>
            <a:ext cx="2716550" cy="2781076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800" y="2135875"/>
            <a:ext cx="1890324" cy="2781074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6"/>
          <p:cNvSpPr/>
          <p:nvPr/>
        </p:nvSpPr>
        <p:spPr>
          <a:xfrm>
            <a:off x="5506950" y="2975625"/>
            <a:ext cx="1646400" cy="14535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690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 PERSONAL empresa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5801" l="28015" r="29141" t="20949"/>
          <a:stretch/>
        </p:blipFill>
        <p:spPr>
          <a:xfrm>
            <a:off x="2282850" y="703650"/>
            <a:ext cx="4565352" cy="4391126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88" name="Google Shape;88;p17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8849" y="12"/>
            <a:ext cx="684100" cy="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200" y="89162"/>
            <a:ext cx="554777" cy="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690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ALTA Trabajadores/as Adolescentes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12886" l="28162" r="25095" t="19326"/>
          <a:stretch/>
        </p:blipFill>
        <p:spPr>
          <a:xfrm>
            <a:off x="328325" y="1610958"/>
            <a:ext cx="2712101" cy="221249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7" name="Google Shape;97;p18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8"/>
          <p:cNvSpPr txBox="1"/>
          <p:nvPr/>
        </p:nvSpPr>
        <p:spPr>
          <a:xfrm>
            <a:off x="3276100" y="1628250"/>
            <a:ext cx="5665500" cy="649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El alta del TA puede ser a través del escaneo del carnet RENATRE o manualmente.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9363" l="28432" r="30966" t="18992"/>
          <a:stretch/>
        </p:blipFill>
        <p:spPr>
          <a:xfrm>
            <a:off x="3320056" y="2427493"/>
            <a:ext cx="2712101" cy="269201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8"/>
          <p:cNvSpPr txBox="1"/>
          <p:nvPr/>
        </p:nvSpPr>
        <p:spPr>
          <a:xfrm>
            <a:off x="6130500" y="2721975"/>
            <a:ext cx="2864700" cy="23148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El alta manual requiere el llenado de una serie de preguntas: DNI, nombre, apellido, fecha de nacimiento, género, contratista, responsable de la empresa y asistencia escolar.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02275" y="792225"/>
            <a:ext cx="74253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El alta del TA que permite la WebApp NO reemplaza los papeles que deben presentarse para el alta del trabajador adolescente.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6225" y="89162"/>
            <a:ext cx="554777" cy="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90950" y="0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ingresos egresos TA</a:t>
            </a:r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9"/>
          <p:cNvSpPr txBox="1"/>
          <p:nvPr/>
        </p:nvSpPr>
        <p:spPr>
          <a:xfrm>
            <a:off x="3548275" y="1634375"/>
            <a:ext cx="4406400" cy="8010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Source Code Pro"/>
                <a:ea typeface="Source Code Pro"/>
                <a:cs typeface="Source Code Pro"/>
                <a:sym typeface="Source Code Pro"/>
              </a:rPr>
              <a:t>Se selecciona del listado de TA cargados por la empresa, el/la adolescente a cargar ingreso/egreso.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444125" y="2718100"/>
            <a:ext cx="2567100" cy="15987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Source Code Pro"/>
                <a:ea typeface="Source Code Pro"/>
                <a:cs typeface="Source Code Pro"/>
                <a:sym typeface="Source Code Pro"/>
              </a:rPr>
              <a:t>Para registrar ingreso/egreso la App pide lugar de trabajo y capataz a cargo. 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Source Code Pro"/>
                <a:ea typeface="Source Code Pro"/>
                <a:cs typeface="Source Code Pro"/>
                <a:sym typeface="Source Code Pro"/>
              </a:rPr>
              <a:t>Puede utilizarse la geolocalización del dispositivo.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938525" y="801000"/>
            <a:ext cx="76794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Esta función permite registrar el ingreso y egreso de los TA a la finca de manera diaria.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32893" l="27937" r="34190" t="14802"/>
          <a:stretch/>
        </p:blipFill>
        <p:spPr>
          <a:xfrm>
            <a:off x="249901" y="1520350"/>
            <a:ext cx="2881301" cy="2238276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13319" l="29624" r="26047" t="19135"/>
          <a:stretch/>
        </p:blipFill>
        <p:spPr>
          <a:xfrm>
            <a:off x="3306900" y="2571754"/>
            <a:ext cx="2881301" cy="2469671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774" y="129049"/>
            <a:ext cx="684100" cy="62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9"/>
          <p:cNvCxnSpPr/>
          <p:nvPr/>
        </p:nvCxnSpPr>
        <p:spPr>
          <a:xfrm flipH="1" rot="10800000">
            <a:off x="847450" y="3210375"/>
            <a:ext cx="2621700" cy="3489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90950" y="0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monitoreo TA</a:t>
            </a:r>
            <a:endParaRPr/>
          </a:p>
        </p:txBody>
      </p:sp>
      <p:cxnSp>
        <p:nvCxnSpPr>
          <p:cNvPr id="121" name="Google Shape;121;p20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20"/>
          <p:cNvSpPr txBox="1"/>
          <p:nvPr/>
        </p:nvSpPr>
        <p:spPr>
          <a:xfrm>
            <a:off x="4178050" y="3890300"/>
            <a:ext cx="4593900" cy="9438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Source Code Pro"/>
                <a:ea typeface="Source Code Pro"/>
                <a:cs typeface="Source Code Pro"/>
                <a:sym typeface="Source Code Pro"/>
              </a:rPr>
              <a:t>Esta función requiere del completamiento de todas las preguntas para poder enviar el reporte del monitoreo.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938525" y="801000"/>
            <a:ext cx="76794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Source Code Pro"/>
                <a:ea typeface="Source Code Pro"/>
                <a:cs typeface="Source Code Pro"/>
                <a:sym typeface="Source Code Pro"/>
              </a:rPr>
              <a:t>La app advierte sobre la cantidad de TA que registraron ingreso a la finca y están pendientes del monitoreo diario</a:t>
            </a: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11902" l="27694" r="34101" t="20543"/>
          <a:stretch/>
        </p:blipFill>
        <p:spPr>
          <a:xfrm>
            <a:off x="322451" y="1591000"/>
            <a:ext cx="3126648" cy="3109601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22380" l="27886" r="30830" t="30232"/>
          <a:stretch/>
        </p:blipFill>
        <p:spPr>
          <a:xfrm>
            <a:off x="3770925" y="1550913"/>
            <a:ext cx="3745099" cy="2041675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6024" y="129049"/>
            <a:ext cx="684100" cy="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90950" y="0"/>
            <a:ext cx="879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</a:t>
            </a:r>
            <a:r>
              <a:rPr lang="es"/>
              <a:t>onitoreo lOTES</a:t>
            </a:r>
            <a:endParaRPr/>
          </a:p>
        </p:txBody>
      </p:sp>
      <p:cxnSp>
        <p:nvCxnSpPr>
          <p:cNvPr id="132" name="Google Shape;132;p21"/>
          <p:cNvCxnSpPr/>
          <p:nvPr/>
        </p:nvCxnSpPr>
        <p:spPr>
          <a:xfrm>
            <a:off x="2486700" y="1650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21"/>
          <p:cNvSpPr txBox="1"/>
          <p:nvPr/>
        </p:nvSpPr>
        <p:spPr>
          <a:xfrm>
            <a:off x="4326100" y="4243650"/>
            <a:ext cx="4625400" cy="6849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Source Code Pro"/>
                <a:ea typeface="Source Code Pro"/>
                <a:cs typeface="Source Code Pro"/>
                <a:sym typeface="Source Code Pro"/>
              </a:rPr>
              <a:t>Aparecen en pantalla los lotes pendientes para completar el monitoreo. 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938525" y="801000"/>
            <a:ext cx="7679400" cy="601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La App realiza de manera automática un requerimiento de monitoreo aleatorio de lotes</a:t>
            </a:r>
            <a:r>
              <a:rPr b="1" lang="es" sz="1300"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b="1"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10187" l="26389" r="30248" t="15556"/>
          <a:stretch/>
        </p:blipFill>
        <p:spPr>
          <a:xfrm>
            <a:off x="988175" y="1710650"/>
            <a:ext cx="2997048" cy="288699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 b="24223" l="28108" r="31885" t="17139"/>
          <a:stretch/>
        </p:blipFill>
        <p:spPr>
          <a:xfrm>
            <a:off x="5169189" y="1611295"/>
            <a:ext cx="2939227" cy="242325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774" y="129049"/>
            <a:ext cx="684100" cy="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63704F661C24A870B0BFBA2216650" ma:contentTypeVersion="13" ma:contentTypeDescription="Create a new document." ma:contentTypeScope="" ma:versionID="266bc74e8dd3885a9b34fa3e26a38bb5">
  <xsd:schema xmlns:xsd="http://www.w3.org/2001/XMLSchema" xmlns:xs="http://www.w3.org/2001/XMLSchema" xmlns:p="http://schemas.microsoft.com/office/2006/metadata/properties" xmlns:ns1="http://schemas.microsoft.com/sharepoint/v3" xmlns:ns2="65d3ce34-0223-4724-af6d-a3ae3680bc2a" xmlns:ns3="8b0e5da3-0cbc-4934-b7f0-e390c4c86279" targetNamespace="http://schemas.microsoft.com/office/2006/metadata/properties" ma:root="true" ma:fieldsID="656dd2943561d7dd002fdb50772299df" ns1:_="" ns2:_="" ns3:_="">
    <xsd:import namespace="http://schemas.microsoft.com/sharepoint/v3"/>
    <xsd:import namespace="65d3ce34-0223-4724-af6d-a3ae3680bc2a"/>
    <xsd:import namespace="8b0e5da3-0cbc-4934-b7f0-e390c4c862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3ce34-0223-4724-af6d-a3ae3680bc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e5da3-0cbc-4934-b7f0-e390c4c86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8B223A-C828-44C8-A150-4DCD711DE3F7}"/>
</file>

<file path=customXml/itemProps2.xml><?xml version="1.0" encoding="utf-8"?>
<ds:datastoreItem xmlns:ds="http://schemas.openxmlformats.org/officeDocument/2006/customXml" ds:itemID="{EDDD7722-916D-4CC1-B525-AE8E42861349}"/>
</file>

<file path=customXml/itemProps3.xml><?xml version="1.0" encoding="utf-8"?>
<ds:datastoreItem xmlns:ds="http://schemas.openxmlformats.org/officeDocument/2006/customXml" ds:itemID="{DAF49E4D-527A-48A3-8503-3E2C893D9B5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0x010100EF263704F661C24A870B0BFBA2216650</vt:lpwstr>
  </property>
</Properties>
</file>