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87" r:id="rId2"/>
    <p:sldId id="290" r:id="rId3"/>
    <p:sldId id="315" r:id="rId4"/>
    <p:sldId id="323" r:id="rId5"/>
    <p:sldId id="324" r:id="rId6"/>
    <p:sldId id="325" r:id="rId7"/>
    <p:sldId id="326" r:id="rId8"/>
    <p:sldId id="286" r:id="rId9"/>
    <p:sldId id="258" r:id="rId10"/>
    <p:sldId id="296" r:id="rId11"/>
    <p:sldId id="298" r:id="rId12"/>
    <p:sldId id="299" r:id="rId13"/>
    <p:sldId id="300" r:id="rId14"/>
    <p:sldId id="327" r:id="rId15"/>
    <p:sldId id="329" r:id="rId16"/>
    <p:sldId id="302" r:id="rId17"/>
    <p:sldId id="311" r:id="rId18"/>
    <p:sldId id="313" r:id="rId19"/>
    <p:sldId id="314" r:id="rId20"/>
    <p:sldId id="316" r:id="rId21"/>
    <p:sldId id="317" r:id="rId22"/>
    <p:sldId id="319" r:id="rId23"/>
    <p:sldId id="322" r:id="rId24"/>
    <p:sldId id="320" r:id="rId25"/>
    <p:sldId id="321" r:id="rId26"/>
    <p:sldId id="294" r:id="rId27"/>
  </p:sldIdLst>
  <p:sldSz cx="9144000" cy="6858000" type="screen4x3"/>
  <p:notesSz cx="6881813"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Williford"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2060"/>
    <a:srgbClr val="FF0000"/>
    <a:srgbClr val="3333CC"/>
    <a:srgbClr val="00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71" autoAdjust="0"/>
    <p:restoredTop sz="96015" autoAdjust="0"/>
  </p:normalViewPr>
  <p:slideViewPr>
    <p:cSldViewPr>
      <p:cViewPr varScale="1">
        <p:scale>
          <a:sx n="62" d="100"/>
          <a:sy n="62" d="100"/>
        </p:scale>
        <p:origin x="548" y="56"/>
      </p:cViewPr>
      <p:guideLst>
        <p:guide orient="horz" pos="2160"/>
        <p:guide pos="2880"/>
      </p:guideLst>
    </p:cSldViewPr>
  </p:slideViewPr>
  <p:outlineViewPr>
    <p:cViewPr>
      <p:scale>
        <a:sx n="33" d="100"/>
        <a:sy n="33" d="100"/>
      </p:scale>
      <p:origin x="0" y="-114"/>
    </p:cViewPr>
  </p:outlineViewPr>
  <p:notesTextViewPr>
    <p:cViewPr>
      <p:scale>
        <a:sx n="3" d="2"/>
        <a:sy n="3" d="2"/>
      </p:scale>
      <p:origin x="0" y="0"/>
    </p:cViewPr>
  </p:notesTextViewPr>
  <p:notesViewPr>
    <p:cSldViewPr>
      <p:cViewPr varScale="1">
        <p:scale>
          <a:sx n="65" d="100"/>
          <a:sy n="65" d="100"/>
        </p:scale>
        <p:origin x="241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46435" name="Rectangle 3"/>
          <p:cNvSpPr>
            <a:spLocks noGrp="1" noChangeArrowheads="1"/>
          </p:cNvSpPr>
          <p:nvPr>
            <p:ph type="dt" sz="quarter" idx="1"/>
          </p:nvPr>
        </p:nvSpPr>
        <p:spPr bwMode="auto">
          <a:xfrm>
            <a:off x="3897313" y="0"/>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146436" name="Rectangle 4"/>
          <p:cNvSpPr>
            <a:spLocks noGrp="1" noChangeArrowheads="1"/>
          </p:cNvSpPr>
          <p:nvPr>
            <p:ph type="ftr" sz="quarter" idx="2"/>
          </p:nvPr>
        </p:nvSpPr>
        <p:spPr bwMode="auto">
          <a:xfrm>
            <a:off x="0" y="8829675"/>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46437" name="Rectangle 5"/>
          <p:cNvSpPr>
            <a:spLocks noGrp="1" noChangeArrowheads="1"/>
          </p:cNvSpPr>
          <p:nvPr>
            <p:ph type="sldNum" sz="quarter" idx="3"/>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FF87E808-84FD-46FD-9857-1BB2DB4F1D5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fontAlgn="auto" hangingPunct="1">
              <a:spcBef>
                <a:spcPts val="0"/>
              </a:spcBef>
              <a:spcAft>
                <a:spcPts val="0"/>
              </a:spcAft>
              <a:defRPr sz="1200">
                <a:latin typeface="+mn-lt"/>
              </a:defRPr>
            </a:lvl1pPr>
          </a:lstStyle>
          <a:p>
            <a:pPr>
              <a:defRPr/>
            </a:pPr>
            <a:endParaRPr lang="en-US" altLang="en-US"/>
          </a:p>
        </p:txBody>
      </p:sp>
      <p:sp>
        <p:nvSpPr>
          <p:cNvPr id="4099" name="Rectangle 3"/>
          <p:cNvSpPr>
            <a:spLocks noGrp="1" noChangeArrowheads="1"/>
          </p:cNvSpPr>
          <p:nvPr>
            <p:ph type="dt" idx="1"/>
          </p:nvPr>
        </p:nvSpPr>
        <p:spPr bwMode="auto">
          <a:xfrm>
            <a:off x="3897313" y="0"/>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fontAlgn="auto" hangingPunct="1">
              <a:spcBef>
                <a:spcPts val="0"/>
              </a:spcBef>
              <a:spcAft>
                <a:spcPts val="0"/>
              </a:spcAft>
              <a:defRPr sz="1200">
                <a:latin typeface="+mn-lt"/>
              </a:defRPr>
            </a:lvl1pPr>
          </a:lstStyle>
          <a:p>
            <a:pPr>
              <a:defRPr/>
            </a:pPr>
            <a:endParaRPr lang="en-US" altLang="en-US"/>
          </a:p>
        </p:txBody>
      </p:sp>
      <p:sp>
        <p:nvSpPr>
          <p:cNvPr id="410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8975" y="4416425"/>
            <a:ext cx="5503863"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p:cNvSpPr>
            <a:spLocks noGrp="1" noChangeArrowheads="1"/>
          </p:cNvSpPr>
          <p:nvPr>
            <p:ph type="ftr" sz="quarter" idx="4"/>
          </p:nvPr>
        </p:nvSpPr>
        <p:spPr bwMode="auto">
          <a:xfrm>
            <a:off x="0" y="8829675"/>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fontAlgn="auto" hangingPunct="1">
              <a:spcBef>
                <a:spcPts val="0"/>
              </a:spcBef>
              <a:spcAft>
                <a:spcPts val="0"/>
              </a:spcAft>
              <a:defRPr sz="1200">
                <a:latin typeface="+mn-lt"/>
              </a:defRPr>
            </a:lvl1pPr>
          </a:lstStyle>
          <a:p>
            <a:pPr>
              <a:defRPr/>
            </a:pPr>
            <a:endParaRPr lang="en-US" altLang="en-US"/>
          </a:p>
        </p:txBody>
      </p:sp>
      <p:sp>
        <p:nvSpPr>
          <p:cNvPr id="4103" name="Rectangle 7"/>
          <p:cNvSpPr>
            <a:spLocks noGrp="1" noChangeArrowheads="1"/>
          </p:cNvSpPr>
          <p:nvPr>
            <p:ph type="sldNum" sz="quarter" idx="5"/>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fontAlgn="auto" hangingPunct="1">
              <a:spcBef>
                <a:spcPts val="0"/>
              </a:spcBef>
              <a:spcAft>
                <a:spcPts val="0"/>
              </a:spcAft>
              <a:defRPr sz="1200">
                <a:latin typeface="+mn-lt"/>
              </a:defRPr>
            </a:lvl1pPr>
          </a:lstStyle>
          <a:p>
            <a:pPr>
              <a:defRPr/>
            </a:pPr>
            <a:fld id="{ABEA9FC2-1343-49ED-AFC0-F769EEF9EAF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fontAlgn="base">
              <a:spcBef>
                <a:spcPct val="0"/>
              </a:spcBef>
              <a:spcAft>
                <a:spcPct val="0"/>
              </a:spcAft>
              <a:defRPr>
                <a:solidFill>
                  <a:schemeClr val="tx1"/>
                </a:solidFill>
                <a:latin typeface="Arial" panose="020B0604020202020204" pitchFamily="34" charset="0"/>
              </a:defRPr>
            </a:lvl6pPr>
            <a:lvl7pPr marL="2971800" indent="-228600" defTabSz="931863" fontAlgn="base">
              <a:spcBef>
                <a:spcPct val="0"/>
              </a:spcBef>
              <a:spcAft>
                <a:spcPct val="0"/>
              </a:spcAft>
              <a:defRPr>
                <a:solidFill>
                  <a:schemeClr val="tx1"/>
                </a:solidFill>
                <a:latin typeface="Arial" panose="020B0604020202020204" pitchFamily="34" charset="0"/>
              </a:defRPr>
            </a:lvl7pPr>
            <a:lvl8pPr marL="3429000" indent="-228600" defTabSz="931863" fontAlgn="base">
              <a:spcBef>
                <a:spcPct val="0"/>
              </a:spcBef>
              <a:spcAft>
                <a:spcPct val="0"/>
              </a:spcAft>
              <a:defRPr>
                <a:solidFill>
                  <a:schemeClr val="tx1"/>
                </a:solidFill>
                <a:latin typeface="Arial" panose="020B0604020202020204" pitchFamily="34" charset="0"/>
              </a:defRPr>
            </a:lvl8pPr>
            <a:lvl9pPr marL="3886200" indent="-228600" defTabSz="93186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AC9FDDA-141E-49E8-9C20-0324AEB59A10}" type="slidenum">
              <a:rPr lang="en-US" altLang="en-US" smtClean="0">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fontAlgn="base">
              <a:spcBef>
                <a:spcPct val="0"/>
              </a:spcBef>
              <a:spcAft>
                <a:spcPct val="0"/>
              </a:spcAft>
              <a:defRPr>
                <a:solidFill>
                  <a:schemeClr val="tx1"/>
                </a:solidFill>
                <a:latin typeface="Arial" panose="020B0604020202020204" pitchFamily="34" charset="0"/>
              </a:defRPr>
            </a:lvl6pPr>
            <a:lvl7pPr marL="2971800" indent="-228600" defTabSz="931863" fontAlgn="base">
              <a:spcBef>
                <a:spcPct val="0"/>
              </a:spcBef>
              <a:spcAft>
                <a:spcPct val="0"/>
              </a:spcAft>
              <a:defRPr>
                <a:solidFill>
                  <a:schemeClr val="tx1"/>
                </a:solidFill>
                <a:latin typeface="Arial" panose="020B0604020202020204" pitchFamily="34" charset="0"/>
              </a:defRPr>
            </a:lvl7pPr>
            <a:lvl8pPr marL="3429000" indent="-228600" defTabSz="931863" fontAlgn="base">
              <a:spcBef>
                <a:spcPct val="0"/>
              </a:spcBef>
              <a:spcAft>
                <a:spcPct val="0"/>
              </a:spcAft>
              <a:defRPr>
                <a:solidFill>
                  <a:schemeClr val="tx1"/>
                </a:solidFill>
                <a:latin typeface="Arial" panose="020B0604020202020204" pitchFamily="34" charset="0"/>
              </a:defRPr>
            </a:lvl8pPr>
            <a:lvl9pPr marL="3886200" indent="-228600" defTabSz="93186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3F59A23-6B84-40FD-A4DB-8701269F951D}" type="slidenum">
              <a:rPr lang="en-US" altLang="en-US" smtClean="0">
                <a:latin typeface="Calibri" panose="020F0502020204030204" pitchFamily="34" charset="0"/>
              </a:rPr>
              <a:pPr fontAlgn="base">
                <a:spcBef>
                  <a:spcPct val="0"/>
                </a:spcBef>
                <a:spcAft>
                  <a:spcPct val="0"/>
                </a:spcAft>
              </a:pPr>
              <a:t>11</a:t>
            </a:fld>
            <a:endParaRPr lang="en-US" altLang="en-US">
              <a:latin typeface="Calibri" panose="020F0502020204030204"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fontAlgn="base">
              <a:spcBef>
                <a:spcPct val="0"/>
              </a:spcBef>
              <a:spcAft>
                <a:spcPct val="0"/>
              </a:spcAft>
              <a:defRPr>
                <a:solidFill>
                  <a:schemeClr val="tx1"/>
                </a:solidFill>
                <a:latin typeface="Arial" panose="020B0604020202020204" pitchFamily="34" charset="0"/>
              </a:defRPr>
            </a:lvl6pPr>
            <a:lvl7pPr marL="2971800" indent="-228600" defTabSz="931863" fontAlgn="base">
              <a:spcBef>
                <a:spcPct val="0"/>
              </a:spcBef>
              <a:spcAft>
                <a:spcPct val="0"/>
              </a:spcAft>
              <a:defRPr>
                <a:solidFill>
                  <a:schemeClr val="tx1"/>
                </a:solidFill>
                <a:latin typeface="Arial" panose="020B0604020202020204" pitchFamily="34" charset="0"/>
              </a:defRPr>
            </a:lvl7pPr>
            <a:lvl8pPr marL="3429000" indent="-228600" defTabSz="931863" fontAlgn="base">
              <a:spcBef>
                <a:spcPct val="0"/>
              </a:spcBef>
              <a:spcAft>
                <a:spcPct val="0"/>
              </a:spcAft>
              <a:defRPr>
                <a:solidFill>
                  <a:schemeClr val="tx1"/>
                </a:solidFill>
                <a:latin typeface="Arial" panose="020B0604020202020204" pitchFamily="34" charset="0"/>
              </a:defRPr>
            </a:lvl8pPr>
            <a:lvl9pPr marL="3886200" indent="-228600" defTabSz="93186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179419E-36A2-4B0B-96A5-CE8F90FBA9F5}" type="slidenum">
              <a:rPr lang="en-US" altLang="en-US" smtClean="0">
                <a:latin typeface="Calibri" panose="020F0502020204030204" pitchFamily="34" charset="0"/>
              </a:rPr>
              <a:pPr fontAlgn="base">
                <a:spcBef>
                  <a:spcPct val="0"/>
                </a:spcBef>
                <a:spcAft>
                  <a:spcPct val="0"/>
                </a:spcAft>
              </a:pPr>
              <a:t>12</a:t>
            </a:fld>
            <a:endParaRPr lang="en-US" altLang="en-US">
              <a:latin typeface="Calibri" panose="020F0502020204030204"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fontAlgn="base">
              <a:spcBef>
                <a:spcPct val="0"/>
              </a:spcBef>
              <a:spcAft>
                <a:spcPct val="0"/>
              </a:spcAft>
              <a:defRPr>
                <a:solidFill>
                  <a:schemeClr val="tx1"/>
                </a:solidFill>
                <a:latin typeface="Arial" panose="020B0604020202020204" pitchFamily="34" charset="0"/>
              </a:defRPr>
            </a:lvl6pPr>
            <a:lvl7pPr marL="2971800" indent="-228600" defTabSz="931863" fontAlgn="base">
              <a:spcBef>
                <a:spcPct val="0"/>
              </a:spcBef>
              <a:spcAft>
                <a:spcPct val="0"/>
              </a:spcAft>
              <a:defRPr>
                <a:solidFill>
                  <a:schemeClr val="tx1"/>
                </a:solidFill>
                <a:latin typeface="Arial" panose="020B0604020202020204" pitchFamily="34" charset="0"/>
              </a:defRPr>
            </a:lvl7pPr>
            <a:lvl8pPr marL="3429000" indent="-228600" defTabSz="931863" fontAlgn="base">
              <a:spcBef>
                <a:spcPct val="0"/>
              </a:spcBef>
              <a:spcAft>
                <a:spcPct val="0"/>
              </a:spcAft>
              <a:defRPr>
                <a:solidFill>
                  <a:schemeClr val="tx1"/>
                </a:solidFill>
                <a:latin typeface="Arial" panose="020B0604020202020204" pitchFamily="34" charset="0"/>
              </a:defRPr>
            </a:lvl8pPr>
            <a:lvl9pPr marL="3886200" indent="-228600" defTabSz="93186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EE20511-B24B-4304-882D-75F80D6D3D49}" type="slidenum">
              <a:rPr lang="en-US" altLang="en-US" smtClean="0">
                <a:latin typeface="Calibri" panose="020F0502020204030204" pitchFamily="34" charset="0"/>
              </a:rPr>
              <a:pPr fontAlgn="base">
                <a:spcBef>
                  <a:spcPct val="0"/>
                </a:spcBef>
                <a:spcAft>
                  <a:spcPct val="0"/>
                </a:spcAft>
              </a:pPr>
              <a:t>13</a:t>
            </a:fld>
            <a:endParaRPr lang="en-US" altLang="en-US">
              <a:latin typeface="Calibri" panose="020F050202020403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fontAlgn="base">
              <a:spcBef>
                <a:spcPct val="0"/>
              </a:spcBef>
              <a:spcAft>
                <a:spcPct val="0"/>
              </a:spcAft>
              <a:defRPr>
                <a:solidFill>
                  <a:schemeClr val="tx1"/>
                </a:solidFill>
                <a:latin typeface="Arial" panose="020B0604020202020204" pitchFamily="34" charset="0"/>
              </a:defRPr>
            </a:lvl6pPr>
            <a:lvl7pPr marL="2971800" indent="-228600" defTabSz="931863" fontAlgn="base">
              <a:spcBef>
                <a:spcPct val="0"/>
              </a:spcBef>
              <a:spcAft>
                <a:spcPct val="0"/>
              </a:spcAft>
              <a:defRPr>
                <a:solidFill>
                  <a:schemeClr val="tx1"/>
                </a:solidFill>
                <a:latin typeface="Arial" panose="020B0604020202020204" pitchFamily="34" charset="0"/>
              </a:defRPr>
            </a:lvl7pPr>
            <a:lvl8pPr marL="3429000" indent="-228600" defTabSz="931863" fontAlgn="base">
              <a:spcBef>
                <a:spcPct val="0"/>
              </a:spcBef>
              <a:spcAft>
                <a:spcPct val="0"/>
              </a:spcAft>
              <a:defRPr>
                <a:solidFill>
                  <a:schemeClr val="tx1"/>
                </a:solidFill>
                <a:latin typeface="Arial" panose="020B0604020202020204" pitchFamily="34" charset="0"/>
              </a:defRPr>
            </a:lvl8pPr>
            <a:lvl9pPr marL="3886200" indent="-228600" defTabSz="93186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EE20511-B24B-4304-882D-75F80D6D3D49}" type="slidenum">
              <a:rPr lang="en-US" altLang="en-US" smtClean="0">
                <a:latin typeface="Calibri" panose="020F0502020204030204" pitchFamily="34" charset="0"/>
              </a:rPr>
              <a:pPr fontAlgn="base">
                <a:spcBef>
                  <a:spcPct val="0"/>
                </a:spcBef>
                <a:spcAft>
                  <a:spcPct val="0"/>
                </a:spcAft>
              </a:pPr>
              <a:t>14</a:t>
            </a:fld>
            <a:endParaRPr lang="en-US" altLang="en-US">
              <a:latin typeface="Calibri" panose="020F050202020403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113620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E586D68-A541-4EB4-88BC-68771BE371D1}" type="slidenum">
              <a:rPr lang="en-US" altLang="en-US" smtClean="0">
                <a:latin typeface="Calibri" panose="020F0502020204030204" pitchFamily="34" charset="0"/>
              </a:rPr>
              <a:pPr fontAlgn="base">
                <a:spcBef>
                  <a:spcPct val="0"/>
                </a:spcBef>
                <a:spcAft>
                  <a:spcPct val="0"/>
                </a:spcAft>
              </a:pPr>
              <a:t>15</a:t>
            </a:fld>
            <a:endParaRPr lang="en-US" altLang="en-US">
              <a:latin typeface="Calibri" panose="020F0502020204030204"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fontAlgn="base">
              <a:spcBef>
                <a:spcPct val="0"/>
              </a:spcBef>
              <a:spcAft>
                <a:spcPct val="0"/>
              </a:spcAft>
              <a:defRPr>
                <a:solidFill>
                  <a:schemeClr val="tx1"/>
                </a:solidFill>
                <a:latin typeface="Arial" panose="020B0604020202020204" pitchFamily="34" charset="0"/>
              </a:defRPr>
            </a:lvl6pPr>
            <a:lvl7pPr marL="2971800" indent="-228600" defTabSz="931863" fontAlgn="base">
              <a:spcBef>
                <a:spcPct val="0"/>
              </a:spcBef>
              <a:spcAft>
                <a:spcPct val="0"/>
              </a:spcAft>
              <a:defRPr>
                <a:solidFill>
                  <a:schemeClr val="tx1"/>
                </a:solidFill>
                <a:latin typeface="Arial" panose="020B0604020202020204" pitchFamily="34" charset="0"/>
              </a:defRPr>
            </a:lvl7pPr>
            <a:lvl8pPr marL="3429000" indent="-228600" defTabSz="931863" fontAlgn="base">
              <a:spcBef>
                <a:spcPct val="0"/>
              </a:spcBef>
              <a:spcAft>
                <a:spcPct val="0"/>
              </a:spcAft>
              <a:defRPr>
                <a:solidFill>
                  <a:schemeClr val="tx1"/>
                </a:solidFill>
                <a:latin typeface="Arial" panose="020B0604020202020204" pitchFamily="34" charset="0"/>
              </a:defRPr>
            </a:lvl8pPr>
            <a:lvl9pPr marL="3886200" indent="-228600" defTabSz="93186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5F20C49-90D2-4D3C-8C07-49A7C9E5805F}" type="slidenum">
              <a:rPr lang="en-US" altLang="en-US" smtClean="0">
                <a:latin typeface="Calibri" panose="020F0502020204030204" pitchFamily="34" charset="0"/>
              </a:rPr>
              <a:pPr fontAlgn="base">
                <a:spcBef>
                  <a:spcPct val="0"/>
                </a:spcBef>
                <a:spcAft>
                  <a:spcPct val="0"/>
                </a:spcAft>
              </a:pPr>
              <a:t>16</a:t>
            </a:fld>
            <a:endParaRPr lang="en-US" altLang="en-US">
              <a:latin typeface="Calibri" panose="020F0502020204030204"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fontAlgn="base">
              <a:spcBef>
                <a:spcPct val="0"/>
              </a:spcBef>
              <a:spcAft>
                <a:spcPct val="0"/>
              </a:spcAft>
              <a:defRPr>
                <a:solidFill>
                  <a:schemeClr val="tx1"/>
                </a:solidFill>
                <a:latin typeface="Arial" panose="020B0604020202020204" pitchFamily="34" charset="0"/>
              </a:defRPr>
            </a:lvl6pPr>
            <a:lvl7pPr marL="2971800" indent="-228600" defTabSz="931863" fontAlgn="base">
              <a:spcBef>
                <a:spcPct val="0"/>
              </a:spcBef>
              <a:spcAft>
                <a:spcPct val="0"/>
              </a:spcAft>
              <a:defRPr>
                <a:solidFill>
                  <a:schemeClr val="tx1"/>
                </a:solidFill>
                <a:latin typeface="Arial" panose="020B0604020202020204" pitchFamily="34" charset="0"/>
              </a:defRPr>
            </a:lvl7pPr>
            <a:lvl8pPr marL="3429000" indent="-228600" defTabSz="931863" fontAlgn="base">
              <a:spcBef>
                <a:spcPct val="0"/>
              </a:spcBef>
              <a:spcAft>
                <a:spcPct val="0"/>
              </a:spcAft>
              <a:defRPr>
                <a:solidFill>
                  <a:schemeClr val="tx1"/>
                </a:solidFill>
                <a:latin typeface="Arial" panose="020B0604020202020204" pitchFamily="34" charset="0"/>
              </a:defRPr>
            </a:lvl8pPr>
            <a:lvl9pPr marL="3886200" indent="-228600" defTabSz="93186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3043E57-4EC7-422C-810E-0A1879FA035E}" type="slidenum">
              <a:rPr lang="en-US" altLang="en-US" smtClean="0">
                <a:latin typeface="Calibri" panose="020F0502020204030204" pitchFamily="34" charset="0"/>
              </a:rPr>
              <a:pPr fontAlgn="base">
                <a:spcBef>
                  <a:spcPct val="0"/>
                </a:spcBef>
                <a:spcAft>
                  <a:spcPct val="0"/>
                </a:spcAft>
              </a:pPr>
              <a:t>17</a:t>
            </a:fld>
            <a:endParaRPr lang="en-US" altLang="en-US">
              <a:latin typeface="Calibri" panose="020F0502020204030204"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fontAlgn="base">
              <a:spcBef>
                <a:spcPct val="0"/>
              </a:spcBef>
              <a:spcAft>
                <a:spcPct val="0"/>
              </a:spcAft>
              <a:defRPr>
                <a:solidFill>
                  <a:schemeClr val="tx1"/>
                </a:solidFill>
                <a:latin typeface="Arial" panose="020B0604020202020204" pitchFamily="34" charset="0"/>
              </a:defRPr>
            </a:lvl6pPr>
            <a:lvl7pPr marL="2971800" indent="-228600" defTabSz="931863" fontAlgn="base">
              <a:spcBef>
                <a:spcPct val="0"/>
              </a:spcBef>
              <a:spcAft>
                <a:spcPct val="0"/>
              </a:spcAft>
              <a:defRPr>
                <a:solidFill>
                  <a:schemeClr val="tx1"/>
                </a:solidFill>
                <a:latin typeface="Arial" panose="020B0604020202020204" pitchFamily="34" charset="0"/>
              </a:defRPr>
            </a:lvl7pPr>
            <a:lvl8pPr marL="3429000" indent="-228600" defTabSz="931863" fontAlgn="base">
              <a:spcBef>
                <a:spcPct val="0"/>
              </a:spcBef>
              <a:spcAft>
                <a:spcPct val="0"/>
              </a:spcAft>
              <a:defRPr>
                <a:solidFill>
                  <a:schemeClr val="tx1"/>
                </a:solidFill>
                <a:latin typeface="Arial" panose="020B0604020202020204" pitchFamily="34" charset="0"/>
              </a:defRPr>
            </a:lvl8pPr>
            <a:lvl9pPr marL="3886200" indent="-228600" defTabSz="93186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710A42C-E6F8-4563-B900-C07804C1E8C1}" type="slidenum">
              <a:rPr lang="en-US" altLang="en-US" smtClean="0">
                <a:latin typeface="Calibri" panose="020F0502020204030204" pitchFamily="34" charset="0"/>
              </a:rPr>
              <a:pPr fontAlgn="base">
                <a:spcBef>
                  <a:spcPct val="0"/>
                </a:spcBef>
                <a:spcAft>
                  <a:spcPct val="0"/>
                </a:spcAft>
              </a:pPr>
              <a:t>18</a:t>
            </a:fld>
            <a:endParaRPr lang="en-US" altLang="en-US">
              <a:latin typeface="Calibri" panose="020F050202020403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fontAlgn="base">
              <a:spcBef>
                <a:spcPct val="0"/>
              </a:spcBef>
              <a:spcAft>
                <a:spcPct val="0"/>
              </a:spcAft>
              <a:defRPr>
                <a:solidFill>
                  <a:schemeClr val="tx1"/>
                </a:solidFill>
                <a:latin typeface="Arial" panose="020B0604020202020204" pitchFamily="34" charset="0"/>
              </a:defRPr>
            </a:lvl6pPr>
            <a:lvl7pPr marL="2971800" indent="-228600" defTabSz="931863" fontAlgn="base">
              <a:spcBef>
                <a:spcPct val="0"/>
              </a:spcBef>
              <a:spcAft>
                <a:spcPct val="0"/>
              </a:spcAft>
              <a:defRPr>
                <a:solidFill>
                  <a:schemeClr val="tx1"/>
                </a:solidFill>
                <a:latin typeface="Arial" panose="020B0604020202020204" pitchFamily="34" charset="0"/>
              </a:defRPr>
            </a:lvl7pPr>
            <a:lvl8pPr marL="3429000" indent="-228600" defTabSz="931863" fontAlgn="base">
              <a:spcBef>
                <a:spcPct val="0"/>
              </a:spcBef>
              <a:spcAft>
                <a:spcPct val="0"/>
              </a:spcAft>
              <a:defRPr>
                <a:solidFill>
                  <a:schemeClr val="tx1"/>
                </a:solidFill>
                <a:latin typeface="Arial" panose="020B0604020202020204" pitchFamily="34" charset="0"/>
              </a:defRPr>
            </a:lvl8pPr>
            <a:lvl9pPr marL="3886200" indent="-228600" defTabSz="93186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EE676F6-1608-4C52-90E8-F3219B3DF901}" type="slidenum">
              <a:rPr lang="en-US" altLang="en-US" smtClean="0">
                <a:latin typeface="Calibri" panose="020F0502020204030204" pitchFamily="34" charset="0"/>
              </a:rPr>
              <a:pPr fontAlgn="base">
                <a:spcBef>
                  <a:spcPct val="0"/>
                </a:spcBef>
                <a:spcAft>
                  <a:spcPct val="0"/>
                </a:spcAft>
              </a:pPr>
              <a:t>19</a:t>
            </a:fld>
            <a:endParaRPr lang="en-US" altLang="en-US">
              <a:latin typeface="Calibri" panose="020F050202020403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fontAlgn="base">
              <a:spcBef>
                <a:spcPct val="0"/>
              </a:spcBef>
              <a:spcAft>
                <a:spcPct val="0"/>
              </a:spcAft>
              <a:defRPr>
                <a:solidFill>
                  <a:schemeClr val="tx1"/>
                </a:solidFill>
                <a:latin typeface="Arial" panose="020B0604020202020204" pitchFamily="34" charset="0"/>
              </a:defRPr>
            </a:lvl6pPr>
            <a:lvl7pPr marL="2971800" indent="-228600" defTabSz="931863" fontAlgn="base">
              <a:spcBef>
                <a:spcPct val="0"/>
              </a:spcBef>
              <a:spcAft>
                <a:spcPct val="0"/>
              </a:spcAft>
              <a:defRPr>
                <a:solidFill>
                  <a:schemeClr val="tx1"/>
                </a:solidFill>
                <a:latin typeface="Arial" panose="020B0604020202020204" pitchFamily="34" charset="0"/>
              </a:defRPr>
            </a:lvl7pPr>
            <a:lvl8pPr marL="3429000" indent="-228600" defTabSz="931863" fontAlgn="base">
              <a:spcBef>
                <a:spcPct val="0"/>
              </a:spcBef>
              <a:spcAft>
                <a:spcPct val="0"/>
              </a:spcAft>
              <a:defRPr>
                <a:solidFill>
                  <a:schemeClr val="tx1"/>
                </a:solidFill>
                <a:latin typeface="Arial" panose="020B0604020202020204" pitchFamily="34" charset="0"/>
              </a:defRPr>
            </a:lvl8pPr>
            <a:lvl9pPr marL="3886200" indent="-228600" defTabSz="93186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A88CDE9-E9EB-4852-A9FA-3F8DE42A0EDE}" type="slidenum">
              <a:rPr lang="en-US" altLang="en-US" smtClean="0">
                <a:latin typeface="Calibri" panose="020F0502020204030204" pitchFamily="34" charset="0"/>
              </a:rPr>
              <a:pPr fontAlgn="base">
                <a:spcBef>
                  <a:spcPct val="0"/>
                </a:spcBef>
                <a:spcAft>
                  <a:spcPct val="0"/>
                </a:spcAft>
              </a:pPr>
              <a:t>20</a:t>
            </a:fld>
            <a:endParaRPr lang="en-US" altLang="en-US">
              <a:latin typeface="Calibri" panose="020F0502020204030204"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fontAlgn="base">
              <a:spcBef>
                <a:spcPct val="0"/>
              </a:spcBef>
              <a:spcAft>
                <a:spcPct val="0"/>
              </a:spcAft>
              <a:defRPr>
                <a:solidFill>
                  <a:schemeClr val="tx1"/>
                </a:solidFill>
                <a:latin typeface="Arial" panose="020B0604020202020204" pitchFamily="34" charset="0"/>
              </a:defRPr>
            </a:lvl6pPr>
            <a:lvl7pPr marL="2971800" indent="-228600" defTabSz="931863" fontAlgn="base">
              <a:spcBef>
                <a:spcPct val="0"/>
              </a:spcBef>
              <a:spcAft>
                <a:spcPct val="0"/>
              </a:spcAft>
              <a:defRPr>
                <a:solidFill>
                  <a:schemeClr val="tx1"/>
                </a:solidFill>
                <a:latin typeface="Arial" panose="020B0604020202020204" pitchFamily="34" charset="0"/>
              </a:defRPr>
            </a:lvl7pPr>
            <a:lvl8pPr marL="3429000" indent="-228600" defTabSz="931863" fontAlgn="base">
              <a:spcBef>
                <a:spcPct val="0"/>
              </a:spcBef>
              <a:spcAft>
                <a:spcPct val="0"/>
              </a:spcAft>
              <a:defRPr>
                <a:solidFill>
                  <a:schemeClr val="tx1"/>
                </a:solidFill>
                <a:latin typeface="Arial" panose="020B0604020202020204" pitchFamily="34" charset="0"/>
              </a:defRPr>
            </a:lvl8pPr>
            <a:lvl9pPr marL="3886200" indent="-228600" defTabSz="93186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8E7AC49-0996-4162-8733-A469EF2B60E2}" type="slidenum">
              <a:rPr lang="en-US" altLang="en-US" smtClean="0">
                <a:latin typeface="Calibri" panose="020F0502020204030204" pitchFamily="34" charset="0"/>
              </a:rPr>
              <a:pPr fontAlgn="base">
                <a:spcBef>
                  <a:spcPct val="0"/>
                </a:spcBef>
                <a:spcAft>
                  <a:spcPct val="0"/>
                </a:spcAft>
              </a:pPr>
              <a:t>2</a:t>
            </a:fld>
            <a:endParaRPr lang="en-US" altLang="en-US">
              <a:latin typeface="Calibri" panose="020F050202020403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fontAlgn="base">
              <a:spcBef>
                <a:spcPct val="0"/>
              </a:spcBef>
              <a:spcAft>
                <a:spcPct val="0"/>
              </a:spcAft>
              <a:defRPr>
                <a:solidFill>
                  <a:schemeClr val="tx1"/>
                </a:solidFill>
                <a:latin typeface="Arial" panose="020B0604020202020204" pitchFamily="34" charset="0"/>
              </a:defRPr>
            </a:lvl6pPr>
            <a:lvl7pPr marL="2971800" indent="-228600" defTabSz="931863" fontAlgn="base">
              <a:spcBef>
                <a:spcPct val="0"/>
              </a:spcBef>
              <a:spcAft>
                <a:spcPct val="0"/>
              </a:spcAft>
              <a:defRPr>
                <a:solidFill>
                  <a:schemeClr val="tx1"/>
                </a:solidFill>
                <a:latin typeface="Arial" panose="020B0604020202020204" pitchFamily="34" charset="0"/>
              </a:defRPr>
            </a:lvl7pPr>
            <a:lvl8pPr marL="3429000" indent="-228600" defTabSz="931863" fontAlgn="base">
              <a:spcBef>
                <a:spcPct val="0"/>
              </a:spcBef>
              <a:spcAft>
                <a:spcPct val="0"/>
              </a:spcAft>
              <a:defRPr>
                <a:solidFill>
                  <a:schemeClr val="tx1"/>
                </a:solidFill>
                <a:latin typeface="Arial" panose="020B0604020202020204" pitchFamily="34" charset="0"/>
              </a:defRPr>
            </a:lvl8pPr>
            <a:lvl9pPr marL="3886200" indent="-228600" defTabSz="93186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449D378-4D79-4C76-8CBD-5055B41A3DA4}" type="slidenum">
              <a:rPr lang="en-US" altLang="en-US" smtClean="0">
                <a:latin typeface="Calibri" panose="020F0502020204030204" pitchFamily="34" charset="0"/>
              </a:rPr>
              <a:pPr fontAlgn="base">
                <a:spcBef>
                  <a:spcPct val="0"/>
                </a:spcBef>
                <a:spcAft>
                  <a:spcPct val="0"/>
                </a:spcAft>
              </a:pPr>
              <a:t>21</a:t>
            </a:fld>
            <a:endParaRPr lang="en-US" altLang="en-US">
              <a:latin typeface="Calibri" panose="020F050202020403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fontAlgn="base">
              <a:spcBef>
                <a:spcPct val="0"/>
              </a:spcBef>
              <a:spcAft>
                <a:spcPct val="0"/>
              </a:spcAft>
              <a:defRPr>
                <a:solidFill>
                  <a:schemeClr val="tx1"/>
                </a:solidFill>
                <a:latin typeface="Arial" panose="020B0604020202020204" pitchFamily="34" charset="0"/>
              </a:defRPr>
            </a:lvl6pPr>
            <a:lvl7pPr marL="2971800" indent="-228600" defTabSz="931863" fontAlgn="base">
              <a:spcBef>
                <a:spcPct val="0"/>
              </a:spcBef>
              <a:spcAft>
                <a:spcPct val="0"/>
              </a:spcAft>
              <a:defRPr>
                <a:solidFill>
                  <a:schemeClr val="tx1"/>
                </a:solidFill>
                <a:latin typeface="Arial" panose="020B0604020202020204" pitchFamily="34" charset="0"/>
              </a:defRPr>
            </a:lvl7pPr>
            <a:lvl8pPr marL="3429000" indent="-228600" defTabSz="931863" fontAlgn="base">
              <a:spcBef>
                <a:spcPct val="0"/>
              </a:spcBef>
              <a:spcAft>
                <a:spcPct val="0"/>
              </a:spcAft>
              <a:defRPr>
                <a:solidFill>
                  <a:schemeClr val="tx1"/>
                </a:solidFill>
                <a:latin typeface="Arial" panose="020B0604020202020204" pitchFamily="34" charset="0"/>
              </a:defRPr>
            </a:lvl8pPr>
            <a:lvl9pPr marL="3886200" indent="-228600" defTabSz="93186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2434505-67BD-4DFD-AAFC-651EDB8AC7AD}" type="slidenum">
              <a:rPr lang="en-US" altLang="en-US" smtClean="0">
                <a:latin typeface="Calibri" panose="020F0502020204030204" pitchFamily="34" charset="0"/>
              </a:rPr>
              <a:pPr fontAlgn="base">
                <a:spcBef>
                  <a:spcPct val="0"/>
                </a:spcBef>
                <a:spcAft>
                  <a:spcPct val="0"/>
                </a:spcAft>
              </a:pPr>
              <a:t>22</a:t>
            </a:fld>
            <a:endParaRPr lang="en-US" altLang="en-US">
              <a:latin typeface="Calibri" panose="020F050202020403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fontAlgn="base">
              <a:spcBef>
                <a:spcPct val="0"/>
              </a:spcBef>
              <a:spcAft>
                <a:spcPct val="0"/>
              </a:spcAft>
              <a:defRPr>
                <a:solidFill>
                  <a:schemeClr val="tx1"/>
                </a:solidFill>
                <a:latin typeface="Arial" panose="020B0604020202020204" pitchFamily="34" charset="0"/>
              </a:defRPr>
            </a:lvl6pPr>
            <a:lvl7pPr marL="2971800" indent="-228600" defTabSz="931863" fontAlgn="base">
              <a:spcBef>
                <a:spcPct val="0"/>
              </a:spcBef>
              <a:spcAft>
                <a:spcPct val="0"/>
              </a:spcAft>
              <a:defRPr>
                <a:solidFill>
                  <a:schemeClr val="tx1"/>
                </a:solidFill>
                <a:latin typeface="Arial" panose="020B0604020202020204" pitchFamily="34" charset="0"/>
              </a:defRPr>
            </a:lvl7pPr>
            <a:lvl8pPr marL="3429000" indent="-228600" defTabSz="931863" fontAlgn="base">
              <a:spcBef>
                <a:spcPct val="0"/>
              </a:spcBef>
              <a:spcAft>
                <a:spcPct val="0"/>
              </a:spcAft>
              <a:defRPr>
                <a:solidFill>
                  <a:schemeClr val="tx1"/>
                </a:solidFill>
                <a:latin typeface="Arial" panose="020B0604020202020204" pitchFamily="34" charset="0"/>
              </a:defRPr>
            </a:lvl8pPr>
            <a:lvl9pPr marL="3886200" indent="-228600" defTabSz="93186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0067CEE-03DC-44D5-8A24-6DCD31463069}" type="slidenum">
              <a:rPr lang="en-US" altLang="en-US" smtClean="0">
                <a:latin typeface="Calibri" panose="020F0502020204030204" pitchFamily="34" charset="0"/>
              </a:rPr>
              <a:pPr fontAlgn="base">
                <a:spcBef>
                  <a:spcPct val="0"/>
                </a:spcBef>
                <a:spcAft>
                  <a:spcPct val="0"/>
                </a:spcAft>
              </a:pPr>
              <a:t>23</a:t>
            </a:fld>
            <a:endParaRPr lang="en-US" altLang="en-US">
              <a:latin typeface="Calibri" panose="020F050202020403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fontAlgn="base">
              <a:spcBef>
                <a:spcPct val="0"/>
              </a:spcBef>
              <a:spcAft>
                <a:spcPct val="0"/>
              </a:spcAft>
              <a:defRPr>
                <a:solidFill>
                  <a:schemeClr val="tx1"/>
                </a:solidFill>
                <a:latin typeface="Arial" panose="020B0604020202020204" pitchFamily="34" charset="0"/>
              </a:defRPr>
            </a:lvl6pPr>
            <a:lvl7pPr marL="2971800" indent="-228600" defTabSz="931863" fontAlgn="base">
              <a:spcBef>
                <a:spcPct val="0"/>
              </a:spcBef>
              <a:spcAft>
                <a:spcPct val="0"/>
              </a:spcAft>
              <a:defRPr>
                <a:solidFill>
                  <a:schemeClr val="tx1"/>
                </a:solidFill>
                <a:latin typeface="Arial" panose="020B0604020202020204" pitchFamily="34" charset="0"/>
              </a:defRPr>
            </a:lvl7pPr>
            <a:lvl8pPr marL="3429000" indent="-228600" defTabSz="931863" fontAlgn="base">
              <a:spcBef>
                <a:spcPct val="0"/>
              </a:spcBef>
              <a:spcAft>
                <a:spcPct val="0"/>
              </a:spcAft>
              <a:defRPr>
                <a:solidFill>
                  <a:schemeClr val="tx1"/>
                </a:solidFill>
                <a:latin typeface="Arial" panose="020B0604020202020204" pitchFamily="34" charset="0"/>
              </a:defRPr>
            </a:lvl8pPr>
            <a:lvl9pPr marL="3886200" indent="-228600" defTabSz="93186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AFC648C-2409-4B12-B160-089810D1DF0E}" type="slidenum">
              <a:rPr lang="en-US" altLang="en-US" smtClean="0">
                <a:latin typeface="Calibri" panose="020F0502020204030204" pitchFamily="34" charset="0"/>
              </a:rPr>
              <a:pPr fontAlgn="base">
                <a:spcBef>
                  <a:spcPct val="0"/>
                </a:spcBef>
                <a:spcAft>
                  <a:spcPct val="0"/>
                </a:spcAft>
              </a:pPr>
              <a:t>24</a:t>
            </a:fld>
            <a:endParaRPr lang="en-US" altLang="en-US">
              <a:latin typeface="Calibri" panose="020F0502020204030204"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fontAlgn="base">
              <a:spcBef>
                <a:spcPct val="0"/>
              </a:spcBef>
              <a:spcAft>
                <a:spcPct val="0"/>
              </a:spcAft>
              <a:defRPr>
                <a:solidFill>
                  <a:schemeClr val="tx1"/>
                </a:solidFill>
                <a:latin typeface="Arial" panose="020B0604020202020204" pitchFamily="34" charset="0"/>
              </a:defRPr>
            </a:lvl6pPr>
            <a:lvl7pPr marL="2971800" indent="-228600" defTabSz="931863" fontAlgn="base">
              <a:spcBef>
                <a:spcPct val="0"/>
              </a:spcBef>
              <a:spcAft>
                <a:spcPct val="0"/>
              </a:spcAft>
              <a:defRPr>
                <a:solidFill>
                  <a:schemeClr val="tx1"/>
                </a:solidFill>
                <a:latin typeface="Arial" panose="020B0604020202020204" pitchFamily="34" charset="0"/>
              </a:defRPr>
            </a:lvl7pPr>
            <a:lvl8pPr marL="3429000" indent="-228600" defTabSz="931863" fontAlgn="base">
              <a:spcBef>
                <a:spcPct val="0"/>
              </a:spcBef>
              <a:spcAft>
                <a:spcPct val="0"/>
              </a:spcAft>
              <a:defRPr>
                <a:solidFill>
                  <a:schemeClr val="tx1"/>
                </a:solidFill>
                <a:latin typeface="Arial" panose="020B0604020202020204" pitchFamily="34" charset="0"/>
              </a:defRPr>
            </a:lvl8pPr>
            <a:lvl9pPr marL="3886200" indent="-228600" defTabSz="93186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192A497-135D-453F-9667-B8E946C3D4A2}" type="slidenum">
              <a:rPr lang="en-US" altLang="en-US" smtClean="0">
                <a:latin typeface="Calibri" panose="020F0502020204030204" pitchFamily="34" charset="0"/>
              </a:rPr>
              <a:pPr fontAlgn="base">
                <a:spcBef>
                  <a:spcPct val="0"/>
                </a:spcBef>
                <a:spcAft>
                  <a:spcPct val="0"/>
                </a:spcAft>
              </a:pPr>
              <a:t>25</a:t>
            </a:fld>
            <a:endParaRPr lang="en-US" altLang="en-US">
              <a:latin typeface="Calibri" panose="020F0502020204030204"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fontAlgn="base">
              <a:spcBef>
                <a:spcPct val="0"/>
              </a:spcBef>
              <a:spcAft>
                <a:spcPct val="0"/>
              </a:spcAft>
              <a:defRPr>
                <a:solidFill>
                  <a:schemeClr val="tx1"/>
                </a:solidFill>
                <a:latin typeface="Arial" panose="020B0604020202020204" pitchFamily="34" charset="0"/>
              </a:defRPr>
            </a:lvl6pPr>
            <a:lvl7pPr marL="2971800" indent="-228600" defTabSz="931863" fontAlgn="base">
              <a:spcBef>
                <a:spcPct val="0"/>
              </a:spcBef>
              <a:spcAft>
                <a:spcPct val="0"/>
              </a:spcAft>
              <a:defRPr>
                <a:solidFill>
                  <a:schemeClr val="tx1"/>
                </a:solidFill>
                <a:latin typeface="Arial" panose="020B0604020202020204" pitchFamily="34" charset="0"/>
              </a:defRPr>
            </a:lvl7pPr>
            <a:lvl8pPr marL="3429000" indent="-228600" defTabSz="931863" fontAlgn="base">
              <a:spcBef>
                <a:spcPct val="0"/>
              </a:spcBef>
              <a:spcAft>
                <a:spcPct val="0"/>
              </a:spcAft>
              <a:defRPr>
                <a:solidFill>
                  <a:schemeClr val="tx1"/>
                </a:solidFill>
                <a:latin typeface="Arial" panose="020B0604020202020204" pitchFamily="34" charset="0"/>
              </a:defRPr>
            </a:lvl8pPr>
            <a:lvl9pPr marL="3886200" indent="-228600" defTabSz="93186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17DAD43-C5A9-49EE-98B7-895073419E0E}" type="slidenum">
              <a:rPr lang="en-US" altLang="en-US" smtClean="0">
                <a:latin typeface="Calibri" panose="020F0502020204030204" pitchFamily="34" charset="0"/>
              </a:rPr>
              <a:pPr fontAlgn="base">
                <a:spcBef>
                  <a:spcPct val="0"/>
                </a:spcBef>
                <a:spcAft>
                  <a:spcPct val="0"/>
                </a:spcAft>
              </a:pPr>
              <a:t>26</a:t>
            </a:fld>
            <a:endParaRPr lang="en-US" altLang="en-US">
              <a:latin typeface="Calibri" panose="020F050202020403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fontAlgn="base">
              <a:spcBef>
                <a:spcPct val="0"/>
              </a:spcBef>
              <a:spcAft>
                <a:spcPct val="0"/>
              </a:spcAft>
              <a:defRPr>
                <a:solidFill>
                  <a:schemeClr val="tx1"/>
                </a:solidFill>
                <a:latin typeface="Arial" panose="020B0604020202020204" pitchFamily="34" charset="0"/>
              </a:defRPr>
            </a:lvl6pPr>
            <a:lvl7pPr marL="2971800" indent="-228600" defTabSz="931863" fontAlgn="base">
              <a:spcBef>
                <a:spcPct val="0"/>
              </a:spcBef>
              <a:spcAft>
                <a:spcPct val="0"/>
              </a:spcAft>
              <a:defRPr>
                <a:solidFill>
                  <a:schemeClr val="tx1"/>
                </a:solidFill>
                <a:latin typeface="Arial" panose="020B0604020202020204" pitchFamily="34" charset="0"/>
              </a:defRPr>
            </a:lvl7pPr>
            <a:lvl8pPr marL="3429000" indent="-228600" defTabSz="931863" fontAlgn="base">
              <a:spcBef>
                <a:spcPct val="0"/>
              </a:spcBef>
              <a:spcAft>
                <a:spcPct val="0"/>
              </a:spcAft>
              <a:defRPr>
                <a:solidFill>
                  <a:schemeClr val="tx1"/>
                </a:solidFill>
                <a:latin typeface="Arial" panose="020B0604020202020204" pitchFamily="34" charset="0"/>
              </a:defRPr>
            </a:lvl8pPr>
            <a:lvl9pPr marL="3886200" indent="-228600" defTabSz="93186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F189A2A-437C-4C43-A44F-4E1C6500207A}" type="slidenum">
              <a:rPr lang="en-US" altLang="en-US" smtClean="0">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256E56-A473-4E70-94EE-05A999FCC7E0}" type="slidenum">
              <a:rPr lang="en-US" altLang="en-US" smtClean="0"/>
              <a:pPr>
                <a:spcBef>
                  <a:spcPct val="0"/>
                </a:spcBef>
              </a:pPr>
              <a:t>5</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53741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A14EF7-77E8-471D-8CF7-29FF7CA995E7}" type="slidenum">
              <a:rPr lang="en-US" altLang="en-US" smtClean="0"/>
              <a:pPr>
                <a:spcBef>
                  <a:spcPct val="0"/>
                </a:spcBef>
              </a:pPr>
              <a:t>6</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8835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8A3BF4-5341-4327-AB89-06A8BB922B1F}" type="slidenum">
              <a:rPr lang="en-US" altLang="en-US"/>
              <a:pPr/>
              <a:t>7</a:t>
            </a:fld>
            <a:endParaRPr lang="en-US" alt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88421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fontAlgn="base">
              <a:spcBef>
                <a:spcPct val="0"/>
              </a:spcBef>
              <a:spcAft>
                <a:spcPct val="0"/>
              </a:spcAft>
              <a:defRPr>
                <a:solidFill>
                  <a:schemeClr val="tx1"/>
                </a:solidFill>
                <a:latin typeface="Arial" panose="020B0604020202020204" pitchFamily="34" charset="0"/>
              </a:defRPr>
            </a:lvl6pPr>
            <a:lvl7pPr marL="2971800" indent="-228600" defTabSz="931863" fontAlgn="base">
              <a:spcBef>
                <a:spcPct val="0"/>
              </a:spcBef>
              <a:spcAft>
                <a:spcPct val="0"/>
              </a:spcAft>
              <a:defRPr>
                <a:solidFill>
                  <a:schemeClr val="tx1"/>
                </a:solidFill>
                <a:latin typeface="Arial" panose="020B0604020202020204" pitchFamily="34" charset="0"/>
              </a:defRPr>
            </a:lvl7pPr>
            <a:lvl8pPr marL="3429000" indent="-228600" defTabSz="931863" fontAlgn="base">
              <a:spcBef>
                <a:spcPct val="0"/>
              </a:spcBef>
              <a:spcAft>
                <a:spcPct val="0"/>
              </a:spcAft>
              <a:defRPr>
                <a:solidFill>
                  <a:schemeClr val="tx1"/>
                </a:solidFill>
                <a:latin typeface="Arial" panose="020B0604020202020204" pitchFamily="34" charset="0"/>
              </a:defRPr>
            </a:lvl8pPr>
            <a:lvl9pPr marL="3886200" indent="-228600" defTabSz="93186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7DBE9B4-77AE-48BC-9AFE-3E7CFC015954}" type="slidenum">
              <a:rPr lang="en-US" altLang="en-US" smtClean="0">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fontAlgn="base">
              <a:spcBef>
                <a:spcPct val="0"/>
              </a:spcBef>
              <a:spcAft>
                <a:spcPct val="0"/>
              </a:spcAft>
              <a:defRPr>
                <a:solidFill>
                  <a:schemeClr val="tx1"/>
                </a:solidFill>
                <a:latin typeface="Arial" panose="020B0604020202020204" pitchFamily="34" charset="0"/>
              </a:defRPr>
            </a:lvl6pPr>
            <a:lvl7pPr marL="2971800" indent="-228600" defTabSz="931863" fontAlgn="base">
              <a:spcBef>
                <a:spcPct val="0"/>
              </a:spcBef>
              <a:spcAft>
                <a:spcPct val="0"/>
              </a:spcAft>
              <a:defRPr>
                <a:solidFill>
                  <a:schemeClr val="tx1"/>
                </a:solidFill>
                <a:latin typeface="Arial" panose="020B0604020202020204" pitchFamily="34" charset="0"/>
              </a:defRPr>
            </a:lvl7pPr>
            <a:lvl8pPr marL="3429000" indent="-228600" defTabSz="931863" fontAlgn="base">
              <a:spcBef>
                <a:spcPct val="0"/>
              </a:spcBef>
              <a:spcAft>
                <a:spcPct val="0"/>
              </a:spcAft>
              <a:defRPr>
                <a:solidFill>
                  <a:schemeClr val="tx1"/>
                </a:solidFill>
                <a:latin typeface="Arial" panose="020B0604020202020204" pitchFamily="34" charset="0"/>
              </a:defRPr>
            </a:lvl8pPr>
            <a:lvl9pPr marL="3886200" indent="-228600" defTabSz="93186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6294C36E-3EBE-42FD-9021-D2E1C2C08078}" type="slidenum">
              <a:rPr lang="en-US" altLang="en-US" smtClean="0">
                <a:latin typeface="Calibri" panose="020F0502020204030204" pitchFamily="34" charset="0"/>
              </a:rPr>
              <a:pPr fontAlgn="base">
                <a:spcBef>
                  <a:spcPct val="0"/>
                </a:spcBef>
                <a:spcAft>
                  <a:spcPct val="0"/>
                </a:spcAft>
              </a:pPr>
              <a:t>9</a:t>
            </a:fld>
            <a:endParaRPr lang="en-US" altLang="en-US">
              <a:latin typeface="Calibri" panose="020F0502020204030204"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fontAlgn="base">
              <a:spcBef>
                <a:spcPct val="0"/>
              </a:spcBef>
              <a:spcAft>
                <a:spcPct val="0"/>
              </a:spcAft>
              <a:defRPr>
                <a:solidFill>
                  <a:schemeClr val="tx1"/>
                </a:solidFill>
                <a:latin typeface="Arial" panose="020B0604020202020204" pitchFamily="34" charset="0"/>
              </a:defRPr>
            </a:lvl6pPr>
            <a:lvl7pPr marL="2971800" indent="-228600" defTabSz="931863" fontAlgn="base">
              <a:spcBef>
                <a:spcPct val="0"/>
              </a:spcBef>
              <a:spcAft>
                <a:spcPct val="0"/>
              </a:spcAft>
              <a:defRPr>
                <a:solidFill>
                  <a:schemeClr val="tx1"/>
                </a:solidFill>
                <a:latin typeface="Arial" panose="020B0604020202020204" pitchFamily="34" charset="0"/>
              </a:defRPr>
            </a:lvl7pPr>
            <a:lvl8pPr marL="3429000" indent="-228600" defTabSz="931863" fontAlgn="base">
              <a:spcBef>
                <a:spcPct val="0"/>
              </a:spcBef>
              <a:spcAft>
                <a:spcPct val="0"/>
              </a:spcAft>
              <a:defRPr>
                <a:solidFill>
                  <a:schemeClr val="tx1"/>
                </a:solidFill>
                <a:latin typeface="Arial" panose="020B0604020202020204" pitchFamily="34" charset="0"/>
              </a:defRPr>
            </a:lvl8pPr>
            <a:lvl9pPr marL="3886200" indent="-228600" defTabSz="93186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529892C-2A11-4337-86DC-CF44BDEDCBA3}" type="slidenum">
              <a:rPr lang="en-US" altLang="en-US" smtClean="0">
                <a:latin typeface="Calibri" panose="020F0502020204030204" pitchFamily="34" charset="0"/>
              </a:rPr>
              <a:pPr fontAlgn="base">
                <a:spcBef>
                  <a:spcPct val="0"/>
                </a:spcBef>
                <a:spcAft>
                  <a:spcPct val="0"/>
                </a:spcAft>
              </a:pPr>
              <a:t>10</a:t>
            </a:fld>
            <a:endParaRPr lang="en-US" altLang="en-US">
              <a:latin typeface="Calibri" panose="020F0502020204030204"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p:nvPr/>
        </p:nvSpPr>
        <p:spPr>
          <a:xfrm>
            <a:off x="7696200" y="-228600"/>
            <a:ext cx="1514475" cy="723900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25B98"/>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defRPr/>
            </a:pPr>
            <a:endParaRPr lang="en-US" dirty="0"/>
          </a:p>
        </p:txBody>
      </p:sp>
      <p:grpSp>
        <p:nvGrpSpPr>
          <p:cNvPr id="5" name="Group 14"/>
          <p:cNvGrpSpPr>
            <a:grpSpLocks/>
          </p:cNvGrpSpPr>
          <p:nvPr/>
        </p:nvGrpSpPr>
        <p:grpSpPr bwMode="auto">
          <a:xfrm>
            <a:off x="5167313" y="-7938"/>
            <a:ext cx="4043362" cy="6858001"/>
            <a:chOff x="5166688" y="-8466"/>
            <a:chExt cx="4043915" cy="6858001"/>
          </a:xfrm>
        </p:grpSpPr>
        <p:cxnSp>
          <p:nvCxnSpPr>
            <p:cNvPr id="6" name="Straight Connector 5"/>
            <p:cNvCxnSpPr/>
            <p:nvPr/>
          </p:nvCxnSpPr>
          <p:spPr>
            <a:xfrm flipV="1">
              <a:off x="5166688" y="4166660"/>
              <a:ext cx="4043915" cy="2682875"/>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089413" y="-8466"/>
              <a:ext cx="1225718" cy="6858001"/>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grpSp>
      <p:sp>
        <p:nvSpPr>
          <p:cNvPr id="8" name="Freeform 7"/>
          <p:cNvSpPr/>
          <p:nvPr/>
        </p:nvSpPr>
        <p:spPr>
          <a:xfrm>
            <a:off x="0" y="-152400"/>
            <a:ext cx="1063625" cy="7083425"/>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2" name="Title 1"/>
          <p:cNvSpPr>
            <a:spLocks noGrp="1"/>
          </p:cNvSpPr>
          <p:nvPr>
            <p:ph type="ctrTitle"/>
          </p:nvPr>
        </p:nvSpPr>
        <p:spPr>
          <a:xfrm>
            <a:off x="1130595" y="2404534"/>
            <a:ext cx="5826719" cy="1646302"/>
          </a:xfrm>
        </p:spPr>
        <p:txBody>
          <a:bodyPr anchor="b">
            <a:noAutofit/>
          </a:bodyPr>
          <a:lstStyle>
            <a:lvl1pPr algn="r">
              <a:defRPr sz="54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p:cNvSpPr>
            <a:spLocks noGrp="1"/>
          </p:cNvSpPr>
          <p:nvPr>
            <p:ph type="dt" sz="half" idx="10"/>
          </p:nvPr>
        </p:nvSpPr>
        <p:spPr/>
        <p:txBody>
          <a:bodyPr/>
          <a:lstStyle>
            <a:lvl1pPr>
              <a:defRPr/>
            </a:lvl1pPr>
          </a:lstStyle>
          <a:p>
            <a:pPr>
              <a:defRPr/>
            </a:pPr>
            <a:endParaRPr lang="en-US" altLang="en-US"/>
          </a:p>
        </p:txBody>
      </p:sp>
      <p:sp>
        <p:nvSpPr>
          <p:cNvPr id="11" name="Footer Placeholder 4"/>
          <p:cNvSpPr>
            <a:spLocks noGrp="1"/>
          </p:cNvSpPr>
          <p:nvPr>
            <p:ph type="ftr" sz="quarter" idx="11"/>
          </p:nvPr>
        </p:nvSpPr>
        <p:spPr/>
        <p:txBody>
          <a:bodyPr/>
          <a:lstStyle>
            <a:lvl1pPr>
              <a:defRPr/>
            </a:lvl1pPr>
          </a:lstStyle>
          <a:p>
            <a:pPr>
              <a:defRPr/>
            </a:pPr>
            <a:endParaRPr lang="en-US" altLang="en-US"/>
          </a:p>
        </p:txBody>
      </p:sp>
      <p:sp>
        <p:nvSpPr>
          <p:cNvPr id="12" name="Slide Number Placeholder 5"/>
          <p:cNvSpPr>
            <a:spLocks noGrp="1"/>
          </p:cNvSpPr>
          <p:nvPr>
            <p:ph type="sldNum" sz="quarter" idx="12"/>
          </p:nvPr>
        </p:nvSpPr>
        <p:spPr/>
        <p:txBody>
          <a:bodyPr/>
          <a:lstStyle>
            <a:lvl1pPr>
              <a:defRPr/>
            </a:lvl1pPr>
          </a:lstStyle>
          <a:p>
            <a:pPr>
              <a:defRPr/>
            </a:pPr>
            <a:fld id="{B406DEB6-143F-44E7-911D-D81DD91C2E05}" type="slidenum">
              <a:rPr lang="en-US" altLang="en-US"/>
              <a:pPr>
                <a:defRPr/>
              </a:pPr>
              <a:t>‹#›</a:t>
            </a:fld>
            <a:endParaRPr lang="en-US" alt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152400"/>
            <a:ext cx="1380747" cy="1380747"/>
          </a:xfrm>
          <a:prstGeom prst="rect">
            <a:avLst/>
          </a:prstGeom>
        </p:spPr>
      </p:pic>
    </p:spTree>
    <p:extLst>
      <p:ext uri="{BB962C8B-B14F-4D97-AF65-F5344CB8AC3E}">
        <p14:creationId xmlns:p14="http://schemas.microsoft.com/office/powerpoint/2010/main" val="1721941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48311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63625" y="360363"/>
            <a:ext cx="69945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120775"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accent1"/>
                </a:solidFill>
                <a:latin typeface="+mn-lt"/>
              </a:defRPr>
            </a:lvl1pPr>
          </a:lstStyle>
          <a:p>
            <a:pPr>
              <a:defRPr/>
            </a:pPr>
            <a:fld id="{A3416D74-FA52-41EE-B969-7BF1BBEF2F56}" type="slidenum">
              <a:rPr lang="en-US" altLang="en-US"/>
              <a:pPr>
                <a:defRPr/>
              </a:pPr>
              <a:t>‹#›</a:t>
            </a:fld>
            <a:endParaRPr lang="en-US" altLang="en-US"/>
          </a:p>
        </p:txBody>
      </p:sp>
      <p:sp>
        <p:nvSpPr>
          <p:cNvPr id="18" name="Rectangle 12"/>
          <p:cNvSpPr txBox="1">
            <a:spLocks noChangeArrowheads="1"/>
          </p:cNvSpPr>
          <p:nvPr/>
        </p:nvSpPr>
        <p:spPr>
          <a:xfrm>
            <a:off x="0" y="6486525"/>
            <a:ext cx="9144000" cy="365125"/>
          </a:xfrm>
          <a:prstGeom prst="rect">
            <a:avLst/>
          </a:prstGeom>
          <a:noFill/>
          <a:effectLst/>
        </p:spPr>
        <p:txBody>
          <a:bodyPr anchor="ctr">
            <a:normAutofit fontScale="40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altLang="en-US" sz="2800" b="1" dirty="0">
                <a:solidFill>
                  <a:srgbClr val="0070C0"/>
                </a:solidFill>
                <a:latin typeface="Tahoma" panose="020B0604030504040204" pitchFamily="34" charset="0"/>
                <a:ea typeface="Tahoma" panose="020B0604030504040204" pitchFamily="34" charset="0"/>
                <a:cs typeface="Tahoma" panose="020B0604030504040204" pitchFamily="34" charset="0"/>
              </a:rPr>
              <a:t>Office of Labor-Management Standards (OLMS)</a:t>
            </a:r>
            <a:br>
              <a:rPr lang="en-US" altLang="en-US" sz="2800" b="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en-US" altLang="en-US" sz="28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https://www.dol.gov/olms/</a:t>
            </a:r>
          </a:p>
        </p:txBody>
      </p:sp>
      <p:pic>
        <p:nvPicPr>
          <p:cNvPr id="27" name="Picture 26" title="Department of Labor Blue Seal"/>
          <p:cNvPicPr>
            <a:picLocks noChangeAspect="1"/>
          </p:cNvPicPr>
          <p:nvPr/>
        </p:nvPicPr>
        <p:blipFill>
          <a:blip r:embed="rId4"/>
          <a:stretch>
            <a:fillRect/>
          </a:stretch>
        </p:blipFill>
        <p:spPr>
          <a:xfrm>
            <a:off x="8124825" y="307975"/>
            <a:ext cx="604838" cy="603250"/>
          </a:xfrm>
          <a:prstGeom prst="rect">
            <a:avLst/>
          </a:prstGeom>
        </p:spPr>
      </p:pic>
      <p:sp>
        <p:nvSpPr>
          <p:cNvPr id="16" name="Freeform 15"/>
          <p:cNvSpPr/>
          <p:nvPr/>
        </p:nvSpPr>
        <p:spPr>
          <a:xfrm>
            <a:off x="0" y="0"/>
            <a:ext cx="1063625" cy="6858000"/>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7" name="Freeform 16"/>
          <p:cNvSpPr/>
          <p:nvPr/>
        </p:nvSpPr>
        <p:spPr>
          <a:xfrm>
            <a:off x="7696200" y="-7938"/>
            <a:ext cx="1447800" cy="6865938"/>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25B98"/>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l" defTabSz="457200" rtl="0" fontAlgn="base">
        <a:spcBef>
          <a:spcPct val="0"/>
        </a:spcBef>
        <a:spcAft>
          <a:spcPct val="0"/>
        </a:spcAft>
        <a:defRPr sz="3600" b="1" kern="1200">
          <a:solidFill>
            <a:srgbClr val="236292"/>
          </a:solidFill>
          <a:latin typeface="Arial" panose="020B0604020202020204" pitchFamily="34" charset="0"/>
          <a:ea typeface="+mj-ea"/>
          <a:cs typeface="+mj-cs"/>
        </a:defRPr>
      </a:lvl1pPr>
      <a:lvl2pPr algn="l" defTabSz="457200" rtl="0" fontAlgn="base">
        <a:spcBef>
          <a:spcPct val="0"/>
        </a:spcBef>
        <a:spcAft>
          <a:spcPct val="0"/>
        </a:spcAft>
        <a:defRPr sz="3600" b="1">
          <a:solidFill>
            <a:srgbClr val="236292"/>
          </a:solidFill>
          <a:latin typeface="Arial" panose="020B0604020202020204" pitchFamily="34" charset="0"/>
        </a:defRPr>
      </a:lvl2pPr>
      <a:lvl3pPr algn="l" defTabSz="457200" rtl="0" fontAlgn="base">
        <a:spcBef>
          <a:spcPct val="0"/>
        </a:spcBef>
        <a:spcAft>
          <a:spcPct val="0"/>
        </a:spcAft>
        <a:defRPr sz="3600" b="1">
          <a:solidFill>
            <a:srgbClr val="236292"/>
          </a:solidFill>
          <a:latin typeface="Arial" panose="020B0604020202020204" pitchFamily="34" charset="0"/>
        </a:defRPr>
      </a:lvl3pPr>
      <a:lvl4pPr algn="l" defTabSz="457200" rtl="0" fontAlgn="base">
        <a:spcBef>
          <a:spcPct val="0"/>
        </a:spcBef>
        <a:spcAft>
          <a:spcPct val="0"/>
        </a:spcAft>
        <a:defRPr sz="3600" b="1">
          <a:solidFill>
            <a:srgbClr val="236292"/>
          </a:solidFill>
          <a:latin typeface="Arial" panose="020B0604020202020204" pitchFamily="34" charset="0"/>
        </a:defRPr>
      </a:lvl4pPr>
      <a:lvl5pPr algn="l" defTabSz="457200" rtl="0" fontAlgn="base">
        <a:spcBef>
          <a:spcPct val="0"/>
        </a:spcBef>
        <a:spcAft>
          <a:spcPct val="0"/>
        </a:spcAft>
        <a:defRPr sz="3600" b="1">
          <a:solidFill>
            <a:srgbClr val="236292"/>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dol.gov/agencies/olms/reports/forms/lm-1-lm-2-lm-3-lm-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ol.gov/olms/regs/compliance/LM-4_Instructions_AR.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dol.gov/olms/regs/compliance/efs/efsintro.ht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mailto:olms-public@dol.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ol.gov/olm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Text Box 5"/>
          <p:cNvSpPr txBox="1">
            <a:spLocks noGrp="1" noChangeArrowheads="1"/>
          </p:cNvSpPr>
          <p:nvPr>
            <p:ph type="title" idx="4294967295"/>
          </p:nvPr>
        </p:nvSpPr>
        <p:spPr bwMode="auto">
          <a:xfrm>
            <a:off x="838200" y="838200"/>
            <a:ext cx="7467600" cy="2585323"/>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5400" b="1" i="0" u="none" strike="noStrike" kern="1200" cap="none" spc="0" normalizeH="0" baseline="0" noProof="0" dirty="0">
                <a:ln>
                  <a:noFill/>
                </a:ln>
                <a:solidFill>
                  <a:srgbClr val="002060"/>
                </a:solidFill>
                <a:effectLst/>
                <a:uLnTx/>
                <a:uFillTx/>
                <a:latin typeface="Arial" panose="020B0604020202020204" pitchFamily="34" charset="0"/>
                <a:ea typeface="+mj-ea"/>
                <a:cs typeface="+mj-cs"/>
              </a:rPr>
              <a:t>ELECTRONIC</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5400" b="1" i="0" u="none" strike="noStrike" kern="1200" cap="none" spc="0" normalizeH="0" baseline="0" noProof="0" dirty="0">
                <a:ln>
                  <a:noFill/>
                </a:ln>
                <a:solidFill>
                  <a:srgbClr val="002060"/>
                </a:solidFill>
                <a:effectLst/>
                <a:uLnTx/>
                <a:uFillTx/>
                <a:latin typeface="Arial" panose="020B0604020202020204" pitchFamily="34" charset="0"/>
                <a:ea typeface="+mj-ea"/>
                <a:cs typeface="+mj-cs"/>
              </a:rPr>
              <a:t>FORMS SYSTEM (EFS)</a:t>
            </a:r>
          </a:p>
        </p:txBody>
      </p:sp>
      <p:sp>
        <p:nvSpPr>
          <p:cNvPr id="6" name="Subtitle 3"/>
          <p:cNvSpPr>
            <a:spLocks noGrp="1"/>
          </p:cNvSpPr>
          <p:nvPr>
            <p:ph type="subTitle" idx="1"/>
          </p:nvPr>
        </p:nvSpPr>
        <p:spPr>
          <a:xfrm>
            <a:off x="1152366" y="3733800"/>
            <a:ext cx="5826719" cy="1905000"/>
          </a:xfrm>
        </p:spPr>
        <p:txBody>
          <a:bodyPr>
            <a:noAutofit/>
          </a:bodyPr>
          <a:lstStyle/>
          <a:p>
            <a:r>
              <a:rPr lang="en-US" sz="3600" dirty="0">
                <a:solidFill>
                  <a:srgbClr val="990033"/>
                </a:solidFill>
              </a:rPr>
              <a:t>		</a:t>
            </a:r>
            <a:r>
              <a:rPr lang="en-US" sz="4400" dirty="0">
                <a:solidFill>
                  <a:srgbClr val="990033"/>
                </a:solidFill>
              </a:rPr>
              <a:t>		</a:t>
            </a:r>
            <a:r>
              <a:rPr lang="en-US" altLang="en-US" sz="4400" b="1" dirty="0">
                <a:solidFill>
                  <a:srgbClr val="990033"/>
                </a:solidFill>
              </a:rPr>
              <a:t>Guide to </a:t>
            </a:r>
            <a:br>
              <a:rPr lang="en-US" altLang="en-US" sz="4400" b="1" dirty="0">
                <a:solidFill>
                  <a:srgbClr val="990033"/>
                </a:solidFill>
              </a:rPr>
            </a:br>
            <a:r>
              <a:rPr lang="en-US" altLang="en-US" sz="4400" b="1" dirty="0">
                <a:solidFill>
                  <a:srgbClr val="990033"/>
                </a:solidFill>
              </a:rPr>
              <a:t>Using EFS Preparing Form LM-4</a:t>
            </a:r>
            <a:endParaRPr lang="en-US" sz="4400" b="1" dirty="0">
              <a:solidFill>
                <a:srgbClr val="99003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Title 1"/>
          <p:cNvSpPr>
            <a:spLocks noGrp="1"/>
          </p:cNvSpPr>
          <p:nvPr>
            <p:ph type="title"/>
          </p:nvPr>
        </p:nvSpPr>
        <p:spPr>
          <a:xfrm>
            <a:off x="1066801" y="306032"/>
            <a:ext cx="7010398" cy="608368"/>
          </a:xfrm>
        </p:spPr>
        <p:txBody>
          <a:bodyPr/>
          <a:lstStyle/>
          <a:p>
            <a:r>
              <a:rPr lang="en-US" altLang="en-US" sz="3200" dirty="0">
                <a:solidFill>
                  <a:srgbClr val="002060"/>
                </a:solidFill>
              </a:rPr>
              <a:t>Navigation</a:t>
            </a:r>
          </a:p>
        </p:txBody>
      </p:sp>
      <p:sp>
        <p:nvSpPr>
          <p:cNvPr id="18436" name="Rectangle 8"/>
          <p:cNvSpPr>
            <a:spLocks noChangeArrowheads="1"/>
          </p:cNvSpPr>
          <p:nvPr/>
        </p:nvSpPr>
        <p:spPr bwMode="auto">
          <a:xfrm>
            <a:off x="1066801" y="1157247"/>
            <a:ext cx="6324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You can easily move through the form by using the navigation links to the left to go directly to a page or by scrolling through pages using the arrows at the top.</a:t>
            </a:r>
          </a:p>
        </p:txBody>
      </p:sp>
      <p:grpSp>
        <p:nvGrpSpPr>
          <p:cNvPr id="2" name="Group 1" descr="Screenshot of page 1 of the Form LM-4 highlighting navigation">
            <a:extLst>
              <a:ext uri="{FF2B5EF4-FFF2-40B4-BE49-F238E27FC236}">
                <a16:creationId xmlns:a16="http://schemas.microsoft.com/office/drawing/2014/main" id="{993E5A9F-CA3C-484E-83B9-7166EA6CD9BF}"/>
              </a:ext>
            </a:extLst>
          </p:cNvPr>
          <p:cNvGrpSpPr/>
          <p:nvPr/>
        </p:nvGrpSpPr>
        <p:grpSpPr>
          <a:xfrm>
            <a:off x="1070266" y="2286000"/>
            <a:ext cx="6324600" cy="4122574"/>
            <a:chOff x="1070266" y="2362200"/>
            <a:chExt cx="6324600" cy="4122574"/>
          </a:xfrm>
        </p:grpSpPr>
        <p:pic>
          <p:nvPicPr>
            <p:cNvPr id="4" name="Picture 3">
              <a:extLst>
                <a:ext uri="{FF2B5EF4-FFF2-40B4-BE49-F238E27FC236}">
                  <a16:creationId xmlns:a16="http://schemas.microsoft.com/office/drawing/2014/main" id="{56711D2A-6B13-4B30-9A36-10A9426593BD}"/>
                </a:ext>
              </a:extLst>
            </p:cNvPr>
            <p:cNvPicPr>
              <a:picLocks noChangeAspect="1"/>
            </p:cNvPicPr>
            <p:nvPr/>
          </p:nvPicPr>
          <p:blipFill rotWithShape="1">
            <a:blip r:embed="rId3"/>
            <a:srcRect l="191" t="11311" r="16667" b="4075"/>
            <a:stretch/>
          </p:blipFill>
          <p:spPr>
            <a:xfrm>
              <a:off x="1070266" y="2864183"/>
              <a:ext cx="6324600" cy="3620591"/>
            </a:xfrm>
            <a:prstGeom prst="rect">
              <a:avLst/>
            </a:prstGeom>
          </p:spPr>
        </p:pic>
        <p:cxnSp>
          <p:nvCxnSpPr>
            <p:cNvPr id="10" name="Straight Arrow Connector 9">
              <a:extLst>
                <a:ext uri="{FF2B5EF4-FFF2-40B4-BE49-F238E27FC236}">
                  <a16:creationId xmlns:a16="http://schemas.microsoft.com/office/drawing/2014/main" id="{2BF560F3-165F-47F1-9216-2C48AB94B250}"/>
                </a:ext>
              </a:extLst>
            </p:cNvPr>
            <p:cNvCxnSpPr>
              <a:cxnSpLocks/>
            </p:cNvCxnSpPr>
            <p:nvPr/>
          </p:nvCxnSpPr>
          <p:spPr>
            <a:xfrm flipH="1">
              <a:off x="1447800" y="2400299"/>
              <a:ext cx="152400" cy="425783"/>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1983BED-6E09-40DA-BC7F-1CB1F680CF22}"/>
                </a:ext>
              </a:extLst>
            </p:cNvPr>
            <p:cNvCxnSpPr>
              <a:cxnSpLocks/>
            </p:cNvCxnSpPr>
            <p:nvPr/>
          </p:nvCxnSpPr>
          <p:spPr>
            <a:xfrm>
              <a:off x="1600200" y="2362200"/>
              <a:ext cx="5181600" cy="60960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Title 1"/>
          <p:cNvSpPr>
            <a:spLocks noGrp="1"/>
          </p:cNvSpPr>
          <p:nvPr>
            <p:ph type="title"/>
          </p:nvPr>
        </p:nvSpPr>
        <p:spPr>
          <a:xfrm>
            <a:off x="990600" y="380999"/>
            <a:ext cx="6994525" cy="501651"/>
          </a:xfrm>
        </p:spPr>
        <p:txBody>
          <a:bodyPr/>
          <a:lstStyle/>
          <a:p>
            <a:r>
              <a:rPr lang="en-US" altLang="en-US" sz="3200" dirty="0">
                <a:solidFill>
                  <a:srgbClr val="002060"/>
                </a:solidFill>
              </a:rPr>
              <a:t>Getting Help Within the Form</a:t>
            </a:r>
          </a:p>
        </p:txBody>
      </p:sp>
      <p:sp>
        <p:nvSpPr>
          <p:cNvPr id="20483" name="Rectangle 7"/>
          <p:cNvSpPr>
            <a:spLocks noChangeArrowheads="1"/>
          </p:cNvSpPr>
          <p:nvPr/>
        </p:nvSpPr>
        <p:spPr bwMode="auto">
          <a:xfrm>
            <a:off x="1066482" y="1293812"/>
            <a:ext cx="6370638"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The form has several built-in help functions.</a:t>
            </a:r>
          </a:p>
          <a:p>
            <a:pPr eaLnBrk="1" hangingPunct="1"/>
            <a:endParaRPr lang="en-US" altLang="en-US" dirty="0"/>
          </a:p>
          <a:p>
            <a:pPr eaLnBrk="1" hangingPunct="1"/>
            <a:r>
              <a:rPr lang="en-US" altLang="en-US" dirty="0"/>
              <a:t>Mouse-over text that displays information on what to report or how to enter data into a field is available on many items.</a:t>
            </a:r>
            <a:r>
              <a:rPr lang="en-US" altLang="en-US" sz="2000" dirty="0"/>
              <a:t> </a:t>
            </a:r>
            <a:r>
              <a:rPr lang="en-US" altLang="en-US" dirty="0"/>
              <a:t>  </a:t>
            </a:r>
          </a:p>
        </p:txBody>
      </p:sp>
      <p:grpSp>
        <p:nvGrpSpPr>
          <p:cNvPr id="2" name="Group 1" descr="While in the form, to get help, mouse over the text." title="Getting Help"/>
          <p:cNvGrpSpPr/>
          <p:nvPr/>
        </p:nvGrpSpPr>
        <p:grpSpPr>
          <a:xfrm>
            <a:off x="1066482" y="2774343"/>
            <a:ext cx="6477318" cy="3093057"/>
            <a:chOff x="762000" y="2057400"/>
            <a:chExt cx="7839075" cy="3743325"/>
          </a:xfrm>
        </p:grpSpPr>
        <p:sp>
          <p:nvSpPr>
            <p:cNvPr id="20484" name="Line 23"/>
            <p:cNvSpPr>
              <a:spLocks noChangeShapeType="1"/>
            </p:cNvSpPr>
            <p:nvPr/>
          </p:nvSpPr>
          <p:spPr bwMode="auto">
            <a:xfrm flipH="1">
              <a:off x="3429000" y="2057400"/>
              <a:ext cx="762000" cy="533400"/>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485"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667000"/>
              <a:ext cx="45624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191000"/>
              <a:ext cx="45624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Line 27"/>
            <p:cNvSpPr>
              <a:spLocks noChangeShapeType="1"/>
            </p:cNvSpPr>
            <p:nvPr/>
          </p:nvSpPr>
          <p:spPr bwMode="auto">
            <a:xfrm>
              <a:off x="4267200" y="2057400"/>
              <a:ext cx="1905000" cy="1981200"/>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Title 1"/>
          <p:cNvSpPr>
            <a:spLocks noGrp="1"/>
          </p:cNvSpPr>
          <p:nvPr>
            <p:ph type="title"/>
          </p:nvPr>
        </p:nvSpPr>
        <p:spPr>
          <a:xfrm>
            <a:off x="1099140" y="228600"/>
            <a:ext cx="6825660" cy="985619"/>
          </a:xfrm>
        </p:spPr>
        <p:txBody>
          <a:bodyPr/>
          <a:lstStyle/>
          <a:p>
            <a:r>
              <a:rPr lang="en-US" altLang="en-US" sz="3200" dirty="0">
                <a:solidFill>
                  <a:srgbClr val="002060"/>
                </a:solidFill>
              </a:rPr>
              <a:t>Getting Help Within the Form – Help Link</a:t>
            </a:r>
          </a:p>
        </p:txBody>
      </p:sp>
      <p:sp>
        <p:nvSpPr>
          <p:cNvPr id="22531" name="Rectangle 8"/>
          <p:cNvSpPr>
            <a:spLocks noChangeArrowheads="1"/>
          </p:cNvSpPr>
          <p:nvPr/>
        </p:nvSpPr>
        <p:spPr bwMode="auto">
          <a:xfrm>
            <a:off x="1066800" y="1431925"/>
            <a:ext cx="7391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t>Click the Help link at the top of each page to open the form instructions for the current page in a new window.   </a:t>
            </a:r>
            <a:r>
              <a:rPr lang="en-US" altLang="en-US" dirty="0"/>
              <a:t>  </a:t>
            </a:r>
          </a:p>
        </p:txBody>
      </p:sp>
      <p:grpSp>
        <p:nvGrpSpPr>
          <p:cNvPr id="6" name="Group 5" descr="Screenshot of page 2 of Form LM-4 highlighting help link">
            <a:extLst>
              <a:ext uri="{FF2B5EF4-FFF2-40B4-BE49-F238E27FC236}">
                <a16:creationId xmlns:a16="http://schemas.microsoft.com/office/drawing/2014/main" id="{C56FB429-B63C-420C-906C-12DC054724B7}"/>
              </a:ext>
            </a:extLst>
          </p:cNvPr>
          <p:cNvGrpSpPr/>
          <p:nvPr/>
        </p:nvGrpSpPr>
        <p:grpSpPr>
          <a:xfrm>
            <a:off x="838200" y="2198906"/>
            <a:ext cx="6096000" cy="4234446"/>
            <a:chOff x="838200" y="2198906"/>
            <a:chExt cx="6096000" cy="4234446"/>
          </a:xfrm>
        </p:grpSpPr>
        <p:pic>
          <p:nvPicPr>
            <p:cNvPr id="3" name="Picture 2">
              <a:extLst>
                <a:ext uri="{FF2B5EF4-FFF2-40B4-BE49-F238E27FC236}">
                  <a16:creationId xmlns:a16="http://schemas.microsoft.com/office/drawing/2014/main" id="{BF51D142-01D3-40CB-B343-5FBE104F18B4}"/>
                </a:ext>
              </a:extLst>
            </p:cNvPr>
            <p:cNvPicPr>
              <a:picLocks noChangeAspect="1"/>
            </p:cNvPicPr>
            <p:nvPr/>
          </p:nvPicPr>
          <p:blipFill rotWithShape="1">
            <a:blip r:embed="rId3"/>
            <a:srcRect l="7500" t="13812" r="25833" b="7037"/>
            <a:stretch/>
          </p:blipFill>
          <p:spPr>
            <a:xfrm>
              <a:off x="838200" y="2362200"/>
              <a:ext cx="6096000" cy="4071152"/>
            </a:xfrm>
            <a:prstGeom prst="rect">
              <a:avLst/>
            </a:prstGeom>
          </p:spPr>
        </p:pic>
        <p:sp>
          <p:nvSpPr>
            <p:cNvPr id="11" name="Oval 19">
              <a:extLst>
                <a:ext uri="{FF2B5EF4-FFF2-40B4-BE49-F238E27FC236}">
                  <a16:creationId xmlns:a16="http://schemas.microsoft.com/office/drawing/2014/main" id="{61998B6D-84AD-4C8D-8ED1-797B2D1D7F5F}"/>
                </a:ext>
              </a:extLst>
            </p:cNvPr>
            <p:cNvSpPr>
              <a:spLocks noChangeArrowheads="1"/>
            </p:cNvSpPr>
            <p:nvPr/>
          </p:nvSpPr>
          <p:spPr bwMode="auto">
            <a:xfrm>
              <a:off x="2189941" y="2338996"/>
              <a:ext cx="570897" cy="321685"/>
            </a:xfrm>
            <a:prstGeom prst="ellipse">
              <a:avLst/>
            </a:prstGeom>
            <a:solidFill>
              <a:srgbClr val="FFFF99">
                <a:alpha val="50980"/>
              </a:srgbClr>
            </a:solidFill>
            <a:ln w="38100" algn="ctr">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cxnSp>
          <p:nvCxnSpPr>
            <p:cNvPr id="5" name="Straight Arrow Connector 4">
              <a:extLst>
                <a:ext uri="{FF2B5EF4-FFF2-40B4-BE49-F238E27FC236}">
                  <a16:creationId xmlns:a16="http://schemas.microsoft.com/office/drawing/2014/main" id="{B3776AEA-4D64-4AC3-9EB3-F51E585DABBE}"/>
                </a:ext>
              </a:extLst>
            </p:cNvPr>
            <p:cNvCxnSpPr>
              <a:cxnSpLocks/>
            </p:cNvCxnSpPr>
            <p:nvPr/>
          </p:nvCxnSpPr>
          <p:spPr>
            <a:xfrm>
              <a:off x="2189941" y="2198906"/>
              <a:ext cx="285448" cy="14009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Title 1"/>
          <p:cNvSpPr>
            <a:spLocks noGrp="1"/>
          </p:cNvSpPr>
          <p:nvPr>
            <p:ph type="title"/>
          </p:nvPr>
        </p:nvSpPr>
        <p:spPr>
          <a:xfrm>
            <a:off x="1074737" y="359517"/>
            <a:ext cx="6994525" cy="554883"/>
          </a:xfrm>
        </p:spPr>
        <p:txBody>
          <a:bodyPr/>
          <a:lstStyle/>
          <a:p>
            <a:r>
              <a:rPr lang="en-US" altLang="en-US" sz="3200" dirty="0">
                <a:solidFill>
                  <a:srgbClr val="002060"/>
                </a:solidFill>
              </a:rPr>
              <a:t>Menu Items</a:t>
            </a:r>
          </a:p>
        </p:txBody>
      </p:sp>
      <p:sp>
        <p:nvSpPr>
          <p:cNvPr id="24579" name="Rectangle 7"/>
          <p:cNvSpPr>
            <a:spLocks noChangeArrowheads="1"/>
          </p:cNvSpPr>
          <p:nvPr/>
        </p:nvSpPr>
        <p:spPr bwMode="auto">
          <a:xfrm>
            <a:off x="1066801" y="1157287"/>
            <a:ext cx="699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The menu across the top of the form contains the following items:</a:t>
            </a:r>
          </a:p>
        </p:txBody>
      </p:sp>
      <p:grpSp>
        <p:nvGrpSpPr>
          <p:cNvPr id="2" name="Group 1" descr="Screenshot of Save and Add Attachment  menu items">
            <a:extLst>
              <a:ext uri="{FF2B5EF4-FFF2-40B4-BE49-F238E27FC236}">
                <a16:creationId xmlns:a16="http://schemas.microsoft.com/office/drawing/2014/main" id="{C974C016-0861-4CAA-8E00-447A5E08330B}"/>
              </a:ext>
            </a:extLst>
          </p:cNvPr>
          <p:cNvGrpSpPr/>
          <p:nvPr/>
        </p:nvGrpSpPr>
        <p:grpSpPr>
          <a:xfrm>
            <a:off x="1219200" y="1890604"/>
            <a:ext cx="5856836" cy="623995"/>
            <a:chOff x="1219200" y="1890604"/>
            <a:chExt cx="5856836" cy="623995"/>
          </a:xfrm>
        </p:grpSpPr>
        <p:pic>
          <p:nvPicPr>
            <p:cNvPr id="4" name="Picture 3">
              <a:extLst>
                <a:ext uri="{FF2B5EF4-FFF2-40B4-BE49-F238E27FC236}">
                  <a16:creationId xmlns:a16="http://schemas.microsoft.com/office/drawing/2014/main" id="{FF47C7CF-3E72-4FB5-8BFE-F11B759BF6AF}"/>
                </a:ext>
              </a:extLst>
            </p:cNvPr>
            <p:cNvPicPr>
              <a:picLocks noChangeAspect="1"/>
            </p:cNvPicPr>
            <p:nvPr/>
          </p:nvPicPr>
          <p:blipFill rotWithShape="1">
            <a:blip r:embed="rId3"/>
            <a:srcRect l="8333" t="14076" r="67535" b="82626"/>
            <a:stretch/>
          </p:blipFill>
          <p:spPr>
            <a:xfrm>
              <a:off x="1371599" y="1934793"/>
              <a:ext cx="5704437" cy="438704"/>
            </a:xfrm>
            <a:prstGeom prst="rect">
              <a:avLst/>
            </a:prstGeom>
          </p:spPr>
        </p:pic>
        <p:sp>
          <p:nvSpPr>
            <p:cNvPr id="10" name="Rounded Rectangle 1">
              <a:extLst>
                <a:ext uri="{FF2B5EF4-FFF2-40B4-BE49-F238E27FC236}">
                  <a16:creationId xmlns:a16="http://schemas.microsoft.com/office/drawing/2014/main" id="{EF9C9F2E-D97B-41B6-AA05-372FEBAAB2A7}"/>
                </a:ext>
              </a:extLst>
            </p:cNvPr>
            <p:cNvSpPr/>
            <p:nvPr/>
          </p:nvSpPr>
          <p:spPr>
            <a:xfrm flipV="1">
              <a:off x="1219200" y="1890604"/>
              <a:ext cx="2514600" cy="623995"/>
            </a:xfrm>
            <a:prstGeom prst="roundRect">
              <a:avLst/>
            </a:prstGeom>
            <a:noFill/>
            <a:ln w="38100">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4580" name="Text Box 12"/>
          <p:cNvSpPr txBox="1">
            <a:spLocks noChangeArrowheads="1"/>
          </p:cNvSpPr>
          <p:nvPr/>
        </p:nvSpPr>
        <p:spPr bwMode="auto">
          <a:xfrm>
            <a:off x="771525" y="2590562"/>
            <a:ext cx="729615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defTabSz="457200" fontAlgn="base">
              <a:spcBef>
                <a:spcPct val="0"/>
              </a:spcBef>
              <a:spcAft>
                <a:spcPct val="0"/>
              </a:spcAft>
              <a:defRPr>
                <a:solidFill>
                  <a:schemeClr val="tx1"/>
                </a:solidFill>
                <a:latin typeface="Arial" panose="020B0604020202020204" pitchFamily="34" charset="0"/>
              </a:defRPr>
            </a:lvl6pPr>
            <a:lvl7pPr marL="3086100" indent="-342900" defTabSz="457200" fontAlgn="base">
              <a:spcBef>
                <a:spcPct val="0"/>
              </a:spcBef>
              <a:spcAft>
                <a:spcPct val="0"/>
              </a:spcAft>
              <a:defRPr>
                <a:solidFill>
                  <a:schemeClr val="tx1"/>
                </a:solidFill>
                <a:latin typeface="Arial" panose="020B0604020202020204" pitchFamily="34" charset="0"/>
              </a:defRPr>
            </a:lvl7pPr>
            <a:lvl8pPr marL="3543300" indent="-342900" defTabSz="457200" fontAlgn="base">
              <a:spcBef>
                <a:spcPct val="0"/>
              </a:spcBef>
              <a:spcAft>
                <a:spcPct val="0"/>
              </a:spcAft>
              <a:defRPr>
                <a:solidFill>
                  <a:schemeClr val="tx1"/>
                </a:solidFill>
                <a:latin typeface="Arial" panose="020B0604020202020204" pitchFamily="34" charset="0"/>
              </a:defRPr>
            </a:lvl8pPr>
            <a:lvl9pPr marL="4000500" indent="-342900" defTabSz="457200" fontAlgn="base">
              <a:spcBef>
                <a:spcPct val="0"/>
              </a:spcBef>
              <a:spcAft>
                <a:spcPct val="0"/>
              </a:spcAft>
              <a:defRPr>
                <a:solidFill>
                  <a:schemeClr val="tx1"/>
                </a:solidFill>
                <a:latin typeface="Arial" panose="020B0604020202020204" pitchFamily="34" charset="0"/>
              </a:defRPr>
            </a:lvl9pPr>
          </a:lstStyle>
          <a:p>
            <a:pPr eaLnBrk="1" hangingPunct="1">
              <a:spcAft>
                <a:spcPts val="1200"/>
              </a:spcAft>
              <a:buFontTx/>
              <a:buAutoNum type="arabicPeriod"/>
            </a:pPr>
            <a:r>
              <a:rPr lang="en-US" altLang="en-US" sz="1600" b="1" dirty="0"/>
              <a:t>Save</a:t>
            </a:r>
            <a:r>
              <a:rPr lang="en-US" altLang="en-US" sz="1400" dirty="0"/>
              <a:t> – Select this item to save the current page.  It is important to click </a:t>
            </a:r>
            <a:r>
              <a:rPr lang="en-US" altLang="en-US" sz="1400" u="sng" dirty="0"/>
              <a:t>Save</a:t>
            </a:r>
            <a:r>
              <a:rPr lang="en-US" altLang="en-US" sz="1400" dirty="0"/>
              <a:t> at regular intervals when entering data in the form.  If you do not save, you will be prompted to do so when you navigate away from a page. </a:t>
            </a:r>
          </a:p>
          <a:p>
            <a:pPr eaLnBrk="1" hangingPunct="1">
              <a:spcAft>
                <a:spcPts val="1200"/>
              </a:spcAft>
              <a:buFontTx/>
              <a:buAutoNum type="arabicPeriod"/>
            </a:pPr>
            <a:r>
              <a:rPr lang="en-US" altLang="en-US" sz="1600" b="1" dirty="0"/>
              <a:t>Add Attachments</a:t>
            </a:r>
            <a:r>
              <a:rPr lang="en-US" altLang="en-US" sz="1600" dirty="0"/>
              <a:t> </a:t>
            </a:r>
            <a:r>
              <a:rPr lang="en-US" altLang="en-US" sz="1400" dirty="0"/>
              <a:t>– Select this item to open the Add Attachments page where supplemental information (like a constitution and bylaws or audit report) can be uploaded. The uploaded data can then be submitted with the form.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Title 1"/>
          <p:cNvSpPr>
            <a:spLocks noGrp="1"/>
          </p:cNvSpPr>
          <p:nvPr>
            <p:ph type="title"/>
          </p:nvPr>
        </p:nvSpPr>
        <p:spPr>
          <a:xfrm>
            <a:off x="1042258" y="335073"/>
            <a:ext cx="6994525" cy="479424"/>
          </a:xfrm>
        </p:spPr>
        <p:txBody>
          <a:bodyPr/>
          <a:lstStyle/>
          <a:p>
            <a:r>
              <a:rPr lang="en-US" altLang="en-US" sz="3200" dirty="0">
                <a:solidFill>
                  <a:srgbClr val="002060"/>
                </a:solidFill>
              </a:rPr>
              <a:t>Menu Items </a:t>
            </a:r>
            <a:r>
              <a:rPr lang="en-US" altLang="en-US" sz="2000" dirty="0">
                <a:solidFill>
                  <a:srgbClr val="002060"/>
                </a:solidFill>
              </a:rPr>
              <a:t>(cont’d)</a:t>
            </a:r>
          </a:p>
        </p:txBody>
      </p:sp>
      <p:sp>
        <p:nvSpPr>
          <p:cNvPr id="24579" name="Rectangle 7"/>
          <p:cNvSpPr>
            <a:spLocks noChangeArrowheads="1"/>
          </p:cNvSpPr>
          <p:nvPr/>
        </p:nvSpPr>
        <p:spPr bwMode="auto">
          <a:xfrm>
            <a:off x="1047366" y="1188243"/>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The menu across the top of the form contains the following items:</a:t>
            </a:r>
          </a:p>
        </p:txBody>
      </p:sp>
      <p:grpSp>
        <p:nvGrpSpPr>
          <p:cNvPr id="2" name="Group 1" descr="Screenshot of Validate, Help and Print menu items">
            <a:extLst>
              <a:ext uri="{FF2B5EF4-FFF2-40B4-BE49-F238E27FC236}">
                <a16:creationId xmlns:a16="http://schemas.microsoft.com/office/drawing/2014/main" id="{A2FFFCE6-B07E-42CF-A022-A564E473F93F}"/>
              </a:ext>
            </a:extLst>
          </p:cNvPr>
          <p:cNvGrpSpPr/>
          <p:nvPr/>
        </p:nvGrpSpPr>
        <p:grpSpPr>
          <a:xfrm>
            <a:off x="1219199" y="1676400"/>
            <a:ext cx="5727279" cy="609600"/>
            <a:chOff x="1219199" y="1728474"/>
            <a:chExt cx="5727279" cy="609600"/>
          </a:xfrm>
        </p:grpSpPr>
        <p:pic>
          <p:nvPicPr>
            <p:cNvPr id="3" name="Picture 2">
              <a:extLst>
                <a:ext uri="{FF2B5EF4-FFF2-40B4-BE49-F238E27FC236}">
                  <a16:creationId xmlns:a16="http://schemas.microsoft.com/office/drawing/2014/main" id="{4B4635B0-0AA9-46D1-BE85-A3F352865A0B}"/>
                </a:ext>
              </a:extLst>
            </p:cNvPr>
            <p:cNvPicPr>
              <a:picLocks noChangeAspect="1"/>
            </p:cNvPicPr>
            <p:nvPr/>
          </p:nvPicPr>
          <p:blipFill rotWithShape="1">
            <a:blip r:embed="rId3"/>
            <a:srcRect l="8305" t="13868" r="65686" b="81211"/>
            <a:stretch/>
          </p:blipFill>
          <p:spPr>
            <a:xfrm>
              <a:off x="1219199" y="1728474"/>
              <a:ext cx="5727279" cy="609600"/>
            </a:xfrm>
            <a:prstGeom prst="rect">
              <a:avLst/>
            </a:prstGeom>
          </p:spPr>
        </p:pic>
        <p:sp>
          <p:nvSpPr>
            <p:cNvPr id="7" name="Rounded Rectangle 6"/>
            <p:cNvSpPr/>
            <p:nvPr/>
          </p:nvSpPr>
          <p:spPr>
            <a:xfrm>
              <a:off x="3390781" y="1728474"/>
              <a:ext cx="3010019" cy="539040"/>
            </a:xfrm>
            <a:prstGeom prst="roundRect">
              <a:avLst/>
            </a:prstGeom>
            <a:noFill/>
            <a:ln w="38100">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4580" name="Text Box 12"/>
          <p:cNvSpPr txBox="1">
            <a:spLocks noChangeArrowheads="1"/>
          </p:cNvSpPr>
          <p:nvPr/>
        </p:nvSpPr>
        <p:spPr bwMode="auto">
          <a:xfrm>
            <a:off x="771525" y="2408634"/>
            <a:ext cx="729615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defTabSz="457200" fontAlgn="base">
              <a:spcBef>
                <a:spcPct val="0"/>
              </a:spcBef>
              <a:spcAft>
                <a:spcPct val="0"/>
              </a:spcAft>
              <a:defRPr>
                <a:solidFill>
                  <a:schemeClr val="tx1"/>
                </a:solidFill>
                <a:latin typeface="Arial" panose="020B0604020202020204" pitchFamily="34" charset="0"/>
              </a:defRPr>
            </a:lvl6pPr>
            <a:lvl7pPr marL="3086100" indent="-342900" defTabSz="457200" fontAlgn="base">
              <a:spcBef>
                <a:spcPct val="0"/>
              </a:spcBef>
              <a:spcAft>
                <a:spcPct val="0"/>
              </a:spcAft>
              <a:defRPr>
                <a:solidFill>
                  <a:schemeClr val="tx1"/>
                </a:solidFill>
                <a:latin typeface="Arial" panose="020B0604020202020204" pitchFamily="34" charset="0"/>
              </a:defRPr>
            </a:lvl7pPr>
            <a:lvl8pPr marL="3543300" indent="-342900" defTabSz="457200" fontAlgn="base">
              <a:spcBef>
                <a:spcPct val="0"/>
              </a:spcBef>
              <a:spcAft>
                <a:spcPct val="0"/>
              </a:spcAft>
              <a:defRPr>
                <a:solidFill>
                  <a:schemeClr val="tx1"/>
                </a:solidFill>
                <a:latin typeface="Arial" panose="020B0604020202020204" pitchFamily="34" charset="0"/>
              </a:defRPr>
            </a:lvl8pPr>
            <a:lvl9pPr marL="4000500" indent="-342900" defTabSz="457200" fontAlgn="base">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mj-lt"/>
              <a:buAutoNum type="arabicPeriod" startAt="3"/>
            </a:pPr>
            <a:r>
              <a:rPr lang="en-US" altLang="en-US" sz="1600" b="1" dirty="0"/>
              <a:t>Validate</a:t>
            </a:r>
            <a:r>
              <a:rPr lang="en-US" altLang="en-US" sz="1400" b="1" dirty="0"/>
              <a:t> </a:t>
            </a:r>
            <a:r>
              <a:rPr lang="en-US" altLang="en-US" sz="1400" dirty="0"/>
              <a:t>– Select this item to run the form validation routine, which checks the form for missing data.  Each page has its own set of validations, and you will be prompted to fix these items before leaving the page if you wish.  All validations must be satisfied before the form can be signed and submitted. </a:t>
            </a:r>
          </a:p>
          <a:p>
            <a:pPr eaLnBrk="1" hangingPunct="1">
              <a:spcAft>
                <a:spcPts val="1200"/>
              </a:spcAft>
              <a:buFont typeface="+mj-lt"/>
              <a:buAutoNum type="arabicPeriod" startAt="3"/>
            </a:pPr>
            <a:r>
              <a:rPr lang="en-US" altLang="en-US" sz="1600" b="1" dirty="0"/>
              <a:t>Help</a:t>
            </a:r>
            <a:r>
              <a:rPr lang="en-US" altLang="en-US" sz="1400" dirty="0"/>
              <a:t> – Select this item to take you to page-specific instructions for completing the form. You can navigate through the instructions page by page, or download/print a copy from our website at:  </a:t>
            </a:r>
            <a:r>
              <a:rPr lang="en-US" altLang="en-US" sz="1400" dirty="0">
                <a:hlinkClick r:id="rId4"/>
              </a:rPr>
              <a:t>https://www.dol.gov/agencies/olms/reports/forms/lm-1-lm-2-lm-3-lm-4</a:t>
            </a:r>
            <a:endParaRPr lang="en-US" altLang="en-US" sz="1400" dirty="0"/>
          </a:p>
          <a:p>
            <a:pPr eaLnBrk="1" hangingPunct="1">
              <a:spcAft>
                <a:spcPts val="1200"/>
              </a:spcAft>
              <a:buFont typeface="+mj-lt"/>
              <a:buAutoNum type="arabicPeriod" startAt="3"/>
            </a:pPr>
            <a:r>
              <a:rPr lang="en-US" altLang="en-US" sz="1600" b="1" dirty="0"/>
              <a:t>Print</a:t>
            </a:r>
            <a:r>
              <a:rPr lang="en-US" altLang="en-US" sz="1400" b="1" dirty="0"/>
              <a:t> </a:t>
            </a:r>
            <a:r>
              <a:rPr lang="en-US" altLang="en-US" sz="1400" dirty="0"/>
              <a:t>– Select this item to open a facsimile of the electronically completed LM-4.  You can save a copy of this report to your computer and share it with others who may need to prepare or review the document.  You may save a copy of the final signed report prior to submission.</a:t>
            </a:r>
          </a:p>
        </p:txBody>
      </p:sp>
    </p:spTree>
    <p:extLst>
      <p:ext uri="{BB962C8B-B14F-4D97-AF65-F5344CB8AC3E}">
        <p14:creationId xmlns:p14="http://schemas.microsoft.com/office/powerpoint/2010/main" val="2870603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0393AA3-55E2-48F2-9939-6C2E62C9D06A}"/>
              </a:ext>
            </a:extLst>
          </p:cNvPr>
          <p:cNvSpPr>
            <a:spLocks noGrp="1"/>
          </p:cNvSpPr>
          <p:nvPr>
            <p:ph type="title"/>
          </p:nvPr>
        </p:nvSpPr>
        <p:spPr>
          <a:xfrm>
            <a:off x="1074737" y="250370"/>
            <a:ext cx="6994525" cy="614636"/>
          </a:xfrm>
        </p:spPr>
        <p:txBody>
          <a:bodyPr/>
          <a:lstStyle/>
          <a:p>
            <a:r>
              <a:rPr lang="en-US" altLang="en-US" sz="3200" dirty="0">
                <a:solidFill>
                  <a:srgbClr val="002060"/>
                </a:solidFill>
              </a:rPr>
              <a:t>Additional Information</a:t>
            </a:r>
          </a:p>
        </p:txBody>
      </p:sp>
      <p:sp>
        <p:nvSpPr>
          <p:cNvPr id="26635" name="Rectangle 7"/>
          <p:cNvSpPr>
            <a:spLocks noChangeArrowheads="1"/>
          </p:cNvSpPr>
          <p:nvPr/>
        </p:nvSpPr>
        <p:spPr bwMode="auto">
          <a:xfrm>
            <a:off x="1000897" y="932454"/>
            <a:ext cx="7450345" cy="2215991"/>
          </a:xfrm>
          <a:prstGeom prst="rect">
            <a:avLst/>
          </a:prstGeom>
          <a:solidFill>
            <a:schemeClr val="bg1"/>
          </a:solidFill>
          <a:ln>
            <a:noFill/>
          </a:ln>
          <a:effectLst/>
          <a:extLs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285750" indent="-285750" eaLnBrk="1" hangingPunct="1">
              <a:spcAft>
                <a:spcPts val="600"/>
              </a:spcAft>
              <a:buClr>
                <a:srgbClr val="3333CC"/>
              </a:buClr>
              <a:buFont typeface="Wingdings" panose="05000000000000000000" pitchFamily="2" charset="2"/>
              <a:buChar char="Ø"/>
            </a:pPr>
            <a:r>
              <a:rPr lang="en-US" altLang="en-US" sz="1600" dirty="0"/>
              <a:t>Throughout the form, the system will prompt you to enter additional information. You have the option to enter the information later, and the Additional Information prompt will remain red to remind you to enter additional information before submitting your report. </a:t>
            </a:r>
          </a:p>
          <a:p>
            <a:pPr marL="285750" indent="-285750" eaLnBrk="1" hangingPunct="1">
              <a:spcAft>
                <a:spcPts val="600"/>
              </a:spcAft>
              <a:buClr>
                <a:srgbClr val="3333CC"/>
              </a:buClr>
              <a:buFont typeface="Wingdings" panose="05000000000000000000" pitchFamily="2" charset="2"/>
              <a:buChar char="Ø"/>
            </a:pPr>
            <a:r>
              <a:rPr lang="en-US" altLang="en-US" sz="1600" dirty="0"/>
              <a:t>To enter the additional information, double-click on the    AI icon and enter the additional information. The prompt will turn green, indicating that additional information has been entered. </a:t>
            </a:r>
          </a:p>
          <a:p>
            <a:pPr marL="285750" indent="-285750" eaLnBrk="1" hangingPunct="1">
              <a:spcAft>
                <a:spcPts val="600"/>
              </a:spcAft>
              <a:buClr>
                <a:srgbClr val="3333CC"/>
              </a:buClr>
              <a:buFont typeface="Wingdings" panose="05000000000000000000" pitchFamily="2" charset="2"/>
              <a:buChar char="Ø"/>
            </a:pPr>
            <a:r>
              <a:rPr lang="en-US" altLang="en-US" sz="1600" dirty="0"/>
              <a:t>The Additional Information Summary can be found in the left navigation pane.</a:t>
            </a:r>
            <a:r>
              <a:rPr lang="en-US" altLang="en-US" sz="1400" dirty="0"/>
              <a:t> </a:t>
            </a:r>
          </a:p>
        </p:txBody>
      </p:sp>
      <p:sp>
        <p:nvSpPr>
          <p:cNvPr id="4" name="TextBox 3">
            <a:extLst>
              <a:ext uri="{FF2B5EF4-FFF2-40B4-BE49-F238E27FC236}">
                <a16:creationId xmlns:a16="http://schemas.microsoft.com/office/drawing/2014/main" id="{D8759B0B-C7BC-42EB-B45A-02EB8DD15FCB}"/>
              </a:ext>
            </a:extLst>
          </p:cNvPr>
          <p:cNvSpPr txBox="1"/>
          <p:nvPr/>
        </p:nvSpPr>
        <p:spPr>
          <a:xfrm>
            <a:off x="6248398" y="1981200"/>
            <a:ext cx="427089" cy="338554"/>
          </a:xfrm>
          <a:prstGeom prst="rect">
            <a:avLst/>
          </a:prstGeom>
          <a:solidFill>
            <a:srgbClr val="C00000"/>
          </a:solidFill>
        </p:spPr>
        <p:txBody>
          <a:bodyPr wrap="square" rtlCol="0">
            <a:spAutoFit/>
          </a:bodyPr>
          <a:lstStyle/>
          <a:p>
            <a:r>
              <a:rPr lang="en-US" sz="1600" dirty="0">
                <a:solidFill>
                  <a:schemeClr val="bg1"/>
                </a:solidFill>
              </a:rPr>
              <a:t>AI</a:t>
            </a:r>
          </a:p>
        </p:txBody>
      </p:sp>
      <p:grpSp>
        <p:nvGrpSpPr>
          <p:cNvPr id="2" name="Group 1" descr="Entering Additional Information" title="Entering Additional Information"/>
          <p:cNvGrpSpPr/>
          <p:nvPr/>
        </p:nvGrpSpPr>
        <p:grpSpPr>
          <a:xfrm>
            <a:off x="830263" y="3156499"/>
            <a:ext cx="7467598" cy="1295400"/>
            <a:chOff x="1600201" y="4648200"/>
            <a:chExt cx="7554431" cy="1295400"/>
          </a:xfrm>
        </p:grpSpPr>
        <p:pic>
          <p:nvPicPr>
            <p:cNvPr id="26630"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b="8065"/>
            <a:stretch/>
          </p:blipFill>
          <p:spPr bwMode="auto">
            <a:xfrm>
              <a:off x="1600201" y="4648200"/>
              <a:ext cx="3581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1" name="Line 15"/>
            <p:cNvSpPr>
              <a:spLocks noChangeShapeType="1"/>
            </p:cNvSpPr>
            <p:nvPr/>
          </p:nvSpPr>
          <p:spPr bwMode="auto">
            <a:xfrm flipH="1">
              <a:off x="5181600" y="5715000"/>
              <a:ext cx="685800" cy="0"/>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2" name="Line 16"/>
            <p:cNvSpPr>
              <a:spLocks noChangeShapeType="1"/>
            </p:cNvSpPr>
            <p:nvPr/>
          </p:nvSpPr>
          <p:spPr bwMode="auto">
            <a:xfrm flipH="1">
              <a:off x="5181600" y="5029200"/>
              <a:ext cx="685800" cy="0"/>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3" name="Text Box 17"/>
            <p:cNvSpPr txBox="1">
              <a:spLocks noChangeArrowheads="1"/>
            </p:cNvSpPr>
            <p:nvPr/>
          </p:nvSpPr>
          <p:spPr bwMode="auto">
            <a:xfrm>
              <a:off x="5943600" y="4800600"/>
              <a:ext cx="227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t>Additional Information entered</a:t>
              </a:r>
              <a:r>
                <a:rPr lang="en-US" altLang="en-US" dirty="0"/>
                <a:t> </a:t>
              </a:r>
            </a:p>
          </p:txBody>
        </p:sp>
        <p:sp>
          <p:nvSpPr>
            <p:cNvPr id="26634" name="Text Box 18"/>
            <p:cNvSpPr txBox="1">
              <a:spLocks noChangeArrowheads="1"/>
            </p:cNvSpPr>
            <p:nvPr/>
          </p:nvSpPr>
          <p:spPr bwMode="auto">
            <a:xfrm>
              <a:off x="5943600" y="5562600"/>
              <a:ext cx="32110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t>Additional Information needs to be entered</a:t>
              </a:r>
              <a:r>
                <a:rPr lang="en-US" altLang="en-US" dirty="0"/>
                <a:t> </a:t>
              </a:r>
            </a:p>
          </p:txBody>
        </p:sp>
      </p:grpSp>
      <p:pic>
        <p:nvPicPr>
          <p:cNvPr id="11" name="Picture 10" descr="Screenshot of Additional Information Summary">
            <a:extLst>
              <a:ext uri="{FF2B5EF4-FFF2-40B4-BE49-F238E27FC236}">
                <a16:creationId xmlns:a16="http://schemas.microsoft.com/office/drawing/2014/main" id="{B3C9F25A-70AB-4334-9BB6-F11FC84AA56F}"/>
              </a:ext>
            </a:extLst>
          </p:cNvPr>
          <p:cNvPicPr>
            <a:picLocks noChangeAspect="1"/>
          </p:cNvPicPr>
          <p:nvPr/>
        </p:nvPicPr>
        <p:blipFill rotWithShape="1">
          <a:blip r:embed="rId4"/>
          <a:srcRect l="-136" t="13465" r="77991" b="57177"/>
          <a:stretch/>
        </p:blipFill>
        <p:spPr bwMode="auto">
          <a:xfrm>
            <a:off x="2313096" y="4598066"/>
            <a:ext cx="4114800" cy="1752598"/>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86" name="Title 1"/>
          <p:cNvSpPr>
            <a:spLocks noGrp="1"/>
          </p:cNvSpPr>
          <p:nvPr>
            <p:ph type="title"/>
          </p:nvPr>
        </p:nvSpPr>
        <p:spPr>
          <a:xfrm>
            <a:off x="1074737" y="366686"/>
            <a:ext cx="6994525" cy="536901"/>
          </a:xfrm>
        </p:spPr>
        <p:txBody>
          <a:bodyPr/>
          <a:lstStyle/>
          <a:p>
            <a:r>
              <a:rPr lang="en-US" altLang="en-US" sz="3200" dirty="0">
                <a:solidFill>
                  <a:srgbClr val="002060"/>
                </a:solidFill>
              </a:rPr>
              <a:t>Additional Information Summary</a:t>
            </a:r>
          </a:p>
        </p:txBody>
      </p:sp>
      <p:grpSp>
        <p:nvGrpSpPr>
          <p:cNvPr id="2" name="Group 1" descr="Screenshot of Additional Information Summary page">
            <a:extLst>
              <a:ext uri="{FF2B5EF4-FFF2-40B4-BE49-F238E27FC236}">
                <a16:creationId xmlns:a16="http://schemas.microsoft.com/office/drawing/2014/main" id="{412852D8-2E1E-4E66-A124-5AA69DDF44C7}"/>
              </a:ext>
            </a:extLst>
          </p:cNvPr>
          <p:cNvGrpSpPr/>
          <p:nvPr/>
        </p:nvGrpSpPr>
        <p:grpSpPr>
          <a:xfrm>
            <a:off x="1082171" y="1188392"/>
            <a:ext cx="6705600" cy="4632441"/>
            <a:chOff x="1082171" y="1188392"/>
            <a:chExt cx="6705600" cy="4632441"/>
          </a:xfrm>
        </p:grpSpPr>
        <p:pic>
          <p:nvPicPr>
            <p:cNvPr id="4" name="Picture 3">
              <a:extLst>
                <a:ext uri="{FF2B5EF4-FFF2-40B4-BE49-F238E27FC236}">
                  <a16:creationId xmlns:a16="http://schemas.microsoft.com/office/drawing/2014/main" id="{038C6086-9C3C-493C-800D-52C7BCF08359}"/>
                </a:ext>
              </a:extLst>
            </p:cNvPr>
            <p:cNvPicPr>
              <a:picLocks noChangeAspect="1"/>
            </p:cNvPicPr>
            <p:nvPr/>
          </p:nvPicPr>
          <p:blipFill rotWithShape="1">
            <a:blip r:embed="rId3"/>
            <a:srcRect t="10266" r="26666" b="39364"/>
            <a:stretch/>
          </p:blipFill>
          <p:spPr>
            <a:xfrm>
              <a:off x="1082171" y="3230033"/>
              <a:ext cx="6705600" cy="2590800"/>
            </a:xfrm>
            <a:prstGeom prst="rect">
              <a:avLst/>
            </a:prstGeom>
          </p:spPr>
        </p:pic>
        <p:cxnSp>
          <p:nvCxnSpPr>
            <p:cNvPr id="6" name="Straight Arrow Connector 5">
              <a:extLst>
                <a:ext uri="{FF2B5EF4-FFF2-40B4-BE49-F238E27FC236}">
                  <a16:creationId xmlns:a16="http://schemas.microsoft.com/office/drawing/2014/main" id="{A71E406D-382B-4153-A17B-3DC05E9581A7}"/>
                </a:ext>
              </a:extLst>
            </p:cNvPr>
            <p:cNvCxnSpPr>
              <a:cxnSpLocks/>
            </p:cNvCxnSpPr>
            <p:nvPr/>
          </p:nvCxnSpPr>
          <p:spPr>
            <a:xfrm flipH="1">
              <a:off x="1616687" y="2267942"/>
              <a:ext cx="1485317" cy="1405369"/>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146F377-5BDF-4A7C-91F4-CF41D408EEC5}"/>
                </a:ext>
              </a:extLst>
            </p:cNvPr>
            <p:cNvSpPr txBox="1"/>
            <p:nvPr/>
          </p:nvSpPr>
          <p:spPr>
            <a:xfrm>
              <a:off x="3980946" y="2388669"/>
              <a:ext cx="2133600" cy="707886"/>
            </a:xfrm>
            <a:prstGeom prst="rect">
              <a:avLst/>
            </a:prstGeom>
            <a:noFill/>
          </p:spPr>
          <p:txBody>
            <a:bodyPr wrap="square" rtlCol="0">
              <a:spAutoFit/>
            </a:bodyPr>
            <a:lstStyle/>
            <a:p>
              <a:r>
                <a:rPr lang="en-US" altLang="en-US" sz="1000" dirty="0"/>
                <a:t>To enter any other additional information required by the form instructions, click the General Information link.</a:t>
              </a:r>
              <a:endParaRPr lang="en-US" sz="1000" dirty="0"/>
            </a:p>
          </p:txBody>
        </p:sp>
        <p:cxnSp>
          <p:nvCxnSpPr>
            <p:cNvPr id="17" name="Straight Arrow Connector 16">
              <a:extLst>
                <a:ext uri="{FF2B5EF4-FFF2-40B4-BE49-F238E27FC236}">
                  <a16:creationId xmlns:a16="http://schemas.microsoft.com/office/drawing/2014/main" id="{FB631E32-E5B4-487B-896E-35B6DD7BA262}"/>
                </a:ext>
              </a:extLst>
            </p:cNvPr>
            <p:cNvCxnSpPr>
              <a:cxnSpLocks/>
            </p:cNvCxnSpPr>
            <p:nvPr/>
          </p:nvCxnSpPr>
          <p:spPr>
            <a:xfrm flipH="1">
              <a:off x="3330604" y="2672330"/>
              <a:ext cx="650342" cy="544953"/>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5B5DEEBF-11CE-41B6-8F99-F4711639959F}"/>
                </a:ext>
              </a:extLst>
            </p:cNvPr>
            <p:cNvSpPr/>
            <p:nvPr/>
          </p:nvSpPr>
          <p:spPr>
            <a:xfrm>
              <a:off x="3980946" y="2348915"/>
              <a:ext cx="1905000" cy="7078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4C0E77-34A9-4FCA-A228-CB41BF640A26}"/>
                </a:ext>
              </a:extLst>
            </p:cNvPr>
            <p:cNvSpPr/>
            <p:nvPr/>
          </p:nvSpPr>
          <p:spPr>
            <a:xfrm>
              <a:off x="1923546" y="1188392"/>
              <a:ext cx="41148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2EA9F40-3B4C-4F19-8067-9965FAACFC47}"/>
                </a:ext>
              </a:extLst>
            </p:cNvPr>
            <p:cNvSpPr txBox="1"/>
            <p:nvPr/>
          </p:nvSpPr>
          <p:spPr>
            <a:xfrm>
              <a:off x="1923546" y="1188392"/>
              <a:ext cx="4114800" cy="923330"/>
            </a:xfrm>
            <a:prstGeom prst="rect">
              <a:avLst/>
            </a:prstGeom>
            <a:noFill/>
          </p:spPr>
          <p:txBody>
            <a:bodyPr wrap="square" rtlCol="0">
              <a:spAutoFit/>
            </a:bodyPr>
            <a:lstStyle/>
            <a:p>
              <a:r>
                <a:rPr lang="en-US" dirty="0"/>
                <a:t>Select the “ADDNL INFO” link in the left navigation pane to display the Additional Information Summary page.</a:t>
              </a:r>
            </a:p>
          </p:txBody>
        </p:sp>
        <p:sp>
          <p:nvSpPr>
            <p:cNvPr id="11" name="Rounded Rectangle 6">
              <a:extLst>
                <a:ext uri="{FF2B5EF4-FFF2-40B4-BE49-F238E27FC236}">
                  <a16:creationId xmlns:a16="http://schemas.microsoft.com/office/drawing/2014/main" id="{B9062CA0-F9B2-4A55-8E3B-433889FF7BC4}"/>
                </a:ext>
              </a:extLst>
            </p:cNvPr>
            <p:cNvSpPr/>
            <p:nvPr/>
          </p:nvSpPr>
          <p:spPr>
            <a:xfrm>
              <a:off x="2684334" y="3334183"/>
              <a:ext cx="915612" cy="368810"/>
            </a:xfrm>
            <a:prstGeom prst="roundRect">
              <a:avLst/>
            </a:prstGeom>
            <a:noFill/>
            <a:ln w="38100">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Title 1"/>
          <p:cNvSpPr>
            <a:spLocks noGrp="1"/>
          </p:cNvSpPr>
          <p:nvPr>
            <p:ph type="title"/>
          </p:nvPr>
        </p:nvSpPr>
        <p:spPr>
          <a:xfrm>
            <a:off x="1063625" y="304800"/>
            <a:ext cx="6994525" cy="533400"/>
          </a:xfrm>
        </p:spPr>
        <p:txBody>
          <a:bodyPr/>
          <a:lstStyle/>
          <a:p>
            <a:r>
              <a:rPr lang="en-US" altLang="en-US" sz="3200" dirty="0">
                <a:solidFill>
                  <a:srgbClr val="002060"/>
                </a:solidFill>
              </a:rPr>
              <a:t>Attaching Supplemental Data</a:t>
            </a:r>
          </a:p>
        </p:txBody>
      </p:sp>
      <p:sp>
        <p:nvSpPr>
          <p:cNvPr id="30723" name="Rectangle 7"/>
          <p:cNvSpPr>
            <a:spLocks noChangeArrowheads="1"/>
          </p:cNvSpPr>
          <p:nvPr/>
        </p:nvSpPr>
        <p:spPr bwMode="auto">
          <a:xfrm>
            <a:off x="1010285" y="990600"/>
            <a:ext cx="76962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t>As with the previous forms system, EFS allows you to attach data, such as constitutions and bylaws, that may be required to be submitted with the report.  </a:t>
            </a:r>
          </a:p>
          <a:p>
            <a:pPr eaLnBrk="1" hangingPunct="1"/>
            <a:endParaRPr lang="en-US" altLang="en-US" sz="1050" dirty="0"/>
          </a:p>
          <a:p>
            <a:pPr eaLnBrk="1" hangingPunct="1"/>
            <a:r>
              <a:rPr lang="en-US" altLang="en-US" sz="2000" dirty="0"/>
              <a:t>To begin the process of adding an attachment, click the Add Attachments link on the top menu bar. </a:t>
            </a:r>
            <a:endParaRPr lang="en-US" altLang="en-US" dirty="0">
              <a:solidFill>
                <a:srgbClr val="FF0000"/>
              </a:solidFill>
            </a:endParaRPr>
          </a:p>
        </p:txBody>
      </p:sp>
      <p:pic>
        <p:nvPicPr>
          <p:cNvPr id="30724" name="Picture 12" descr="Add Attachment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6524" y="2819400"/>
            <a:ext cx="1228725"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Text Box 14"/>
          <p:cNvSpPr txBox="1">
            <a:spLocks noChangeArrowheads="1"/>
          </p:cNvSpPr>
          <p:nvPr/>
        </p:nvSpPr>
        <p:spPr bwMode="auto">
          <a:xfrm>
            <a:off x="914400" y="3200400"/>
            <a:ext cx="714375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Note: While the system does not prevent them from being uploaded, certain file formats cannot be read by our system. The following file formats </a:t>
            </a:r>
            <a:r>
              <a:rPr lang="en-US" altLang="en-US" b="1" dirty="0"/>
              <a:t>can</a:t>
            </a:r>
            <a:r>
              <a:rPr lang="en-US" altLang="en-US" dirty="0"/>
              <a:t> be read:   </a:t>
            </a:r>
          </a:p>
          <a:p>
            <a:pPr eaLnBrk="1" hangingPunct="1"/>
            <a:endParaRPr lang="en-US" altLang="en-US" dirty="0"/>
          </a:p>
          <a:p>
            <a:pPr lvl="1" eaLnBrk="1" hangingPunct="1">
              <a:buFontTx/>
              <a:buChar char="•"/>
            </a:pPr>
            <a:r>
              <a:rPr lang="en-US" altLang="en-US" dirty="0"/>
              <a:t>Adobe PDF</a:t>
            </a:r>
          </a:p>
          <a:p>
            <a:pPr lvl="1" eaLnBrk="1" hangingPunct="1">
              <a:buFontTx/>
              <a:buChar char="•"/>
            </a:pPr>
            <a:r>
              <a:rPr lang="en-US" altLang="en-US" dirty="0"/>
              <a:t>Microsoft Word</a:t>
            </a:r>
          </a:p>
          <a:p>
            <a:pPr lvl="1" eaLnBrk="1" hangingPunct="1">
              <a:buFontTx/>
              <a:buChar char="•"/>
            </a:pPr>
            <a:r>
              <a:rPr lang="en-US" altLang="en-US" dirty="0"/>
              <a:t>Microsoft Excel</a:t>
            </a:r>
          </a:p>
          <a:p>
            <a:pPr lvl="1" eaLnBrk="1" hangingPunct="1">
              <a:buFontTx/>
              <a:buChar char="•"/>
            </a:pPr>
            <a:r>
              <a:rPr lang="en-US" altLang="en-US" dirty="0"/>
              <a:t>Rich Text Format</a:t>
            </a:r>
          </a:p>
          <a:p>
            <a:pPr lvl="1" eaLnBrk="1" hangingPunct="1">
              <a:buFontTx/>
              <a:buChar char="•"/>
            </a:pPr>
            <a:r>
              <a:rPr lang="en-US" altLang="en-US" dirty="0"/>
              <a:t>HTML</a:t>
            </a:r>
          </a:p>
          <a:p>
            <a:pPr lvl="1" eaLnBrk="1" hangingPunct="1">
              <a:buFontTx/>
              <a:buChar char="•"/>
            </a:pPr>
            <a:r>
              <a:rPr lang="en-US" altLang="en-US" dirty="0"/>
              <a:t>Standard Picture formats JPEG, BMP, GIF </a:t>
            </a:r>
          </a:p>
          <a:p>
            <a:pPr lvl="1" eaLnBrk="1" hangingPunct="1">
              <a:buFontTx/>
              <a:buChar char="•"/>
            </a:pPr>
            <a:r>
              <a:rPr lang="en-US" altLang="en-US" dirty="0"/>
              <a:t>Text files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8" name="Title 1"/>
          <p:cNvSpPr>
            <a:spLocks noGrp="1"/>
          </p:cNvSpPr>
          <p:nvPr>
            <p:ph type="title"/>
          </p:nvPr>
        </p:nvSpPr>
        <p:spPr>
          <a:xfrm>
            <a:off x="1074737" y="305877"/>
            <a:ext cx="6994525" cy="569503"/>
          </a:xfrm>
        </p:spPr>
        <p:txBody>
          <a:bodyPr/>
          <a:lstStyle/>
          <a:p>
            <a:r>
              <a:rPr lang="en-US" altLang="en-US" sz="3200" dirty="0">
                <a:solidFill>
                  <a:srgbClr val="002060"/>
                </a:solidFill>
              </a:rPr>
              <a:t>Attaching Supplemental Data – Reviewing </a:t>
            </a:r>
          </a:p>
        </p:txBody>
      </p:sp>
      <p:cxnSp>
        <p:nvCxnSpPr>
          <p:cNvPr id="11" name="Straight Arrow Connector 10">
            <a:extLst>
              <a:ext uri="{FF2B5EF4-FFF2-40B4-BE49-F238E27FC236}">
                <a16:creationId xmlns:a16="http://schemas.microsoft.com/office/drawing/2014/main" id="{A7983397-1C1C-4942-898F-17AD4FF35FCE}"/>
              </a:ext>
              <a:ext uri="{C183D7F6-B498-43B3-948B-1728B52AA6E4}">
                <adec:decorative xmlns:adec="http://schemas.microsoft.com/office/drawing/2017/decorative" val="1"/>
              </a:ext>
            </a:extLst>
          </p:cNvPr>
          <p:cNvCxnSpPr>
            <a:cxnSpLocks/>
          </p:cNvCxnSpPr>
          <p:nvPr/>
        </p:nvCxnSpPr>
        <p:spPr>
          <a:xfrm flipV="1">
            <a:off x="5074726" y="3013552"/>
            <a:ext cx="504122" cy="2625248"/>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descr="Screenshot of Attaching Supplement Data">
            <a:extLst>
              <a:ext uri="{FF2B5EF4-FFF2-40B4-BE49-F238E27FC236}">
                <a16:creationId xmlns:a16="http://schemas.microsoft.com/office/drawing/2014/main" id="{0962A105-91B0-467D-B9E3-2DEFD214F466}"/>
              </a:ext>
            </a:extLst>
          </p:cNvPr>
          <p:cNvGrpSpPr/>
          <p:nvPr/>
        </p:nvGrpSpPr>
        <p:grpSpPr>
          <a:xfrm>
            <a:off x="1104900" y="1594980"/>
            <a:ext cx="6705600" cy="3422513"/>
            <a:chOff x="1104900" y="1594980"/>
            <a:chExt cx="6705600" cy="3422513"/>
          </a:xfrm>
        </p:grpSpPr>
        <p:pic>
          <p:nvPicPr>
            <p:cNvPr id="4" name="Picture 3">
              <a:extLst>
                <a:ext uri="{FF2B5EF4-FFF2-40B4-BE49-F238E27FC236}">
                  <a16:creationId xmlns:a16="http://schemas.microsoft.com/office/drawing/2014/main" id="{77943304-0B70-4AA8-A21F-BC266406BE83}"/>
                </a:ext>
              </a:extLst>
            </p:cNvPr>
            <p:cNvPicPr>
              <a:picLocks noChangeAspect="1"/>
            </p:cNvPicPr>
            <p:nvPr/>
          </p:nvPicPr>
          <p:blipFill rotWithShape="1">
            <a:blip r:embed="rId3"/>
            <a:srcRect t="13333" r="26667" b="22948"/>
            <a:stretch/>
          </p:blipFill>
          <p:spPr>
            <a:xfrm>
              <a:off x="1104900" y="1594980"/>
              <a:ext cx="6705600" cy="3340338"/>
            </a:xfrm>
            <a:prstGeom prst="rect">
              <a:avLst/>
            </a:prstGeom>
            <a:solidFill>
              <a:srgbClr val="FFFF00"/>
            </a:solidFill>
          </p:spPr>
        </p:pic>
        <p:sp>
          <p:nvSpPr>
            <p:cNvPr id="5" name="TextBox 4">
              <a:extLst>
                <a:ext uri="{FF2B5EF4-FFF2-40B4-BE49-F238E27FC236}">
                  <a16:creationId xmlns:a16="http://schemas.microsoft.com/office/drawing/2014/main" id="{53004095-C9B1-4849-A07B-16141927CEBF}"/>
                </a:ext>
              </a:extLst>
            </p:cNvPr>
            <p:cNvSpPr txBox="1"/>
            <p:nvPr/>
          </p:nvSpPr>
          <p:spPr>
            <a:xfrm>
              <a:off x="2154972" y="2948208"/>
              <a:ext cx="2286000" cy="235265"/>
            </a:xfrm>
            <a:prstGeom prst="rect">
              <a:avLst/>
            </a:prstGeom>
            <a:noFill/>
          </p:spPr>
          <p:txBody>
            <a:bodyPr wrap="square" rtlCol="0">
              <a:spAutoFit/>
            </a:bodyPr>
            <a:lstStyle/>
            <a:p>
              <a:r>
                <a:rPr lang="en-US" sz="900" dirty="0"/>
                <a:t>Bylaws and Other Attachments</a:t>
              </a:r>
              <a:endParaRPr lang="en-US" dirty="0"/>
            </a:p>
          </p:txBody>
        </p:sp>
        <p:sp>
          <p:nvSpPr>
            <p:cNvPr id="9" name="Oval 8">
              <a:extLst>
                <a:ext uri="{FF2B5EF4-FFF2-40B4-BE49-F238E27FC236}">
                  <a16:creationId xmlns:a16="http://schemas.microsoft.com/office/drawing/2014/main" id="{FFEA6648-32DE-4E46-9E6B-599C848B535F}"/>
                </a:ext>
              </a:extLst>
            </p:cNvPr>
            <p:cNvSpPr/>
            <p:nvPr/>
          </p:nvSpPr>
          <p:spPr>
            <a:xfrm>
              <a:off x="5334000" y="2686584"/>
              <a:ext cx="685800" cy="308649"/>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a:extLst>
                <a:ext uri="{FF2B5EF4-FFF2-40B4-BE49-F238E27FC236}">
                  <a16:creationId xmlns:a16="http://schemas.microsoft.com/office/drawing/2014/main" id="{3722E6A3-193E-49E9-942C-A2D04EB4C563}"/>
                </a:ext>
              </a:extLst>
            </p:cNvPr>
            <p:cNvCxnSpPr>
              <a:cxnSpLocks/>
            </p:cNvCxnSpPr>
            <p:nvPr/>
          </p:nvCxnSpPr>
          <p:spPr>
            <a:xfrm flipV="1">
              <a:off x="4648200" y="3013552"/>
              <a:ext cx="838200" cy="2003940"/>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700AB14F-9E9F-458E-B994-229F50176F67}"/>
                </a:ext>
              </a:extLst>
            </p:cNvPr>
            <p:cNvPicPr>
              <a:picLocks noChangeAspect="1"/>
            </p:cNvPicPr>
            <p:nvPr/>
          </p:nvPicPr>
          <p:blipFill rotWithShape="1">
            <a:blip r:embed="rId4"/>
            <a:srcRect l="8131" t="40000" r="90324" b="57699"/>
            <a:stretch/>
          </p:blipFill>
          <p:spPr>
            <a:xfrm>
              <a:off x="1832971" y="2995233"/>
              <a:ext cx="141276" cy="120642"/>
            </a:xfrm>
            <a:prstGeom prst="rect">
              <a:avLst/>
            </a:prstGeom>
          </p:spPr>
        </p:pic>
        <p:sp>
          <p:nvSpPr>
            <p:cNvPr id="30" name="Oval 29">
              <a:extLst>
                <a:ext uri="{FF2B5EF4-FFF2-40B4-BE49-F238E27FC236}">
                  <a16:creationId xmlns:a16="http://schemas.microsoft.com/office/drawing/2014/main" id="{FE071CAC-E14A-40B3-B3C7-92997DA0620E}"/>
                </a:ext>
              </a:extLst>
            </p:cNvPr>
            <p:cNvSpPr/>
            <p:nvPr/>
          </p:nvSpPr>
          <p:spPr>
            <a:xfrm>
              <a:off x="1477625" y="2899655"/>
              <a:ext cx="819150" cy="365494"/>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768" name="Straight Arrow Connector 32767">
              <a:extLst>
                <a:ext uri="{FF2B5EF4-FFF2-40B4-BE49-F238E27FC236}">
                  <a16:creationId xmlns:a16="http://schemas.microsoft.com/office/drawing/2014/main" id="{905F158A-0425-467B-BC62-2C111CC1F15D}"/>
                </a:ext>
              </a:extLst>
            </p:cNvPr>
            <p:cNvCxnSpPr>
              <a:cxnSpLocks/>
            </p:cNvCxnSpPr>
            <p:nvPr/>
          </p:nvCxnSpPr>
          <p:spPr>
            <a:xfrm flipH="1" flipV="1">
              <a:off x="1991886" y="3167536"/>
              <a:ext cx="751314" cy="1849957"/>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32772" name="Text Box 10"/>
          <p:cNvSpPr txBox="1">
            <a:spLocks noChangeArrowheads="1"/>
          </p:cNvSpPr>
          <p:nvPr/>
        </p:nvSpPr>
        <p:spPr bwMode="auto">
          <a:xfrm>
            <a:off x="381000" y="5257800"/>
            <a:ext cx="75438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Select the type of attachment you want to upload. Reviewers can view attachments by selecting the check box to the left of the attachment name and clicking the open link.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3" name="Title 1"/>
          <p:cNvSpPr>
            <a:spLocks noGrp="1"/>
          </p:cNvSpPr>
          <p:nvPr>
            <p:ph type="title"/>
          </p:nvPr>
        </p:nvSpPr>
        <p:spPr>
          <a:xfrm>
            <a:off x="1066800" y="379597"/>
            <a:ext cx="6994525" cy="458603"/>
          </a:xfrm>
        </p:spPr>
        <p:txBody>
          <a:bodyPr/>
          <a:lstStyle/>
          <a:p>
            <a:r>
              <a:rPr lang="en-US" altLang="en-US" sz="3200" dirty="0">
                <a:solidFill>
                  <a:srgbClr val="002060"/>
                </a:solidFill>
              </a:rPr>
              <a:t>Validation – Page Level</a:t>
            </a:r>
          </a:p>
        </p:txBody>
      </p:sp>
      <p:sp>
        <p:nvSpPr>
          <p:cNvPr id="34820" name="Text Box 10"/>
          <p:cNvSpPr txBox="1">
            <a:spLocks noChangeArrowheads="1"/>
          </p:cNvSpPr>
          <p:nvPr/>
        </p:nvSpPr>
        <p:spPr bwMode="auto">
          <a:xfrm>
            <a:off x="1066800" y="1188878"/>
            <a:ext cx="7772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t>There are two types of validations built into the form to help ensure that the correct data is being entered into the form: Page Level Validations and Form Level Validations. </a:t>
            </a:r>
          </a:p>
          <a:p>
            <a:pPr eaLnBrk="1" hangingPunct="1"/>
            <a:endParaRPr lang="en-US" altLang="en-US" sz="1400" dirty="0"/>
          </a:p>
          <a:p>
            <a:pPr eaLnBrk="1" hangingPunct="1"/>
            <a:r>
              <a:rPr lang="en-US" altLang="en-US" sz="1400" u="sng" dirty="0"/>
              <a:t>Page Level Validations</a:t>
            </a:r>
            <a:r>
              <a:rPr lang="en-US" altLang="en-US" sz="1400" dirty="0"/>
              <a:t> occur before you navigate away from a page.  A pop up message will alert you of items that must be corrected before the form can be signed and submitted. </a:t>
            </a:r>
          </a:p>
        </p:txBody>
      </p:sp>
      <p:pic>
        <p:nvPicPr>
          <p:cNvPr id="3" name="Picture 2" descr="Screenshot of Validation page">
            <a:extLst>
              <a:ext uri="{FF2B5EF4-FFF2-40B4-BE49-F238E27FC236}">
                <a16:creationId xmlns:a16="http://schemas.microsoft.com/office/drawing/2014/main" id="{692F9A24-1E08-41DB-B11C-12910F87A877}"/>
              </a:ext>
            </a:extLst>
          </p:cNvPr>
          <p:cNvPicPr>
            <a:picLocks noChangeAspect="1"/>
          </p:cNvPicPr>
          <p:nvPr/>
        </p:nvPicPr>
        <p:blipFill rotWithShape="1">
          <a:blip r:embed="rId3"/>
          <a:srcRect t="7038" r="16667" b="42592"/>
          <a:stretch/>
        </p:blipFill>
        <p:spPr>
          <a:xfrm>
            <a:off x="685800" y="2504466"/>
            <a:ext cx="7239000" cy="2461260"/>
          </a:xfrm>
          <a:prstGeom prst="rect">
            <a:avLst/>
          </a:prstGeom>
        </p:spPr>
      </p:pic>
      <p:sp>
        <p:nvSpPr>
          <p:cNvPr id="34821" name="Text Box 12"/>
          <p:cNvSpPr txBox="1">
            <a:spLocks noChangeArrowheads="1"/>
          </p:cNvSpPr>
          <p:nvPr/>
        </p:nvSpPr>
        <p:spPr bwMode="auto">
          <a:xfrm>
            <a:off x="805649" y="5257800"/>
            <a:ext cx="6781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1600" dirty="0"/>
              <a:t>If you click </a:t>
            </a:r>
            <a:r>
              <a:rPr lang="en-US" altLang="en-US" sz="1600" b="1" dirty="0"/>
              <a:t>OK</a:t>
            </a:r>
            <a:r>
              <a:rPr lang="en-US" altLang="en-US" sz="1600" dirty="0"/>
              <a:t> you can correct the item before leaving the page.</a:t>
            </a:r>
            <a:br>
              <a:rPr lang="en-US" altLang="en-US" sz="1600" dirty="0"/>
            </a:br>
            <a:endParaRPr lang="en-US" altLang="en-US" sz="1600" dirty="0"/>
          </a:p>
          <a:p>
            <a:pPr eaLnBrk="1" hangingPunct="1"/>
            <a:r>
              <a:rPr lang="en-US" altLang="en-US" sz="1600" dirty="0"/>
              <a:t>If you click </a:t>
            </a:r>
            <a:r>
              <a:rPr lang="en-US" altLang="en-US" sz="1600" b="1" dirty="0"/>
              <a:t>Cancel</a:t>
            </a:r>
            <a:r>
              <a:rPr lang="en-US" altLang="en-US" sz="1600" dirty="0"/>
              <a:t>, you can correct the item later. You will be prompted to make the correction during form validation.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1"/>
            <a:ext cx="6994525" cy="1066800"/>
          </a:xfrm>
        </p:spPr>
        <p:txBody>
          <a:bodyPr rtlCol="0">
            <a:normAutofit/>
          </a:bodyPr>
          <a:lstStyle/>
          <a:p>
            <a:pPr fontAlgn="auto">
              <a:spcBef>
                <a:spcPct val="50000"/>
              </a:spcBef>
              <a:spcAft>
                <a:spcPts val="0"/>
              </a:spcAft>
              <a:defRPr/>
            </a:pPr>
            <a:r>
              <a:rPr lang="en-US" altLang="en-US" sz="3200" dirty="0">
                <a:solidFill>
                  <a:srgbClr val="002060"/>
                </a:solidFill>
              </a:rPr>
              <a:t>ELECTRONIC FORMS SYSTEM (EFS) LM-4</a:t>
            </a:r>
            <a:endParaRPr lang="en-US" sz="3200" dirty="0">
              <a:solidFill>
                <a:srgbClr val="002060"/>
              </a:solidFill>
            </a:endParaRPr>
          </a:p>
        </p:txBody>
      </p:sp>
      <p:sp>
        <p:nvSpPr>
          <p:cNvPr id="8194" name="Text Box 6"/>
          <p:cNvSpPr txBox="1">
            <a:spLocks noChangeArrowheads="1"/>
          </p:cNvSpPr>
          <p:nvPr/>
        </p:nvSpPr>
        <p:spPr bwMode="auto">
          <a:xfrm>
            <a:off x="457200" y="1600200"/>
            <a:ext cx="7772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None/>
            </a:pPr>
            <a:r>
              <a:rPr lang="en-US" altLang="en-US" sz="2000" dirty="0"/>
              <a:t>	EFS is a web-based system for completing and filing Form LM-4 Labor Organization Annual Report.</a:t>
            </a:r>
          </a:p>
          <a:p>
            <a:pPr eaLnBrk="1" hangingPunct="1">
              <a:buFont typeface="Wingdings" panose="05000000000000000000" pitchFamily="2" charset="2"/>
              <a:buNone/>
            </a:pPr>
            <a:endParaRPr lang="en-US" altLang="en-US" sz="2000" dirty="0"/>
          </a:p>
          <a:p>
            <a:pPr eaLnBrk="1" hangingPunct="1">
              <a:buFont typeface="Wingdings" panose="05000000000000000000" pitchFamily="2" charset="2"/>
              <a:buNone/>
            </a:pPr>
            <a:r>
              <a:rPr lang="en-US" altLang="en-US" sz="2000" dirty="0"/>
              <a:t>	This tutorial demonstrates basic features and functionality of the EFS LM-4 form. It does not contain instructions for what information should be provided on your report.  </a:t>
            </a:r>
          </a:p>
          <a:p>
            <a:pPr eaLnBrk="1" hangingPunct="1">
              <a:buFont typeface="Wingdings" panose="05000000000000000000" pitchFamily="2" charset="2"/>
              <a:buNone/>
            </a:pPr>
            <a:endParaRPr lang="en-US" altLang="en-US" sz="2000" dirty="0"/>
          </a:p>
          <a:p>
            <a:pPr eaLnBrk="1" hangingPunct="1">
              <a:buFont typeface="Wingdings" panose="05000000000000000000" pitchFamily="2" charset="2"/>
              <a:buNone/>
            </a:pPr>
            <a:r>
              <a:rPr lang="en-US" altLang="en-US" sz="2000" dirty="0"/>
              <a:t>	You can download a complete set of LM-4 Instructions from the </a:t>
            </a:r>
            <a:r>
              <a:rPr lang="en-US" altLang="en-US" sz="2000" dirty="0">
                <a:hlinkClick r:id="rId3"/>
              </a:rPr>
              <a:t>OLMS website.</a:t>
            </a:r>
            <a:endParaRPr lang="en-US" alt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Title 1"/>
          <p:cNvSpPr>
            <a:spLocks noGrp="1"/>
          </p:cNvSpPr>
          <p:nvPr>
            <p:ph type="title"/>
          </p:nvPr>
        </p:nvSpPr>
        <p:spPr>
          <a:xfrm>
            <a:off x="1036637" y="304800"/>
            <a:ext cx="6994525" cy="609600"/>
          </a:xfrm>
        </p:spPr>
        <p:txBody>
          <a:bodyPr/>
          <a:lstStyle/>
          <a:p>
            <a:r>
              <a:rPr lang="en-US" altLang="en-US" sz="3200" dirty="0">
                <a:solidFill>
                  <a:srgbClr val="002060"/>
                </a:solidFill>
              </a:rPr>
              <a:t>Validation – Form Level</a:t>
            </a:r>
          </a:p>
        </p:txBody>
      </p:sp>
      <p:sp>
        <p:nvSpPr>
          <p:cNvPr id="36868" name="Text Box 8"/>
          <p:cNvSpPr txBox="1">
            <a:spLocks noChangeArrowheads="1"/>
          </p:cNvSpPr>
          <p:nvPr/>
        </p:nvSpPr>
        <p:spPr bwMode="auto">
          <a:xfrm>
            <a:off x="1066800" y="95885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u="sng" dirty="0"/>
              <a:t>Form Level Validations</a:t>
            </a:r>
            <a:r>
              <a:rPr lang="en-US" altLang="en-US" dirty="0"/>
              <a:t> occur as a final check before the form can be submitted. You must click the Validate link on the top menu bar.</a:t>
            </a:r>
          </a:p>
        </p:txBody>
      </p:sp>
      <p:pic>
        <p:nvPicPr>
          <p:cNvPr id="3" name="Picture 2" descr="Screenshot of Form Level Validations">
            <a:extLst>
              <a:ext uri="{FF2B5EF4-FFF2-40B4-BE49-F238E27FC236}">
                <a16:creationId xmlns:a16="http://schemas.microsoft.com/office/drawing/2014/main" id="{42C9BC91-95AA-44E6-BCAE-6BB7F3CC18EB}"/>
              </a:ext>
            </a:extLst>
          </p:cNvPr>
          <p:cNvPicPr>
            <a:picLocks noChangeAspect="1"/>
          </p:cNvPicPr>
          <p:nvPr/>
        </p:nvPicPr>
        <p:blipFill rotWithShape="1">
          <a:blip r:embed="rId3"/>
          <a:srcRect t="13580" r="25833" b="30123"/>
          <a:stretch/>
        </p:blipFill>
        <p:spPr>
          <a:xfrm>
            <a:off x="1066800" y="1752601"/>
            <a:ext cx="6781800" cy="2895599"/>
          </a:xfrm>
          <a:prstGeom prst="rect">
            <a:avLst/>
          </a:prstGeom>
        </p:spPr>
      </p:pic>
      <p:sp>
        <p:nvSpPr>
          <p:cNvPr id="36869" name="Text Box 13"/>
          <p:cNvSpPr txBox="1">
            <a:spLocks noChangeArrowheads="1"/>
          </p:cNvSpPr>
          <p:nvPr/>
        </p:nvSpPr>
        <p:spPr bwMode="auto">
          <a:xfrm>
            <a:off x="1019220" y="4648200"/>
            <a:ext cx="682938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The system will open the Validation Summary Page containing a list of items that must be corrected.   </a:t>
            </a:r>
            <a:br>
              <a:rPr lang="en-US" altLang="en-US" dirty="0"/>
            </a:br>
            <a:endParaRPr lang="en-US" altLang="en-US" dirty="0"/>
          </a:p>
          <a:p>
            <a:pPr eaLnBrk="1" hangingPunct="1"/>
            <a:r>
              <a:rPr lang="en-US" altLang="en-US" dirty="0"/>
              <a:t>You can select each item and be taken to the page where the item can be corrected. For more information on what should be provided for these items, consult the form instructions.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1" name="Title 1"/>
          <p:cNvSpPr>
            <a:spLocks noGrp="1"/>
          </p:cNvSpPr>
          <p:nvPr>
            <p:ph type="title"/>
          </p:nvPr>
        </p:nvSpPr>
        <p:spPr>
          <a:xfrm>
            <a:off x="1065212" y="320893"/>
            <a:ext cx="6994525" cy="517307"/>
          </a:xfrm>
        </p:spPr>
        <p:txBody>
          <a:bodyPr/>
          <a:lstStyle/>
          <a:p>
            <a:r>
              <a:rPr lang="en-US" altLang="en-US" sz="3200" dirty="0">
                <a:solidFill>
                  <a:srgbClr val="002060"/>
                </a:solidFill>
              </a:rPr>
              <a:t>Signature Blocks</a:t>
            </a:r>
          </a:p>
        </p:txBody>
      </p:sp>
      <p:sp>
        <p:nvSpPr>
          <p:cNvPr id="38916" name="Text Box 8"/>
          <p:cNvSpPr txBox="1">
            <a:spLocks noChangeArrowheads="1"/>
          </p:cNvSpPr>
          <p:nvPr/>
        </p:nvSpPr>
        <p:spPr bwMode="auto">
          <a:xfrm>
            <a:off x="1065212" y="1187450"/>
            <a:ext cx="69167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Once all of the validation items have been corrected, the form is ready to be signed. </a:t>
            </a:r>
          </a:p>
        </p:txBody>
      </p:sp>
      <p:pic>
        <p:nvPicPr>
          <p:cNvPr id="3" name="Picture 2" descr="Screenshot of message when all validations are passed">
            <a:extLst>
              <a:ext uri="{FF2B5EF4-FFF2-40B4-BE49-F238E27FC236}">
                <a16:creationId xmlns:a16="http://schemas.microsoft.com/office/drawing/2014/main" id="{3A9EC49A-640A-4ED8-83F8-0514CC747C07}"/>
              </a:ext>
              <a:ext uri="{C183D7F6-B498-43B3-948B-1728B52AA6E4}">
                <adec:decorative xmlns:adec="http://schemas.microsoft.com/office/drawing/2017/decorative" val="0"/>
              </a:ext>
            </a:extLst>
          </p:cNvPr>
          <p:cNvPicPr>
            <a:picLocks noChangeAspect="1"/>
          </p:cNvPicPr>
          <p:nvPr/>
        </p:nvPicPr>
        <p:blipFill rotWithShape="1">
          <a:blip r:embed="rId3"/>
          <a:srcRect l="24984" t="6000" r="24166" b="57997"/>
          <a:stretch/>
        </p:blipFill>
        <p:spPr>
          <a:xfrm>
            <a:off x="2247106" y="1981200"/>
            <a:ext cx="4649788" cy="1828800"/>
          </a:xfrm>
          <a:prstGeom prst="rect">
            <a:avLst/>
          </a:prstGeom>
        </p:spPr>
      </p:pic>
      <p:sp>
        <p:nvSpPr>
          <p:cNvPr id="38917" name="Text Box 13"/>
          <p:cNvSpPr txBox="1">
            <a:spLocks noChangeArrowheads="1"/>
          </p:cNvSpPr>
          <p:nvPr/>
        </p:nvSpPr>
        <p:spPr bwMode="auto">
          <a:xfrm>
            <a:off x="652824" y="3801784"/>
            <a:ext cx="7240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The signature blocks will turn red, indicating the form can be signed.</a:t>
            </a:r>
          </a:p>
        </p:txBody>
      </p:sp>
      <p:pic>
        <p:nvPicPr>
          <p:cNvPr id="5" name="Picture 4" descr="Screenshot of signature blocks when form can be signed.">
            <a:extLst>
              <a:ext uri="{FF2B5EF4-FFF2-40B4-BE49-F238E27FC236}">
                <a16:creationId xmlns:a16="http://schemas.microsoft.com/office/drawing/2014/main" id="{AC2E51CE-11A7-41CE-A04A-9B2F028C9BC2}"/>
              </a:ext>
            </a:extLst>
          </p:cNvPr>
          <p:cNvPicPr>
            <a:picLocks noChangeAspect="1"/>
          </p:cNvPicPr>
          <p:nvPr/>
        </p:nvPicPr>
        <p:blipFill rotWithShape="1">
          <a:blip r:embed="rId4"/>
          <a:srcRect l="7500" t="72911" r="17500" b="10135"/>
          <a:stretch/>
        </p:blipFill>
        <p:spPr>
          <a:xfrm>
            <a:off x="520559" y="4301015"/>
            <a:ext cx="7308199" cy="929259"/>
          </a:xfrm>
          <a:prstGeom prst="rect">
            <a:avLst/>
          </a:prstGeom>
        </p:spPr>
      </p:pic>
      <p:sp>
        <p:nvSpPr>
          <p:cNvPr id="38918" name="Text Box 15"/>
          <p:cNvSpPr txBox="1">
            <a:spLocks noChangeArrowheads="1"/>
          </p:cNvSpPr>
          <p:nvPr/>
        </p:nvSpPr>
        <p:spPr bwMode="auto">
          <a:xfrm>
            <a:off x="513992" y="5362792"/>
            <a:ext cx="721915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FF0000"/>
                </a:solidFill>
              </a:rPr>
              <a:t>Note: </a:t>
            </a:r>
            <a:r>
              <a:rPr lang="en-US" altLang="en-US" b="1" dirty="0">
                <a:solidFill>
                  <a:schemeClr val="accent5">
                    <a:lumMod val="90000"/>
                    <a:lumOff val="10000"/>
                  </a:schemeClr>
                </a:solidFill>
              </a:rPr>
              <a:t>All officers who must sign the form must have established user accounts and must log into EFS with their account information to sign the form.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Title 1"/>
          <p:cNvSpPr>
            <a:spLocks noGrp="1"/>
          </p:cNvSpPr>
          <p:nvPr>
            <p:ph type="title"/>
          </p:nvPr>
        </p:nvSpPr>
        <p:spPr>
          <a:xfrm>
            <a:off x="1063625" y="360363"/>
            <a:ext cx="6994525" cy="554037"/>
          </a:xfrm>
        </p:spPr>
        <p:txBody>
          <a:bodyPr/>
          <a:lstStyle/>
          <a:p>
            <a:r>
              <a:rPr lang="en-US" altLang="en-US" sz="3200" dirty="0">
                <a:solidFill>
                  <a:srgbClr val="002060"/>
                </a:solidFill>
              </a:rPr>
              <a:t>Signing the Form</a:t>
            </a:r>
          </a:p>
        </p:txBody>
      </p:sp>
      <p:sp>
        <p:nvSpPr>
          <p:cNvPr id="43012" name="Text Box 8"/>
          <p:cNvSpPr txBox="1">
            <a:spLocks noChangeArrowheads="1"/>
          </p:cNvSpPr>
          <p:nvPr/>
        </p:nvSpPr>
        <p:spPr bwMode="auto">
          <a:xfrm>
            <a:off x="1037498" y="1337608"/>
            <a:ext cx="734450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t>A minimum of two signatures are required to submit the report. </a:t>
            </a:r>
          </a:p>
          <a:p>
            <a:pPr eaLnBrk="1" hangingPunct="1"/>
            <a:r>
              <a:rPr lang="en-US" altLang="en-US" sz="2000" dirty="0"/>
              <a:t>Each officer will have to log in separately to sign the form.</a:t>
            </a:r>
          </a:p>
          <a:p>
            <a:pPr eaLnBrk="1" hangingPunct="1"/>
            <a:endParaRPr lang="en-US" altLang="en-US" sz="2000" dirty="0"/>
          </a:p>
          <a:p>
            <a:pPr eaLnBrk="1" hangingPunct="1"/>
            <a:r>
              <a:rPr lang="en-US" altLang="en-US" sz="2000" dirty="0"/>
              <a:t>Once the report has been signed, if any changes are made to any fields on the form, the signatures will be removed, and the form must be validated and signed again. </a:t>
            </a:r>
            <a:endParaRPr lang="en-US" altLang="en-US" dirty="0"/>
          </a:p>
        </p:txBody>
      </p:sp>
      <p:pic>
        <p:nvPicPr>
          <p:cNvPr id="3" name="Picture 2" descr="Screenshot of signature block">
            <a:extLst>
              <a:ext uri="{FF2B5EF4-FFF2-40B4-BE49-F238E27FC236}">
                <a16:creationId xmlns:a16="http://schemas.microsoft.com/office/drawing/2014/main" id="{EB66E840-827D-41B4-97C0-DC1B83714F84}"/>
              </a:ext>
            </a:extLst>
          </p:cNvPr>
          <p:cNvPicPr>
            <a:picLocks noChangeAspect="1"/>
          </p:cNvPicPr>
          <p:nvPr/>
        </p:nvPicPr>
        <p:blipFill rotWithShape="1">
          <a:blip r:embed="rId3"/>
          <a:srcRect l="34007" t="37856" r="27500" b="33963"/>
          <a:stretch/>
        </p:blipFill>
        <p:spPr>
          <a:xfrm>
            <a:off x="838200" y="3324121"/>
            <a:ext cx="6857999" cy="282414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4" name="Title 1"/>
          <p:cNvSpPr>
            <a:spLocks noGrp="1"/>
          </p:cNvSpPr>
          <p:nvPr>
            <p:ph type="title"/>
          </p:nvPr>
        </p:nvSpPr>
        <p:spPr>
          <a:xfrm>
            <a:off x="1100137" y="304800"/>
            <a:ext cx="6994525" cy="513332"/>
          </a:xfrm>
        </p:spPr>
        <p:txBody>
          <a:bodyPr/>
          <a:lstStyle/>
          <a:p>
            <a:r>
              <a:rPr lang="en-US" altLang="en-US" sz="3200" dirty="0">
                <a:solidFill>
                  <a:srgbClr val="002060"/>
                </a:solidFill>
              </a:rPr>
              <a:t>Save a Signed Copy</a:t>
            </a:r>
          </a:p>
        </p:txBody>
      </p:sp>
      <p:sp>
        <p:nvSpPr>
          <p:cNvPr id="45060" name="Text Box 8"/>
          <p:cNvSpPr txBox="1">
            <a:spLocks noChangeArrowheads="1"/>
          </p:cNvSpPr>
          <p:nvPr/>
        </p:nvSpPr>
        <p:spPr bwMode="auto">
          <a:xfrm>
            <a:off x="1100137" y="911270"/>
            <a:ext cx="720566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Select the Print item and click File</a:t>
            </a:r>
            <a:r>
              <a:rPr lang="en-US" altLang="en-US" dirty="0">
                <a:sym typeface="Wingdings" panose="05000000000000000000" pitchFamily="2" charset="2"/>
              </a:rPr>
              <a:t> Save As to save a signed copy of the report as a PDF to your computer.  Do this before submitting the report. </a:t>
            </a:r>
            <a:endParaRPr lang="en-US" altLang="en-US" dirty="0"/>
          </a:p>
        </p:txBody>
      </p:sp>
      <p:pic>
        <p:nvPicPr>
          <p:cNvPr id="12" name="Picture 11" descr="Screenshot  of saving signed copy of LM form">
            <a:extLst>
              <a:ext uri="{FF2B5EF4-FFF2-40B4-BE49-F238E27FC236}">
                <a16:creationId xmlns:a16="http://schemas.microsoft.com/office/drawing/2014/main" id="{CEE68BEA-33F2-4EAB-A852-20340D073DD8}"/>
              </a:ext>
            </a:extLst>
          </p:cNvPr>
          <p:cNvPicPr>
            <a:picLocks noChangeAspect="1"/>
          </p:cNvPicPr>
          <p:nvPr/>
        </p:nvPicPr>
        <p:blipFill rotWithShape="1">
          <a:blip r:embed="rId3"/>
          <a:srcRect t="7037" r="5833" b="16886"/>
          <a:stretch/>
        </p:blipFill>
        <p:spPr>
          <a:xfrm>
            <a:off x="820445" y="2031774"/>
            <a:ext cx="7210152" cy="3276600"/>
          </a:xfrm>
          <a:prstGeom prst="rect">
            <a:avLst/>
          </a:prstGeom>
        </p:spPr>
      </p:pic>
      <p:sp>
        <p:nvSpPr>
          <p:cNvPr id="45061" name="Text Box 14"/>
          <p:cNvSpPr txBox="1">
            <a:spLocks noChangeArrowheads="1"/>
          </p:cNvSpPr>
          <p:nvPr/>
        </p:nvSpPr>
        <p:spPr bwMode="auto">
          <a:xfrm>
            <a:off x="627062" y="5486400"/>
            <a:ext cx="7467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FF0000"/>
                </a:solidFill>
                <a:sym typeface="Wingdings" panose="05000000000000000000" pitchFamily="2" charset="2"/>
              </a:rPr>
              <a:t>Note: </a:t>
            </a:r>
            <a:r>
              <a:rPr lang="en-US" altLang="en-US" dirty="0">
                <a:solidFill>
                  <a:schemeClr val="accent5">
                    <a:lumMod val="90000"/>
                    <a:lumOff val="10000"/>
                  </a:schemeClr>
                </a:solidFill>
                <a:sym typeface="Wingdings" panose="05000000000000000000" pitchFamily="2" charset="2"/>
              </a:rPr>
              <a:t>You can obtain a copy of the submitted report from the Online Public Disclosure site. Please see the next section for information on this. </a:t>
            </a:r>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Title 1"/>
          <p:cNvSpPr>
            <a:spLocks noGrp="1"/>
          </p:cNvSpPr>
          <p:nvPr>
            <p:ph type="title"/>
          </p:nvPr>
        </p:nvSpPr>
        <p:spPr>
          <a:xfrm>
            <a:off x="1074737" y="309080"/>
            <a:ext cx="6994525" cy="521830"/>
          </a:xfrm>
        </p:spPr>
        <p:txBody>
          <a:bodyPr/>
          <a:lstStyle/>
          <a:p>
            <a:r>
              <a:rPr lang="en-US" altLang="en-US" sz="3200" dirty="0">
                <a:solidFill>
                  <a:srgbClr val="002060"/>
                </a:solidFill>
              </a:rPr>
              <a:t>Submitting the Form</a:t>
            </a:r>
          </a:p>
        </p:txBody>
      </p:sp>
      <p:sp>
        <p:nvSpPr>
          <p:cNvPr id="47108" name="Text Box 8"/>
          <p:cNvSpPr txBox="1">
            <a:spLocks noChangeArrowheads="1"/>
          </p:cNvSpPr>
          <p:nvPr/>
        </p:nvSpPr>
        <p:spPr bwMode="auto">
          <a:xfrm>
            <a:off x="990600" y="882650"/>
            <a:ext cx="7924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Once the signatures have been applied, the form can be submitted. </a:t>
            </a:r>
          </a:p>
          <a:p>
            <a:pPr eaLnBrk="1" hangingPunct="1"/>
            <a:endParaRPr lang="en-US" altLang="en-US" dirty="0"/>
          </a:p>
          <a:p>
            <a:pPr eaLnBrk="1" hangingPunct="1"/>
            <a:r>
              <a:rPr lang="en-US" altLang="en-US" dirty="0"/>
              <a:t>Select the Submit button from the top menu bar. Once the form has been processed (this may take a few minutes) a confirmation message will display: </a:t>
            </a:r>
          </a:p>
        </p:txBody>
      </p:sp>
      <p:pic>
        <p:nvPicPr>
          <p:cNvPr id="3" name="Picture 2" descr="Screenshot of successfully submitted form message">
            <a:extLst>
              <a:ext uri="{FF2B5EF4-FFF2-40B4-BE49-F238E27FC236}">
                <a16:creationId xmlns:a16="http://schemas.microsoft.com/office/drawing/2014/main" id="{300E2A05-FA9E-4B70-84AA-D71D3231F894}"/>
              </a:ext>
            </a:extLst>
          </p:cNvPr>
          <p:cNvPicPr>
            <a:picLocks noChangeAspect="1"/>
          </p:cNvPicPr>
          <p:nvPr/>
        </p:nvPicPr>
        <p:blipFill rotWithShape="1">
          <a:blip r:embed="rId3"/>
          <a:srcRect l="16667" t="19167" r="17500" b="39629"/>
          <a:stretch/>
        </p:blipFill>
        <p:spPr>
          <a:xfrm>
            <a:off x="1371600" y="2343315"/>
            <a:ext cx="5791200" cy="2038833"/>
          </a:xfrm>
          <a:prstGeom prst="rect">
            <a:avLst/>
          </a:prstGeom>
        </p:spPr>
      </p:pic>
      <p:sp>
        <p:nvSpPr>
          <p:cNvPr id="47109" name="Text Box 14"/>
          <p:cNvSpPr txBox="1">
            <a:spLocks noChangeArrowheads="1"/>
          </p:cNvSpPr>
          <p:nvPr/>
        </p:nvSpPr>
        <p:spPr bwMode="auto">
          <a:xfrm>
            <a:off x="685800" y="4433888"/>
            <a:ext cx="7162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You can print this message by going to File </a:t>
            </a:r>
            <a:r>
              <a:rPr lang="en-US" altLang="en-US" dirty="0">
                <a:sym typeface="Wingdings" panose="05000000000000000000" pitchFamily="2" charset="2"/>
              </a:rPr>
              <a:t> Print, or simply copy and paste the text from the page into an email or word processing document. </a:t>
            </a:r>
          </a:p>
          <a:p>
            <a:pPr eaLnBrk="1" hangingPunct="1"/>
            <a:endParaRPr lang="en-US" altLang="en-US" dirty="0"/>
          </a:p>
          <a:p>
            <a:pPr eaLnBrk="1" hangingPunct="1"/>
            <a:r>
              <a:rPr lang="en-US" altLang="en-US" dirty="0"/>
              <a:t>You should now be able to view your submitted report in the Online Public Disclosure Room, by using the link shown above.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9" name="Title 1"/>
          <p:cNvSpPr>
            <a:spLocks noGrp="1"/>
          </p:cNvSpPr>
          <p:nvPr>
            <p:ph type="title"/>
          </p:nvPr>
        </p:nvSpPr>
        <p:spPr>
          <a:xfrm>
            <a:off x="1082675" y="304800"/>
            <a:ext cx="6994525" cy="533400"/>
          </a:xfrm>
        </p:spPr>
        <p:txBody>
          <a:bodyPr/>
          <a:lstStyle/>
          <a:p>
            <a:r>
              <a:rPr lang="en-US" altLang="en-US" sz="3200" dirty="0">
                <a:solidFill>
                  <a:srgbClr val="002060"/>
                </a:solidFill>
              </a:rPr>
              <a:t>Troubleshooting</a:t>
            </a:r>
          </a:p>
        </p:txBody>
      </p:sp>
      <p:sp>
        <p:nvSpPr>
          <p:cNvPr id="49156" name="Text Box 11"/>
          <p:cNvSpPr txBox="1">
            <a:spLocks noChangeArrowheads="1"/>
          </p:cNvSpPr>
          <p:nvPr/>
        </p:nvSpPr>
        <p:spPr bwMode="auto">
          <a:xfrm>
            <a:off x="1025611" y="1247775"/>
            <a:ext cx="7391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During peak filing periods, you may experience a slowdown in saving and validating the report.  </a:t>
            </a:r>
          </a:p>
          <a:p>
            <a:pPr eaLnBrk="1" hangingPunct="1"/>
            <a:endParaRPr lang="en-US" altLang="en-US" dirty="0"/>
          </a:p>
          <a:p>
            <a:pPr eaLnBrk="1" hangingPunct="1"/>
            <a:r>
              <a:rPr lang="en-US" altLang="en-US" dirty="0"/>
              <a:t>During these busy periods, you may see an error that looks like </a:t>
            </a:r>
            <a:r>
              <a:rPr lang="en-US" altLang="en-US" dirty="0">
                <a:sym typeface="Wingdings" panose="05000000000000000000" pitchFamily="2" charset="2"/>
              </a:rPr>
              <a:t>this:</a:t>
            </a:r>
          </a:p>
        </p:txBody>
      </p:sp>
      <p:pic>
        <p:nvPicPr>
          <p:cNvPr id="49158" name="Picture 14" descr="During high volume periods, you may receive and error message, try again." title="Troubleshooting"/>
          <p:cNvPicPr>
            <a:picLocks noChangeAspect="1" noChangeArrowheads="1"/>
          </p:cNvPicPr>
          <p:nvPr/>
        </p:nvPicPr>
        <p:blipFill rotWithShape="1">
          <a:blip r:embed="rId3">
            <a:extLst>
              <a:ext uri="{28A0092B-C50C-407E-A947-70E740481C1C}">
                <a14:useLocalDpi xmlns:a14="http://schemas.microsoft.com/office/drawing/2010/main" val="0"/>
              </a:ext>
            </a:extLst>
          </a:blip>
          <a:srcRect t="24442" b="13737"/>
          <a:stretch/>
        </p:blipFill>
        <p:spPr bwMode="auto">
          <a:xfrm>
            <a:off x="990600" y="2819401"/>
            <a:ext cx="693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13"/>
          <p:cNvSpPr txBox="1">
            <a:spLocks noChangeArrowheads="1"/>
          </p:cNvSpPr>
          <p:nvPr/>
        </p:nvSpPr>
        <p:spPr bwMode="auto">
          <a:xfrm>
            <a:off x="1140823" y="4724400"/>
            <a:ext cx="670777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Please wait a few minutes and try again. However, if you continue to experience the problem, please contact our technical support desk.  See the next page for information on how to get help.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p:nvPr>
        </p:nvSpPr>
        <p:spPr>
          <a:xfrm>
            <a:off x="1066799" y="381000"/>
            <a:ext cx="6994525" cy="609600"/>
          </a:xfrm>
        </p:spPr>
        <p:txBody>
          <a:bodyPr/>
          <a:lstStyle/>
          <a:p>
            <a:r>
              <a:rPr lang="en-US" altLang="en-US" sz="3200" dirty="0">
                <a:solidFill>
                  <a:srgbClr val="002060"/>
                </a:solidFill>
              </a:rPr>
              <a:t>Getting Help</a:t>
            </a:r>
          </a:p>
        </p:txBody>
      </p:sp>
      <p:sp>
        <p:nvSpPr>
          <p:cNvPr id="51202" name="Rectangle 5"/>
          <p:cNvSpPr>
            <a:spLocks noChangeArrowheads="1"/>
          </p:cNvSpPr>
          <p:nvPr/>
        </p:nvSpPr>
        <p:spPr bwMode="auto">
          <a:xfrm>
            <a:off x="906462" y="1447800"/>
            <a:ext cx="73152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latin typeface="+mj-lt"/>
              </a:rPr>
              <a:t>If you experience difficulty using EFS, please contact OLMS Form Technical Support toll-free at: 1-866-401-1109</a:t>
            </a:r>
          </a:p>
          <a:p>
            <a:pPr algn="ctr" eaLnBrk="1" hangingPunct="1"/>
            <a:r>
              <a:rPr lang="en-US" altLang="en-US" dirty="0">
                <a:latin typeface="+mj-lt"/>
              </a:rPr>
              <a:t> </a:t>
            </a:r>
          </a:p>
          <a:p>
            <a:pPr algn="ctr" eaLnBrk="1" hangingPunct="1"/>
            <a:r>
              <a:rPr lang="en-US" altLang="en-US" dirty="0">
                <a:latin typeface="+mj-lt"/>
              </a:rPr>
              <a:t>This PowerPoint presentation and other information regarding EFS can be found on our website by accessing the following URL: </a:t>
            </a:r>
            <a:r>
              <a:rPr lang="en-US" altLang="en-US" dirty="0">
                <a:latin typeface="+mj-lt"/>
                <a:hlinkClick r:id="rId3"/>
              </a:rPr>
              <a:t>http://www.dol.gov/olms/regs/compliance/efs/efsintro.htm</a:t>
            </a:r>
            <a:endParaRPr lang="en-US" altLang="en-US" dirty="0">
              <a:latin typeface="+mj-lt"/>
            </a:endParaRPr>
          </a:p>
          <a:p>
            <a:pPr algn="ctr" eaLnBrk="1" hangingPunct="1"/>
            <a:endParaRPr lang="en-US" altLang="en-US" dirty="0">
              <a:latin typeface="+mj-lt"/>
            </a:endParaRPr>
          </a:p>
          <a:p>
            <a:pPr algn="ctr" eaLnBrk="1" hangingPunct="1"/>
            <a:endParaRPr lang="en-US" altLang="en-US" dirty="0">
              <a:latin typeface="+mj-lt"/>
            </a:endParaRPr>
          </a:p>
          <a:p>
            <a:pPr algn="ctr" eaLnBrk="1" hangingPunct="1"/>
            <a:r>
              <a:rPr lang="en-US" altLang="en-US" dirty="0">
                <a:latin typeface="+mj-lt"/>
              </a:rPr>
              <a:t>If you have additional questions or comments please contact OLMS:</a:t>
            </a:r>
            <a:br>
              <a:rPr lang="en-US" altLang="en-US" dirty="0">
                <a:latin typeface="+mj-lt"/>
              </a:rPr>
            </a:br>
            <a:r>
              <a:rPr lang="en-US" altLang="en-US" dirty="0">
                <a:latin typeface="+mj-lt"/>
              </a:rPr>
              <a:t>email OLMS at </a:t>
            </a:r>
            <a:r>
              <a:rPr lang="en-US" altLang="en-US" dirty="0">
                <a:latin typeface="+mj-lt"/>
                <a:hlinkClick r:id="rId4"/>
              </a:rPr>
              <a:t>olms-public@dol.gov</a:t>
            </a:r>
            <a:r>
              <a:rPr lang="en-US" altLang="en-US" dirty="0">
                <a:latin typeface="+mj-lt"/>
              </a:rPr>
              <a:t> </a:t>
            </a:r>
            <a:br>
              <a:rPr lang="en-US" altLang="en-US" dirty="0">
                <a:latin typeface="+mj-lt"/>
              </a:rPr>
            </a:br>
            <a:r>
              <a:rPr lang="en-US" altLang="en-US" dirty="0">
                <a:latin typeface="+mj-lt"/>
              </a:rPr>
              <a:t>or contact your local OLMS District Office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994525" cy="609600"/>
          </a:xfrm>
        </p:spPr>
        <p:txBody>
          <a:bodyPr rtlCol="0">
            <a:noAutofit/>
          </a:bodyPr>
          <a:lstStyle/>
          <a:p>
            <a:pPr fontAlgn="auto">
              <a:spcAft>
                <a:spcPts val="0"/>
              </a:spcAft>
              <a:defRPr/>
            </a:pPr>
            <a:r>
              <a:rPr lang="en-US" altLang="en-US" sz="3200" dirty="0">
                <a:solidFill>
                  <a:srgbClr val="002060"/>
                </a:solidFill>
              </a:rPr>
              <a:t>System Requirements and Settings</a:t>
            </a:r>
            <a:br>
              <a:rPr lang="en-US" altLang="en-US" sz="3200" dirty="0">
                <a:solidFill>
                  <a:srgbClr val="002060"/>
                </a:solidFill>
              </a:rPr>
            </a:br>
            <a:endParaRPr lang="en-US" sz="3200" dirty="0">
              <a:solidFill>
                <a:srgbClr val="002060"/>
              </a:solidFill>
            </a:endParaRPr>
          </a:p>
        </p:txBody>
      </p:sp>
      <p:sp>
        <p:nvSpPr>
          <p:cNvPr id="10242" name="Text Box 11"/>
          <p:cNvSpPr txBox="1">
            <a:spLocks noChangeArrowheads="1"/>
          </p:cNvSpPr>
          <p:nvPr/>
        </p:nvSpPr>
        <p:spPr bwMode="auto">
          <a:xfrm>
            <a:off x="1066800" y="1153886"/>
            <a:ext cx="7162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dirty="0"/>
              <a:t>To access and use the EFS, OLMS recommends you use one of the following browsers:</a:t>
            </a:r>
          </a:p>
          <a:p>
            <a:pPr marL="742950" lvl="1" indent="-285750" eaLnBrk="1" hangingPunct="1">
              <a:spcBef>
                <a:spcPts val="1800"/>
              </a:spcBef>
              <a:buClr>
                <a:srgbClr val="0066FF"/>
              </a:buClr>
              <a:buFont typeface="Wingdings" panose="05000000000000000000" pitchFamily="2" charset="2"/>
              <a:buChar char="Ø"/>
            </a:pPr>
            <a:r>
              <a:rPr lang="en-US" altLang="en-US" sz="2000" dirty="0"/>
              <a:t>Microsoft Edge</a:t>
            </a:r>
          </a:p>
          <a:p>
            <a:pPr marL="742950" lvl="1" indent="-285750" eaLnBrk="1" hangingPunct="1">
              <a:spcBef>
                <a:spcPts val="1800"/>
              </a:spcBef>
              <a:buClr>
                <a:srgbClr val="0066FF"/>
              </a:buClr>
              <a:buFont typeface="Wingdings" panose="05000000000000000000" pitchFamily="2" charset="2"/>
              <a:buChar char="Ø"/>
            </a:pPr>
            <a:r>
              <a:rPr lang="en-US" altLang="en-US" sz="2000" dirty="0"/>
              <a:t>Google Chrome –Version 7.0 or higher</a:t>
            </a:r>
          </a:p>
          <a:p>
            <a:pPr eaLnBrk="1" hangingPunct="1">
              <a:spcBef>
                <a:spcPct val="50000"/>
              </a:spcBef>
            </a:pPr>
            <a:endParaRPr lang="en-US" alt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625" y="360363"/>
            <a:ext cx="6994525" cy="562967"/>
          </a:xfrm>
        </p:spPr>
        <p:txBody>
          <a:bodyPr/>
          <a:lstStyle/>
          <a:p>
            <a:r>
              <a:rPr lang="en-US" sz="3200" dirty="0">
                <a:solidFill>
                  <a:srgbClr val="002060"/>
                </a:solidFill>
              </a:rPr>
              <a:t>Accessing the System</a:t>
            </a:r>
          </a:p>
        </p:txBody>
      </p:sp>
      <p:sp>
        <p:nvSpPr>
          <p:cNvPr id="7" name="TextBox 6"/>
          <p:cNvSpPr txBox="1"/>
          <p:nvPr/>
        </p:nvSpPr>
        <p:spPr>
          <a:xfrm>
            <a:off x="1066800" y="1143000"/>
            <a:ext cx="7620000" cy="923330"/>
          </a:xfrm>
          <a:prstGeom prst="rect">
            <a:avLst/>
          </a:prstGeom>
          <a:noFill/>
        </p:spPr>
        <p:txBody>
          <a:bodyPr wrap="square" rtlCol="0">
            <a:spAutoFit/>
          </a:bodyPr>
          <a:lstStyle/>
          <a:p>
            <a:r>
              <a:rPr lang="en-US" altLang="en-US" dirty="0"/>
              <a:t>Navigate to the </a:t>
            </a:r>
            <a:r>
              <a:rPr lang="en-US" altLang="en-US" dirty="0">
                <a:hlinkClick r:id="rId2"/>
              </a:rPr>
              <a:t>OLMS Website</a:t>
            </a:r>
            <a:r>
              <a:rPr lang="en-US" altLang="en-US" dirty="0"/>
              <a:t> and select FILE LABOR-MANAGEMENT REPORTS, then from the drop-down menu, select </a:t>
            </a:r>
            <a:r>
              <a:rPr lang="en-US" altLang="en-US" b="1" dirty="0">
                <a:solidFill>
                  <a:srgbClr val="FF0000"/>
                </a:solidFill>
              </a:rPr>
              <a:t>the “File Labor Union, Trusteeship, Employer, and Consultant Reports (EFS)” link.</a:t>
            </a:r>
            <a:endParaRPr lang="en-US" b="1" dirty="0">
              <a:solidFill>
                <a:srgbClr val="FF0000"/>
              </a:solidFill>
            </a:endParaRPr>
          </a:p>
        </p:txBody>
      </p:sp>
      <p:pic>
        <p:nvPicPr>
          <p:cNvPr id="5" name="Picture 4" descr="Screenshot of OLMS Front Page&#10;">
            <a:extLst>
              <a:ext uri="{FF2B5EF4-FFF2-40B4-BE49-F238E27FC236}">
                <a16:creationId xmlns:a16="http://schemas.microsoft.com/office/drawing/2014/main" id="{550273CA-2C05-982C-5F60-A0496CD6E46B}"/>
              </a:ext>
            </a:extLst>
          </p:cNvPr>
          <p:cNvPicPr>
            <a:picLocks noChangeAspect="1"/>
          </p:cNvPicPr>
          <p:nvPr/>
        </p:nvPicPr>
        <p:blipFill rotWithShape="1">
          <a:blip r:embed="rId3"/>
          <a:srcRect t="1872"/>
          <a:stretch/>
        </p:blipFill>
        <p:spPr>
          <a:xfrm>
            <a:off x="901507" y="2286000"/>
            <a:ext cx="6903720" cy="3813425"/>
          </a:xfrm>
          <a:prstGeom prst="rect">
            <a:avLst/>
          </a:prstGeom>
        </p:spPr>
      </p:pic>
    </p:spTree>
    <p:extLst>
      <p:ext uri="{BB962C8B-B14F-4D97-AF65-F5344CB8AC3E}">
        <p14:creationId xmlns:p14="http://schemas.microsoft.com/office/powerpoint/2010/main" val="2095668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6" descr="Accessing the System" title="Accessing the System"/>
          <p:cNvSpPr>
            <a:spLocks noGrp="1" noChangeArrowheads="1"/>
          </p:cNvSpPr>
          <p:nvPr>
            <p:ph type="title"/>
          </p:nvPr>
        </p:nvSpPr>
        <p:spPr>
          <a:xfrm>
            <a:off x="1066800" y="381001"/>
            <a:ext cx="6842414" cy="609600"/>
          </a:xfrm>
          <a:noFill/>
        </p:spPr>
        <p:txBody>
          <a:bodyPr wrap="square">
            <a:normAutofit/>
          </a:bodyPr>
          <a:lstStyle/>
          <a:p>
            <a:r>
              <a:rPr lang="en-US" altLang="en-US" sz="3200" dirty="0">
                <a:solidFill>
                  <a:srgbClr val="002060"/>
                </a:solidFill>
              </a:rPr>
              <a:t>Access the OLMS EFS</a:t>
            </a:r>
          </a:p>
        </p:txBody>
      </p:sp>
      <p:sp>
        <p:nvSpPr>
          <p:cNvPr id="2" name="TextBox 1"/>
          <p:cNvSpPr txBox="1"/>
          <p:nvPr/>
        </p:nvSpPr>
        <p:spPr>
          <a:xfrm>
            <a:off x="838200" y="1143000"/>
            <a:ext cx="8001000" cy="369332"/>
          </a:xfrm>
          <a:prstGeom prst="rect">
            <a:avLst/>
          </a:prstGeom>
          <a:noFill/>
        </p:spPr>
        <p:txBody>
          <a:bodyPr wrap="square" rtlCol="0">
            <a:spAutoFit/>
          </a:bodyPr>
          <a:lstStyle/>
          <a:p>
            <a:r>
              <a:rPr lang="en-US" altLang="en-US" b="1" dirty="0"/>
              <a:t> </a:t>
            </a:r>
            <a:r>
              <a:rPr lang="en-US" altLang="en-US" dirty="0"/>
              <a:t>From the EFS Introduction page, select on the “Access the OLMS EFS” link.</a:t>
            </a:r>
            <a:endParaRPr lang="en-US" dirty="0"/>
          </a:p>
        </p:txBody>
      </p:sp>
      <p:pic>
        <p:nvPicPr>
          <p:cNvPr id="7" name="Picture 6" descr="Access the OLMS EFS" title="Access the OLMS EFS"/>
          <p:cNvPicPr/>
          <p:nvPr/>
        </p:nvPicPr>
        <p:blipFill rotWithShape="1">
          <a:blip r:embed="rId3"/>
          <a:srcRect l="9504" t="14815" r="58034" b="38102"/>
          <a:stretch/>
        </p:blipFill>
        <p:spPr bwMode="auto">
          <a:xfrm>
            <a:off x="1447800" y="1600200"/>
            <a:ext cx="5705475" cy="46548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364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6"/>
          <p:cNvSpPr>
            <a:spLocks noGrp="1" noChangeArrowheads="1"/>
          </p:cNvSpPr>
          <p:nvPr>
            <p:ph type="title"/>
          </p:nvPr>
        </p:nvSpPr>
        <p:spPr>
          <a:xfrm>
            <a:off x="1219200" y="334107"/>
            <a:ext cx="6994814" cy="604169"/>
          </a:xfrm>
          <a:noFill/>
        </p:spPr>
        <p:txBody>
          <a:bodyPr>
            <a:normAutofit/>
          </a:bodyPr>
          <a:lstStyle/>
          <a:p>
            <a:pPr algn="l" eaLnBrk="1" hangingPunct="1">
              <a:spcBef>
                <a:spcPct val="50000"/>
              </a:spcBef>
              <a:buFontTx/>
              <a:buNone/>
            </a:pPr>
            <a:r>
              <a:rPr lang="en-US" altLang="en-US" sz="3200" b="1" dirty="0">
                <a:solidFill>
                  <a:srgbClr val="002060"/>
                </a:solidFill>
              </a:rPr>
              <a:t>Accessing the System - Register   </a:t>
            </a:r>
            <a:endParaRPr lang="en-US" altLang="en-US" sz="3200" dirty="0">
              <a:solidFill>
                <a:srgbClr val="002060"/>
              </a:solidFill>
            </a:endParaRPr>
          </a:p>
        </p:txBody>
      </p:sp>
      <p:sp>
        <p:nvSpPr>
          <p:cNvPr id="2" name="TextBox 1"/>
          <p:cNvSpPr txBox="1"/>
          <p:nvPr/>
        </p:nvSpPr>
        <p:spPr>
          <a:xfrm>
            <a:off x="1143000" y="963770"/>
            <a:ext cx="7543800" cy="1200329"/>
          </a:xfrm>
          <a:prstGeom prst="rect">
            <a:avLst/>
          </a:prstGeom>
          <a:noFill/>
        </p:spPr>
        <p:txBody>
          <a:bodyPr wrap="square" rtlCol="0">
            <a:spAutoFit/>
          </a:bodyPr>
          <a:lstStyle/>
          <a:p>
            <a:pPr marL="285750" indent="-285750">
              <a:buClr>
                <a:srgbClr val="0066FF"/>
              </a:buClr>
              <a:buFont typeface="Wingdings" panose="05000000000000000000" pitchFamily="2" charset="2"/>
              <a:buChar char="Ø"/>
            </a:pPr>
            <a:r>
              <a:rPr lang="en-US" altLang="en-US" dirty="0"/>
              <a:t>To access the Form LM-4 in EFS, you must first register with EFS and obtain a user ID and password.</a:t>
            </a:r>
          </a:p>
          <a:p>
            <a:pPr marL="285750" indent="-285750">
              <a:buClr>
                <a:srgbClr val="0066FF"/>
              </a:buClr>
              <a:buFont typeface="Wingdings" panose="05000000000000000000" pitchFamily="2" charset="2"/>
              <a:buChar char="Ø"/>
            </a:pPr>
            <a:r>
              <a:rPr lang="en-US" altLang="en-US" dirty="0"/>
              <a:t>If you already have an EFS user ID and password, you do not need to register again. </a:t>
            </a:r>
            <a:endParaRPr lang="en-US" dirty="0"/>
          </a:p>
        </p:txBody>
      </p:sp>
      <p:grpSp>
        <p:nvGrpSpPr>
          <p:cNvPr id="3" name="Group 2" descr="Screenshot of OLMS EFS Homepage highlighting User Account Management">
            <a:extLst>
              <a:ext uri="{FF2B5EF4-FFF2-40B4-BE49-F238E27FC236}">
                <a16:creationId xmlns:a16="http://schemas.microsoft.com/office/drawing/2014/main" id="{78BC5173-7637-43FE-B097-A0C2D5C71AFD}"/>
              </a:ext>
            </a:extLst>
          </p:cNvPr>
          <p:cNvGrpSpPr/>
          <p:nvPr/>
        </p:nvGrpSpPr>
        <p:grpSpPr>
          <a:xfrm>
            <a:off x="1253231" y="2285999"/>
            <a:ext cx="6419461" cy="3931920"/>
            <a:chOff x="1253231" y="2285999"/>
            <a:chExt cx="6419461" cy="3931920"/>
          </a:xfrm>
        </p:grpSpPr>
        <p:pic>
          <p:nvPicPr>
            <p:cNvPr id="5" name="Picture 4" descr="Screenshot of OLMS EFS Homepage highlighting User Account Management">
              <a:extLst>
                <a:ext uri="{FF2B5EF4-FFF2-40B4-BE49-F238E27FC236}">
                  <a16:creationId xmlns:a16="http://schemas.microsoft.com/office/drawing/2014/main" id="{EDAF247E-148A-4534-8626-355EE015FF52}"/>
                </a:ext>
              </a:extLst>
            </p:cNvPr>
            <p:cNvPicPr>
              <a:picLocks noChangeAspect="1"/>
            </p:cNvPicPr>
            <p:nvPr/>
          </p:nvPicPr>
          <p:blipFill rotWithShape="1">
            <a:blip r:embed="rId3"/>
            <a:srcRect l="16667" t="23333" r="16667" b="4074"/>
            <a:stretch/>
          </p:blipFill>
          <p:spPr>
            <a:xfrm>
              <a:off x="1253231" y="2285999"/>
              <a:ext cx="6419461" cy="3931920"/>
            </a:xfrm>
            <a:prstGeom prst="rect">
              <a:avLst/>
            </a:prstGeom>
          </p:spPr>
        </p:pic>
        <p:sp>
          <p:nvSpPr>
            <p:cNvPr id="9" name="Rectangle 8">
              <a:extLst>
                <a:ext uri="{FF2B5EF4-FFF2-40B4-BE49-F238E27FC236}">
                  <a16:creationId xmlns:a16="http://schemas.microsoft.com/office/drawing/2014/main" id="{767D3A20-F4B3-4BFD-B8CF-468266D965A1}"/>
                </a:ext>
              </a:extLst>
            </p:cNvPr>
            <p:cNvSpPr/>
            <p:nvPr/>
          </p:nvSpPr>
          <p:spPr>
            <a:xfrm>
              <a:off x="1371600" y="3405765"/>
              <a:ext cx="1828800" cy="22860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4718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96724" y="311789"/>
            <a:ext cx="6994814" cy="634993"/>
          </a:xfrm>
        </p:spPr>
        <p:txBody>
          <a:bodyPr/>
          <a:lstStyle/>
          <a:p>
            <a:r>
              <a:rPr lang="en-US" altLang="en-US" sz="3200" dirty="0">
                <a:solidFill>
                  <a:srgbClr val="002060"/>
                </a:solidFill>
              </a:rPr>
              <a:t>Accessing the System – Log In</a:t>
            </a:r>
            <a:endParaRPr lang="en-US" sz="3200" dirty="0">
              <a:solidFill>
                <a:srgbClr val="002060"/>
              </a:solidFill>
            </a:endParaRPr>
          </a:p>
        </p:txBody>
      </p:sp>
      <p:sp>
        <p:nvSpPr>
          <p:cNvPr id="2" name="TextBox 1"/>
          <p:cNvSpPr txBox="1"/>
          <p:nvPr/>
        </p:nvSpPr>
        <p:spPr>
          <a:xfrm>
            <a:off x="1196724" y="1049722"/>
            <a:ext cx="7060833" cy="646331"/>
          </a:xfrm>
          <a:prstGeom prst="rect">
            <a:avLst/>
          </a:prstGeom>
          <a:noFill/>
        </p:spPr>
        <p:txBody>
          <a:bodyPr wrap="square" rtlCol="0">
            <a:spAutoFit/>
          </a:bodyPr>
          <a:lstStyle/>
          <a:p>
            <a:r>
              <a:rPr lang="en-US" altLang="en-US" dirty="0"/>
              <a:t>Log into EFS using your user ID and password and the filing union’s six-digit file number and unique union PIN. </a:t>
            </a:r>
            <a:endParaRPr lang="en-US" dirty="0"/>
          </a:p>
        </p:txBody>
      </p:sp>
      <p:grpSp>
        <p:nvGrpSpPr>
          <p:cNvPr id="4" name="Group 3" descr="Screenshot of OLMS EFS Homepage highlighting signing in for the LM-1, LM-2, LM-3, LM-4 and Simplified Report">
            <a:extLst>
              <a:ext uri="{FF2B5EF4-FFF2-40B4-BE49-F238E27FC236}">
                <a16:creationId xmlns:a16="http://schemas.microsoft.com/office/drawing/2014/main" id="{01751303-1F42-425C-B49C-F668CE38E149}"/>
              </a:ext>
            </a:extLst>
          </p:cNvPr>
          <p:cNvGrpSpPr/>
          <p:nvPr/>
        </p:nvGrpSpPr>
        <p:grpSpPr>
          <a:xfrm>
            <a:off x="1066800" y="2057400"/>
            <a:ext cx="6638731" cy="4171314"/>
            <a:chOff x="1066800" y="2057400"/>
            <a:chExt cx="6638731" cy="4171314"/>
          </a:xfrm>
        </p:grpSpPr>
        <p:pic>
          <p:nvPicPr>
            <p:cNvPr id="7" name="Picture 6">
              <a:extLst>
                <a:ext uri="{FF2B5EF4-FFF2-40B4-BE49-F238E27FC236}">
                  <a16:creationId xmlns:a16="http://schemas.microsoft.com/office/drawing/2014/main" id="{B085752B-5FA1-4ACB-89A7-458486FB3052}"/>
                </a:ext>
              </a:extLst>
            </p:cNvPr>
            <p:cNvPicPr>
              <a:picLocks noChangeAspect="1"/>
            </p:cNvPicPr>
            <p:nvPr/>
          </p:nvPicPr>
          <p:blipFill rotWithShape="1">
            <a:blip r:embed="rId3"/>
            <a:srcRect l="16667" t="23333" r="18346" b="4074"/>
            <a:stretch/>
          </p:blipFill>
          <p:spPr>
            <a:xfrm>
              <a:off x="1066800" y="2057400"/>
              <a:ext cx="6638731" cy="4171314"/>
            </a:xfrm>
            <a:prstGeom prst="rect">
              <a:avLst/>
            </a:prstGeom>
          </p:spPr>
        </p:pic>
        <p:sp>
          <p:nvSpPr>
            <p:cNvPr id="10" name="Rounded Rectangle 4">
              <a:extLst>
                <a:ext uri="{FF2B5EF4-FFF2-40B4-BE49-F238E27FC236}">
                  <a16:creationId xmlns:a16="http://schemas.microsoft.com/office/drawing/2014/main" id="{122343A3-4D0C-4ADB-9C9C-54BD8F5ADA38}"/>
                </a:ext>
              </a:extLst>
            </p:cNvPr>
            <p:cNvSpPr/>
            <p:nvPr/>
          </p:nvSpPr>
          <p:spPr>
            <a:xfrm>
              <a:off x="3090765" y="3505200"/>
              <a:ext cx="2590800" cy="9906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20112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402" name="Rectangle 10"/>
          <p:cNvSpPr>
            <a:spLocks noGrp="1" noChangeArrowheads="1"/>
          </p:cNvSpPr>
          <p:nvPr>
            <p:ph type="title"/>
          </p:nvPr>
        </p:nvSpPr>
        <p:spPr>
          <a:xfrm>
            <a:off x="1027209" y="228600"/>
            <a:ext cx="6994525" cy="905851"/>
          </a:xfrm>
        </p:spPr>
        <p:txBody>
          <a:bodyPr rtlCol="0" anchor="ctr">
            <a:normAutofit fontScale="90000"/>
          </a:bodyPr>
          <a:lstStyle/>
          <a:p>
            <a:pPr fontAlgn="auto">
              <a:spcAft>
                <a:spcPts val="0"/>
              </a:spcAft>
              <a:defRPr/>
            </a:pPr>
            <a:r>
              <a:rPr lang="en-US" altLang="en-US" sz="3200" dirty="0">
                <a:solidFill>
                  <a:srgbClr val="002060"/>
                </a:solidFill>
              </a:rPr>
              <a:t>Accessing </a:t>
            </a:r>
            <a:r>
              <a:rPr lang="en-US" altLang="en-US" dirty="0">
                <a:solidFill>
                  <a:srgbClr val="002060"/>
                </a:solidFill>
              </a:rPr>
              <a:t>the</a:t>
            </a:r>
            <a:r>
              <a:rPr lang="en-US" altLang="en-US" sz="3200" dirty="0">
                <a:solidFill>
                  <a:srgbClr val="002060"/>
                </a:solidFill>
              </a:rPr>
              <a:t> System – Start a New Form</a:t>
            </a:r>
          </a:p>
        </p:txBody>
      </p:sp>
      <p:sp>
        <p:nvSpPr>
          <p:cNvPr id="4" name="TextBox 3"/>
          <p:cNvSpPr txBox="1"/>
          <p:nvPr/>
        </p:nvSpPr>
        <p:spPr>
          <a:xfrm>
            <a:off x="1048863" y="1210651"/>
            <a:ext cx="6494935" cy="1231106"/>
          </a:xfrm>
          <a:prstGeom prst="rect">
            <a:avLst/>
          </a:prstGeom>
          <a:noFill/>
        </p:spPr>
        <p:txBody>
          <a:bodyPr wrap="square" rtlCol="0">
            <a:spAutoFit/>
          </a:bodyPr>
          <a:lstStyle/>
          <a:p>
            <a:r>
              <a:rPr lang="en-US" altLang="en-US" sz="2000" dirty="0">
                <a:solidFill>
                  <a:schemeClr val="tx2"/>
                </a:solidFill>
              </a:rPr>
              <a:t>Select one of the options displayed on the screen</a:t>
            </a:r>
            <a:r>
              <a:rPr lang="en-US" altLang="en-US" sz="2000" b="1" dirty="0">
                <a:solidFill>
                  <a:schemeClr val="tx2"/>
                </a:solidFill>
              </a:rPr>
              <a:t>.</a:t>
            </a:r>
          </a:p>
          <a:p>
            <a:endParaRPr lang="en-US" altLang="en-US" dirty="0">
              <a:solidFill>
                <a:schemeClr val="tx2"/>
              </a:solidFill>
            </a:endParaRPr>
          </a:p>
          <a:p>
            <a:r>
              <a:rPr lang="en-US" altLang="en-US" dirty="0">
                <a:solidFill>
                  <a:schemeClr val="tx2"/>
                </a:solidFill>
              </a:rPr>
              <a:t>(Please note that the only forms that you can amend in EFS are ones that were filed using EFS.) </a:t>
            </a:r>
            <a:endParaRPr lang="en-US" dirty="0"/>
          </a:p>
        </p:txBody>
      </p:sp>
      <p:grpSp>
        <p:nvGrpSpPr>
          <p:cNvPr id="6" name="Group 5" descr="Screenshot of the EFS &quot;What would you like to do? page">
            <a:extLst>
              <a:ext uri="{FF2B5EF4-FFF2-40B4-BE49-F238E27FC236}">
                <a16:creationId xmlns:a16="http://schemas.microsoft.com/office/drawing/2014/main" id="{EB9F873B-A741-449C-B190-9A9647891EA6}"/>
              </a:ext>
            </a:extLst>
          </p:cNvPr>
          <p:cNvGrpSpPr/>
          <p:nvPr/>
        </p:nvGrpSpPr>
        <p:grpSpPr>
          <a:xfrm>
            <a:off x="1219200" y="2328513"/>
            <a:ext cx="7032645" cy="4125027"/>
            <a:chOff x="1219200" y="2328513"/>
            <a:chExt cx="7032645" cy="4125027"/>
          </a:xfrm>
        </p:grpSpPr>
        <p:sp>
          <p:nvSpPr>
            <p:cNvPr id="19" name="TextBox 18">
              <a:extLst>
                <a:ext uri="{FF2B5EF4-FFF2-40B4-BE49-F238E27FC236}">
                  <a16:creationId xmlns:a16="http://schemas.microsoft.com/office/drawing/2014/main" id="{9E11FAA7-59DF-4BA1-A811-B41D1C0C9E05}"/>
                </a:ext>
              </a:extLst>
            </p:cNvPr>
            <p:cNvSpPr txBox="1"/>
            <p:nvPr/>
          </p:nvSpPr>
          <p:spPr>
            <a:xfrm flipH="1">
              <a:off x="6629400" y="2328513"/>
              <a:ext cx="1622445" cy="923330"/>
            </a:xfrm>
            <a:prstGeom prst="rect">
              <a:avLst/>
            </a:prstGeom>
            <a:noFill/>
            <a:ln w="38100" cap="sq">
              <a:solidFill>
                <a:schemeClr val="accent1">
                  <a:shade val="50000"/>
                </a:schemeClr>
              </a:solidFill>
              <a:prstDash val="sysDot"/>
            </a:ln>
          </p:spPr>
          <p:txBody>
            <a:bodyPr wrap="square" rtlCol="0">
              <a:spAutoFit/>
            </a:bodyPr>
            <a:lstStyle/>
            <a:p>
              <a:r>
                <a:rPr lang="en-US" dirty="0"/>
                <a:t>Select LM-4 from the dropdown</a:t>
              </a:r>
            </a:p>
          </p:txBody>
        </p:sp>
        <p:sp>
          <p:nvSpPr>
            <p:cNvPr id="22" name="TextBox 21">
              <a:extLst>
                <a:ext uri="{FF2B5EF4-FFF2-40B4-BE49-F238E27FC236}">
                  <a16:creationId xmlns:a16="http://schemas.microsoft.com/office/drawing/2014/main" id="{C53EFE21-7482-41DB-9CE3-C1542F3AC6D7}"/>
                </a:ext>
              </a:extLst>
            </p:cNvPr>
            <p:cNvSpPr txBox="1"/>
            <p:nvPr/>
          </p:nvSpPr>
          <p:spPr>
            <a:xfrm>
              <a:off x="5881255" y="4955089"/>
              <a:ext cx="1905000" cy="830997"/>
            </a:xfrm>
            <a:prstGeom prst="rect">
              <a:avLst/>
            </a:prstGeom>
            <a:noFill/>
            <a:ln w="38100">
              <a:solidFill>
                <a:schemeClr val="accent1">
                  <a:shade val="50000"/>
                </a:schemeClr>
              </a:solidFill>
              <a:prstDash val="sysDot"/>
            </a:ln>
          </p:spPr>
          <p:txBody>
            <a:bodyPr wrap="square" rtlCol="0">
              <a:spAutoFit/>
            </a:bodyPr>
            <a:lstStyle/>
            <a:p>
              <a:pPr algn="ctr" eaLnBrk="1" hangingPunct="1"/>
              <a:r>
                <a:rPr lang="en-US" altLang="en-US" sz="1200" b="1" dirty="0">
                  <a:solidFill>
                    <a:srgbClr val="FF0000"/>
                  </a:solidFill>
                </a:rPr>
                <a:t>Note: You must change the “period covered” dates before obtaining the form!</a:t>
              </a:r>
            </a:p>
          </p:txBody>
        </p:sp>
        <p:grpSp>
          <p:nvGrpSpPr>
            <p:cNvPr id="3" name="Group 2">
              <a:extLst>
                <a:ext uri="{FF2B5EF4-FFF2-40B4-BE49-F238E27FC236}">
                  <a16:creationId xmlns:a16="http://schemas.microsoft.com/office/drawing/2014/main" id="{9434555C-9FA5-4BE6-89E8-714E10A996E7}"/>
                </a:ext>
              </a:extLst>
            </p:cNvPr>
            <p:cNvGrpSpPr/>
            <p:nvPr/>
          </p:nvGrpSpPr>
          <p:grpSpPr>
            <a:xfrm>
              <a:off x="1219200" y="2590800"/>
              <a:ext cx="5410200" cy="3862740"/>
              <a:chOff x="1219200" y="2590800"/>
              <a:chExt cx="5410200" cy="3862740"/>
            </a:xfrm>
          </p:grpSpPr>
          <p:pic>
            <p:nvPicPr>
              <p:cNvPr id="5" name="Picture 4">
                <a:extLst>
                  <a:ext uri="{FF2B5EF4-FFF2-40B4-BE49-F238E27FC236}">
                    <a16:creationId xmlns:a16="http://schemas.microsoft.com/office/drawing/2014/main" id="{FB581785-1E48-4904-B363-C43A7BB6C791}"/>
                  </a:ext>
                </a:extLst>
              </p:cNvPr>
              <p:cNvPicPr>
                <a:picLocks noChangeAspect="1"/>
              </p:cNvPicPr>
              <p:nvPr/>
            </p:nvPicPr>
            <p:blipFill rotWithShape="1">
              <a:blip r:embed="rId3"/>
              <a:srcRect l="32682" t="34259" r="34636" b="18760"/>
              <a:stretch/>
            </p:blipFill>
            <p:spPr>
              <a:xfrm>
                <a:off x="1219200" y="2590800"/>
                <a:ext cx="4662055" cy="3862740"/>
              </a:xfrm>
              <a:prstGeom prst="rect">
                <a:avLst/>
              </a:prstGeom>
            </p:spPr>
          </p:pic>
          <p:cxnSp>
            <p:nvCxnSpPr>
              <p:cNvPr id="7" name="Straight Arrow Connector 6">
                <a:extLst>
                  <a:ext uri="{FF2B5EF4-FFF2-40B4-BE49-F238E27FC236}">
                    <a16:creationId xmlns:a16="http://schemas.microsoft.com/office/drawing/2014/main" id="{4A55CBAF-8965-4AAF-8C0F-6D217213CAC1}"/>
                  </a:ext>
                </a:extLst>
              </p:cNvPr>
              <p:cNvCxnSpPr>
                <a:cxnSpLocks/>
              </p:cNvCxnSpPr>
              <p:nvPr/>
            </p:nvCxnSpPr>
            <p:spPr>
              <a:xfrm flipH="1">
                <a:off x="4419600" y="3209243"/>
                <a:ext cx="2209800" cy="1596803"/>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4" name="Oval 25">
                <a:extLst>
                  <a:ext uri="{FF2B5EF4-FFF2-40B4-BE49-F238E27FC236}">
                    <a16:creationId xmlns:a16="http://schemas.microsoft.com/office/drawing/2014/main" id="{44EE97D1-1BF9-4A70-A898-F1F1EE5511A9}"/>
                  </a:ext>
                </a:extLst>
              </p:cNvPr>
              <p:cNvSpPr>
                <a:spLocks noChangeArrowheads="1"/>
              </p:cNvSpPr>
              <p:nvPr/>
            </p:nvSpPr>
            <p:spPr bwMode="auto">
              <a:xfrm>
                <a:off x="3810000" y="4677522"/>
                <a:ext cx="597075" cy="402593"/>
              </a:xfrm>
              <a:prstGeom prst="ellipse">
                <a:avLst/>
              </a:prstGeom>
              <a:solidFill>
                <a:srgbClr val="FFFF99">
                  <a:alpha val="50980"/>
                </a:srgbClr>
              </a:solidFill>
              <a:ln w="38100" algn="ctr">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Title 1"/>
          <p:cNvSpPr>
            <a:spLocks noGrp="1"/>
          </p:cNvSpPr>
          <p:nvPr>
            <p:ph type="title"/>
          </p:nvPr>
        </p:nvSpPr>
        <p:spPr>
          <a:xfrm>
            <a:off x="1079130" y="287669"/>
            <a:ext cx="7832725" cy="641350"/>
          </a:xfrm>
        </p:spPr>
        <p:txBody>
          <a:bodyPr/>
          <a:lstStyle/>
          <a:p>
            <a:r>
              <a:rPr lang="en-US" altLang="en-US" sz="3200" dirty="0">
                <a:solidFill>
                  <a:srgbClr val="002060"/>
                </a:solidFill>
              </a:rPr>
              <a:t>LM-4 Page 1</a:t>
            </a:r>
          </a:p>
        </p:txBody>
      </p:sp>
      <p:sp>
        <p:nvSpPr>
          <p:cNvPr id="16388" name="Rectangle 12"/>
          <p:cNvSpPr>
            <a:spLocks noChangeArrowheads="1"/>
          </p:cNvSpPr>
          <p:nvPr/>
        </p:nvSpPr>
        <p:spPr bwMode="auto">
          <a:xfrm>
            <a:off x="1079130" y="974795"/>
            <a:ext cx="623607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The EFS form looks similar to the old Adobe form.  Your union information is pre-filled.</a:t>
            </a:r>
          </a:p>
        </p:txBody>
      </p:sp>
      <p:grpSp>
        <p:nvGrpSpPr>
          <p:cNvPr id="2" name="Group 1" descr="Screenshot of page 1 of the Form LM-4">
            <a:extLst>
              <a:ext uri="{FF2B5EF4-FFF2-40B4-BE49-F238E27FC236}">
                <a16:creationId xmlns:a16="http://schemas.microsoft.com/office/drawing/2014/main" id="{2AED6702-4354-4B63-A775-03CF75F8EB81}"/>
              </a:ext>
            </a:extLst>
          </p:cNvPr>
          <p:cNvGrpSpPr/>
          <p:nvPr/>
        </p:nvGrpSpPr>
        <p:grpSpPr>
          <a:xfrm>
            <a:off x="838200" y="1616145"/>
            <a:ext cx="6934200" cy="4572000"/>
            <a:chOff x="838200" y="1600200"/>
            <a:chExt cx="6934200" cy="4572000"/>
          </a:xfrm>
        </p:grpSpPr>
        <p:pic>
          <p:nvPicPr>
            <p:cNvPr id="4" name="Picture 3">
              <a:extLst>
                <a:ext uri="{FF2B5EF4-FFF2-40B4-BE49-F238E27FC236}">
                  <a16:creationId xmlns:a16="http://schemas.microsoft.com/office/drawing/2014/main" id="{0F81920C-FE54-4A89-A357-D1C8C6A8FB91}"/>
                </a:ext>
              </a:extLst>
            </p:cNvPr>
            <p:cNvPicPr>
              <a:picLocks noChangeAspect="1"/>
            </p:cNvPicPr>
            <p:nvPr/>
          </p:nvPicPr>
          <p:blipFill rotWithShape="1">
            <a:blip r:embed="rId3"/>
            <a:srcRect l="7500" t="10620" r="16667" b="5555"/>
            <a:stretch/>
          </p:blipFill>
          <p:spPr>
            <a:xfrm>
              <a:off x="838200" y="1860690"/>
              <a:ext cx="6934200" cy="4311510"/>
            </a:xfrm>
            <a:prstGeom prst="rect">
              <a:avLst/>
            </a:prstGeom>
          </p:spPr>
        </p:pic>
        <p:cxnSp>
          <p:nvCxnSpPr>
            <p:cNvPr id="6" name="Straight Arrow Connector 5">
              <a:extLst>
                <a:ext uri="{FF2B5EF4-FFF2-40B4-BE49-F238E27FC236}">
                  <a16:creationId xmlns:a16="http://schemas.microsoft.com/office/drawing/2014/main" id="{60551674-937D-46B0-A715-06284580D40E}"/>
                </a:ext>
              </a:extLst>
            </p:cNvPr>
            <p:cNvCxnSpPr>
              <a:cxnSpLocks/>
            </p:cNvCxnSpPr>
            <p:nvPr/>
          </p:nvCxnSpPr>
          <p:spPr>
            <a:xfrm>
              <a:off x="1752600" y="1663980"/>
              <a:ext cx="228600" cy="153642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4B1D373-E3D8-4599-86F1-4BFDFA71F83F}"/>
                </a:ext>
              </a:extLst>
            </p:cNvPr>
            <p:cNvCxnSpPr>
              <a:cxnSpLocks/>
            </p:cNvCxnSpPr>
            <p:nvPr/>
          </p:nvCxnSpPr>
          <p:spPr>
            <a:xfrm>
              <a:off x="1752600" y="1600200"/>
              <a:ext cx="2819400" cy="220980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theme/theme1.xml><?xml version="1.0" encoding="utf-8"?>
<a:theme xmlns:a="http://schemas.openxmlformats.org/drawingml/2006/main" name="olms_EFSLM">
  <a:themeElements>
    <a:clrScheme name="EFS LM Forms">
      <a:dk1>
        <a:sysClr val="windowText" lastClr="000000"/>
      </a:dk1>
      <a:lt1>
        <a:sysClr val="window" lastClr="FFFFFF"/>
      </a:lt1>
      <a:dk2>
        <a:srgbClr val="2C3C43"/>
      </a:dk2>
      <a:lt2>
        <a:srgbClr val="EBEBEB"/>
      </a:lt2>
      <a:accent1>
        <a:srgbClr val="002060"/>
      </a:accent1>
      <a:accent2>
        <a:srgbClr val="002060"/>
      </a:accent2>
      <a:accent3>
        <a:srgbClr val="42D0A2"/>
      </a:accent3>
      <a:accent4>
        <a:srgbClr val="002060"/>
      </a:accent4>
      <a:accent5>
        <a:srgbClr val="002060"/>
      </a:accent5>
      <a:accent6>
        <a:srgbClr val="96D141"/>
      </a:accent6>
      <a:hlink>
        <a:srgbClr val="0070C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lms_EFSLM" id="{CE118A6D-EBED-42A2-B6FE-136C2C79C598}" vid="{1197E4AC-11DD-4906-8585-56DB33C2005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12203</TotalTime>
  <Words>1676</Words>
  <Application>Microsoft Office PowerPoint</Application>
  <PresentationFormat>On-screen Show (4:3)</PresentationFormat>
  <Paragraphs>139</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Tahoma</vt:lpstr>
      <vt:lpstr>Wingdings</vt:lpstr>
      <vt:lpstr>Wingdings 3</vt:lpstr>
      <vt:lpstr>olms_EFSLM</vt:lpstr>
      <vt:lpstr>ELECTRONIC FORMS SYSTEM (EFS)</vt:lpstr>
      <vt:lpstr>ELECTRONIC FORMS SYSTEM (EFS) LM-4</vt:lpstr>
      <vt:lpstr>System Requirements and Settings </vt:lpstr>
      <vt:lpstr>Accessing the System</vt:lpstr>
      <vt:lpstr>Access the OLMS EFS</vt:lpstr>
      <vt:lpstr>Accessing the System - Register   </vt:lpstr>
      <vt:lpstr>Accessing the System – Log In</vt:lpstr>
      <vt:lpstr>Accessing the System – Start a New Form</vt:lpstr>
      <vt:lpstr>LM-4 Page 1</vt:lpstr>
      <vt:lpstr>Navigation</vt:lpstr>
      <vt:lpstr>Getting Help Within the Form</vt:lpstr>
      <vt:lpstr>Getting Help Within the Form – Help Link</vt:lpstr>
      <vt:lpstr>Menu Items</vt:lpstr>
      <vt:lpstr>Menu Items (cont’d)</vt:lpstr>
      <vt:lpstr>Additional Information</vt:lpstr>
      <vt:lpstr>Additional Information Summary</vt:lpstr>
      <vt:lpstr>Attaching Supplemental Data</vt:lpstr>
      <vt:lpstr>Attaching Supplemental Data – Reviewing </vt:lpstr>
      <vt:lpstr>Validation – Page Level</vt:lpstr>
      <vt:lpstr>Validation – Form Level</vt:lpstr>
      <vt:lpstr>Signature Blocks</vt:lpstr>
      <vt:lpstr>Signing the Form</vt:lpstr>
      <vt:lpstr>Save a Signed Copy</vt:lpstr>
      <vt:lpstr>Submitting the Form</vt:lpstr>
      <vt:lpstr>Troubleshooting</vt:lpstr>
      <vt:lpstr>Getting Help</vt:lpstr>
    </vt:vector>
  </TitlesOfParts>
  <Company>DOL OLMS CHIDO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Labor-Management Standards (OLMS) http://www.dol.gov/olms/</dc:title>
  <dc:creator>DCARL</dc:creator>
  <dc:description>4-9-10 Rough Draft 1</dc:description>
  <cp:lastModifiedBy>Delaney, Michael - OLMS</cp:lastModifiedBy>
  <cp:revision>297</cp:revision>
  <dcterms:created xsi:type="dcterms:W3CDTF">2010-03-30T20:15:25Z</dcterms:created>
  <dcterms:modified xsi:type="dcterms:W3CDTF">2023-02-14T19:58:37Z</dcterms:modified>
</cp:coreProperties>
</file>