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5" r:id="rId5"/>
    <p:sldMasterId id="2147483665" r:id="rId6"/>
    <p:sldMasterId id="2147483682" r:id="rId7"/>
  </p:sldMasterIdLst>
  <p:notesMasterIdLst>
    <p:notesMasterId r:id="rId21"/>
  </p:notesMasterIdLst>
  <p:sldIdLst>
    <p:sldId id="274" r:id="rId8"/>
    <p:sldId id="335" r:id="rId9"/>
    <p:sldId id="289" r:id="rId10"/>
    <p:sldId id="292" r:id="rId11"/>
    <p:sldId id="308" r:id="rId12"/>
    <p:sldId id="328" r:id="rId13"/>
    <p:sldId id="329" r:id="rId14"/>
    <p:sldId id="330" r:id="rId15"/>
    <p:sldId id="331" r:id="rId16"/>
    <p:sldId id="332" r:id="rId17"/>
    <p:sldId id="333" r:id="rId18"/>
    <p:sldId id="334" r:id="rId19"/>
    <p:sldId id="30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3921618-794B-3791-090B-E8C8714BA596}" name="Kovar, Katherine L." initials="KK" userId="S::Katherine.Kovar@opm.gov::f7b3f2b1-58ca-4383-adbd-4b1d733f2aea" providerId="AD"/>
  <p188:author id="{F7586019-9D2B-E672-DF6E-3CC61A6596DE}" name="Arens, Megan" initials="MA" userId="S::Megan.Arens@opm.gov::1581a3a2-fbe7-403a-bb0a-1e4a1640b20f" providerId="AD"/>
  <p188:author id="{A85E6628-B9E8-ACD2-37ED-5E1BBBF27513}" name="Rost, Tiffany D." initials="RT" userId="S::tiffany.rost@opm.gov::257337a2-c90a-4e92-85f2-de2864393321" providerId="AD"/>
  <p188:author id="{66B11236-37A2-C7B6-E72F-B2D5C3B318B8}" name="Doyle, Colleen M - ODEP" initials="CD" userId="S::Doyle.Colleen.M@dol.gov::1ce69570-0c26-4b35-8175-f16504132409" providerId="AD"/>
  <p188:author id="{380C9562-7984-7D49-B85F-77EAC8852CE5}" name="Cullen, Aaron A." initials="CA" userId="S::aaron.cullen@opm.gov::7ed890cc-4704-47ef-8260-cae24416c992" providerId="AD"/>
  <p188:author id="{0E994879-5599-71A2-0204-658CE793DD04}" name="Vhay, Frances J - ODEP" initials="FV" userId="S::Vhay.Frances.J@dol.gov::22215c51-baf3-4970-8696-3946466ea65d" providerId="AD"/>
  <p188:author id="{E7849F94-5E94-C877-E580-88B1453382BD}" name="Hubbard, Meagan L." initials="HM" userId="S::meagan.hubbard@opm.gov::c849be99-7c15-448e-a79a-9594f1a1fe33" providerId="AD"/>
  <p188:author id="{1673C8A4-942C-5EEA-E918-8FA47C2E9124}" name="Hubbard, Meagan L." initials="MH" userId="S::Meagan.Hubbard@opm.gov::c849be99-7c15-448e-a79a-9594f1a1fe33" providerId="AD"/>
  <p188:author id="{A4FF6AF9-C646-43ED-6AB2-801981E45629}" name="Letalien, Bethany" initials="LB" userId="S::Bethany.Letalien@opm.gov::56670f19-73fe-448b-a517-77bedf18db2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3759"/>
    <a:srgbClr val="737577"/>
    <a:srgbClr val="D14045"/>
    <a:srgbClr val="22A0D2"/>
    <a:srgbClr val="215D8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1074"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Source Sans Pro" panose="020B0503030403020204"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Source Sans Pro" panose="020B0503030403020204" pitchFamily="34" charset="0"/>
              </a:defRPr>
            </a:lvl1pPr>
          </a:lstStyle>
          <a:p>
            <a:fld id="{30F366FF-8BA2-4256-B8BC-466BADF47731}" type="datetimeFigureOut">
              <a:rPr lang="en-US" smtClean="0"/>
              <a:pPr/>
              <a:t>1/21/2026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Source Sans Pro" panose="020B0503030403020204"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Source Sans Pro" panose="020B0503030403020204" pitchFamily="34" charset="0"/>
              </a:defRPr>
            </a:lvl1pPr>
          </a:lstStyle>
          <a:p>
            <a:fld id="{560331E9-FE49-4B5C-9E3B-291FB4E4A5A7}" type="slidenum">
              <a:rPr lang="en-US" smtClean="0"/>
              <a:pPr/>
              <a:t>‹#›</a:t>
            </a:fld>
            <a:endParaRPr lang="en-US"/>
          </a:p>
        </p:txBody>
      </p:sp>
    </p:spTree>
    <p:extLst>
      <p:ext uri="{BB962C8B-B14F-4D97-AF65-F5344CB8AC3E}">
        <p14:creationId xmlns:p14="http://schemas.microsoft.com/office/powerpoint/2010/main" val="2090665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Source Sans Pro" panose="020B0503030403020204" pitchFamily="34" charset="0"/>
        <a:ea typeface="+mn-ea"/>
        <a:cs typeface="+mn-cs"/>
      </a:defRPr>
    </a:lvl1pPr>
    <a:lvl2pPr marL="457200" algn="l" defTabSz="914400" rtl="0" eaLnBrk="1" latinLnBrk="0" hangingPunct="1">
      <a:defRPr sz="1200" b="0" i="0" kern="1200">
        <a:solidFill>
          <a:schemeClr val="tx1"/>
        </a:solidFill>
        <a:latin typeface="Source Sans Pro" panose="020B0503030403020204" pitchFamily="34" charset="0"/>
        <a:ea typeface="+mn-ea"/>
        <a:cs typeface="+mn-cs"/>
      </a:defRPr>
    </a:lvl2pPr>
    <a:lvl3pPr marL="914400" algn="l" defTabSz="914400" rtl="0" eaLnBrk="1" latinLnBrk="0" hangingPunct="1">
      <a:defRPr sz="1200" b="0" i="0" kern="1200">
        <a:solidFill>
          <a:schemeClr val="tx1"/>
        </a:solidFill>
        <a:latin typeface="Source Sans Pro" panose="020B0503030403020204" pitchFamily="34" charset="0"/>
        <a:ea typeface="+mn-ea"/>
        <a:cs typeface="+mn-cs"/>
      </a:defRPr>
    </a:lvl3pPr>
    <a:lvl4pPr marL="1371600" algn="l" defTabSz="914400" rtl="0" eaLnBrk="1" latinLnBrk="0" hangingPunct="1">
      <a:defRPr sz="1200" b="0" i="0" kern="1200">
        <a:solidFill>
          <a:schemeClr val="tx1"/>
        </a:solidFill>
        <a:latin typeface="Source Sans Pro" panose="020B0503030403020204" pitchFamily="34" charset="0"/>
        <a:ea typeface="+mn-ea"/>
        <a:cs typeface="+mn-cs"/>
      </a:defRPr>
    </a:lvl4pPr>
    <a:lvl5pPr marL="1828800" algn="l" defTabSz="914400" rtl="0" eaLnBrk="1" latinLnBrk="0" hangingPunct="1">
      <a:defRPr sz="1200" b="0" i="0" kern="1200">
        <a:solidFill>
          <a:schemeClr val="tx1"/>
        </a:solidFill>
        <a:latin typeface="Source Sans Pro" panose="020B0503030403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 Title Only">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2C7C0B4-5B9C-433E-893E-C323B6D8B49A}"/>
              </a:ext>
            </a:extLst>
          </p:cNvPr>
          <p:cNvSpPr>
            <a:spLocks noGrp="1"/>
          </p:cNvSpPr>
          <p:nvPr>
            <p:ph type="ctrTitle" hasCustomPrompt="1"/>
          </p:nvPr>
        </p:nvSpPr>
        <p:spPr>
          <a:xfrm>
            <a:off x="1371600" y="1371600"/>
            <a:ext cx="9372600" cy="2209759"/>
          </a:xfrm>
          <a:prstGeom prst="rect">
            <a:avLst/>
          </a:prstGeom>
        </p:spPr>
        <p:txBody>
          <a:bodyPr lIns="0" tIns="0" rIns="0" bIns="0" anchor="b"/>
          <a:lstStyle>
            <a:lvl1pPr algn="l">
              <a:defRPr sz="4800" b="1" i="0">
                <a:solidFill>
                  <a:srgbClr val="073759"/>
                </a:solidFill>
                <a:latin typeface="Source Sans Pro" panose="020B0503030403020204" pitchFamily="34" charset="0"/>
                <a:cs typeface="Calibri" panose="020F0502020204030204" pitchFamily="34" charset="0"/>
              </a:defRPr>
            </a:lvl1pPr>
          </a:lstStyle>
          <a:p>
            <a:r>
              <a:rPr lang="en-US"/>
              <a:t>Click to Edit Title Text Which is Preferably Two Lines Max</a:t>
            </a:r>
          </a:p>
        </p:txBody>
      </p:sp>
      <p:sp>
        <p:nvSpPr>
          <p:cNvPr id="2" name="Slide Number Placeholder 5">
            <a:extLst>
              <a:ext uri="{FF2B5EF4-FFF2-40B4-BE49-F238E27FC236}">
                <a16:creationId xmlns:a16="http://schemas.microsoft.com/office/drawing/2014/main" id="{EEB470DC-A210-8712-5109-D2B1A36219AE}"/>
              </a:ext>
            </a:extLst>
          </p:cNvPr>
          <p:cNvSpPr>
            <a:spLocks noGrp="1"/>
          </p:cNvSpPr>
          <p:nvPr>
            <p:ph type="sldNum" sz="quarter" idx="4"/>
          </p:nvPr>
        </p:nvSpPr>
        <p:spPr>
          <a:xfrm>
            <a:off x="10494159" y="6381736"/>
            <a:ext cx="1222248" cy="247664"/>
          </a:xfrm>
          <a:prstGeom prst="rect">
            <a:avLst/>
          </a:prstGeom>
        </p:spPr>
        <p:txBody>
          <a:bodyPr vert="horz" lIns="0" tIns="0" rIns="0" bIns="0" rtlCol="0" anchor="b" anchorCtr="0"/>
          <a:lstStyle>
            <a:lvl1pPr algn="r">
              <a:defRPr sz="1200" b="1" i="0">
                <a:solidFill>
                  <a:srgbClr val="215D8C"/>
                </a:solidFill>
                <a:latin typeface="Source Sans Pro" panose="020B0503030403020204" pitchFamily="34" charset="0"/>
              </a:defRPr>
            </a:lvl1pPr>
          </a:lstStyle>
          <a:p>
            <a:fld id="{4A217ABC-3BCB-4F47-AC3C-9D5177951563}" type="slidenum">
              <a:rPr lang="en-US" smtClean="0"/>
              <a:pPr/>
              <a:t>‹#›</a:t>
            </a:fld>
            <a:endParaRPr lang="en-US"/>
          </a:p>
        </p:txBody>
      </p:sp>
    </p:spTree>
    <p:extLst>
      <p:ext uri="{BB962C8B-B14F-4D97-AF65-F5344CB8AC3E}">
        <p14:creationId xmlns:p14="http://schemas.microsoft.com/office/powerpoint/2010/main" val="295554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6 - Content - Comparison">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362DFA54-A328-4D44-B1EB-7132BD99A1DB}"/>
              </a:ext>
            </a:extLst>
          </p:cNvPr>
          <p:cNvSpPr>
            <a:spLocks noGrp="1"/>
          </p:cNvSpPr>
          <p:nvPr>
            <p:ph type="title" hasCustomPrompt="1"/>
          </p:nvPr>
        </p:nvSpPr>
        <p:spPr>
          <a:xfrm>
            <a:off x="685800" y="777240"/>
            <a:ext cx="10972800" cy="1051560"/>
          </a:xfrm>
          <a:prstGeom prst="rect">
            <a:avLst/>
          </a:prstGeom>
        </p:spPr>
        <p:txBody>
          <a:bodyPr/>
          <a:lstStyle>
            <a:lvl1pPr algn="l">
              <a:defRPr lang="en-US" sz="3600" b="1" i="0" kern="1200" dirty="0">
                <a:solidFill>
                  <a:srgbClr val="073759"/>
                </a:solidFill>
                <a:latin typeface="Source Sans Pro" panose="020B0503030403020204" pitchFamily="34" charset="0"/>
                <a:ea typeface="Source Sans Pro" panose="020B0503030403020204" pitchFamily="34" charset="0"/>
                <a:cs typeface="+mn-cs"/>
              </a:defRPr>
            </a:lvl1pPr>
          </a:lstStyle>
          <a:p>
            <a:pPr lvl="0"/>
            <a:r>
              <a:rPr lang="en-US"/>
              <a:t>Content Slide Heading Text, Do Not Resize</a:t>
            </a:r>
            <a:br>
              <a:rPr lang="en-US"/>
            </a:br>
            <a:r>
              <a:rPr lang="en-US"/>
              <a:t>Two Lines of Text OK if Necessary</a:t>
            </a:r>
          </a:p>
        </p:txBody>
      </p:sp>
      <p:sp>
        <p:nvSpPr>
          <p:cNvPr id="3" name="Text Placeholder 2">
            <a:extLst>
              <a:ext uri="{FF2B5EF4-FFF2-40B4-BE49-F238E27FC236}">
                <a16:creationId xmlns:a16="http://schemas.microsoft.com/office/drawing/2014/main" id="{B915C43E-AC43-4B78-B005-2E8338025BB1}"/>
              </a:ext>
            </a:extLst>
          </p:cNvPr>
          <p:cNvSpPr>
            <a:spLocks noGrp="1"/>
          </p:cNvSpPr>
          <p:nvPr>
            <p:ph type="body" idx="1" hasCustomPrompt="1"/>
          </p:nvPr>
        </p:nvSpPr>
        <p:spPr>
          <a:xfrm>
            <a:off x="685800" y="1947672"/>
            <a:ext cx="5394960" cy="447675"/>
          </a:xfrm>
          <a:prstGeom prst="rect">
            <a:avLst/>
          </a:prstGeom>
        </p:spPr>
        <p:txBody>
          <a:bodyPr anchor="b"/>
          <a:lstStyle>
            <a:lvl1pPr marL="0" indent="0">
              <a:buNone/>
              <a:defRPr sz="2400" b="0" i="0">
                <a:latin typeface="Source Sans Pro" panose="020B0503030403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text</a:t>
            </a:r>
          </a:p>
        </p:txBody>
      </p:sp>
      <p:sp>
        <p:nvSpPr>
          <p:cNvPr id="12" name="Content Placeholder 3">
            <a:extLst>
              <a:ext uri="{FF2B5EF4-FFF2-40B4-BE49-F238E27FC236}">
                <a16:creationId xmlns:a16="http://schemas.microsoft.com/office/drawing/2014/main" id="{2D46E1EB-E55C-4927-A124-DE115DDC06F1}"/>
              </a:ext>
            </a:extLst>
          </p:cNvPr>
          <p:cNvSpPr>
            <a:spLocks noGrp="1"/>
          </p:cNvSpPr>
          <p:nvPr>
            <p:ph idx="12" hasCustomPrompt="1"/>
          </p:nvPr>
        </p:nvSpPr>
        <p:spPr>
          <a:xfrm>
            <a:off x="685799" y="2395347"/>
            <a:ext cx="5394960" cy="3548253"/>
          </a:xfrm>
          <a:prstGeom prst="rect">
            <a:avLst/>
          </a:prstGeom>
        </p:spPr>
        <p:txBody>
          <a:bodyPr/>
          <a:lstStyle>
            <a:lvl1pPr>
              <a:defRPr b="0" i="0">
                <a:latin typeface="Source Sans Pro" panose="020B0503030403020204" pitchFamily="34" charset="0"/>
              </a:defRPr>
            </a:lvl1pPr>
            <a:lvl2pPr marL="685800" indent="-228600">
              <a:buFont typeface="Courier New" panose="02070309020205020404" pitchFamily="49" charset="0"/>
              <a:buChar char="o"/>
              <a:defRPr b="0" i="0">
                <a:latin typeface="Source Sans Pro" panose="020B0503030403020204" pitchFamily="34" charset="0"/>
              </a:defRPr>
            </a:lvl2pPr>
            <a:lvl3pPr>
              <a:defRPr b="0" i="0">
                <a:latin typeface="Source Sans Pro" panose="020B0503030403020204" pitchFamily="34" charset="0"/>
              </a:defRPr>
            </a:lvl3pPr>
            <a:lvl4pPr marL="1600200" indent="-228600">
              <a:buFont typeface="Calibri" panose="020F0502020204030204" pitchFamily="34" charset="0"/>
              <a:buChar char="—"/>
              <a:defRPr b="0" i="0">
                <a:latin typeface="Source Sans Pro" panose="020B0503030403020204" pitchFamily="34" charset="0"/>
              </a:defRPr>
            </a:lvl4pPr>
            <a:lvl5pPr marL="2057400" indent="-228600">
              <a:buFont typeface="Calibri" panose="020F0502020204030204" pitchFamily="34" charset="0"/>
              <a:buChar char="–"/>
              <a:defRPr b="0" i="0">
                <a:latin typeface="Source Sans Pro" panose="020B0503030403020204" pitchFamily="34" charset="0"/>
              </a:defRPr>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7A52F0A-6B4C-47F0-9293-5096A2DEE5E2}"/>
              </a:ext>
            </a:extLst>
          </p:cNvPr>
          <p:cNvSpPr>
            <a:spLocks noGrp="1"/>
          </p:cNvSpPr>
          <p:nvPr>
            <p:ph type="body" sz="quarter" idx="3" hasCustomPrompt="1"/>
          </p:nvPr>
        </p:nvSpPr>
        <p:spPr>
          <a:xfrm>
            <a:off x="6267270" y="1947672"/>
            <a:ext cx="5394960" cy="447676"/>
          </a:xfrm>
          <a:prstGeom prst="rect">
            <a:avLst/>
          </a:prstGeom>
        </p:spPr>
        <p:txBody>
          <a:bodyPr anchor="b"/>
          <a:lstStyle>
            <a:lvl1pPr marL="0" indent="0">
              <a:buNone/>
              <a:defRPr sz="2400" b="0" i="0">
                <a:latin typeface="Source Sans Pro" panose="020B0503030403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text</a:t>
            </a:r>
          </a:p>
        </p:txBody>
      </p:sp>
      <p:sp>
        <p:nvSpPr>
          <p:cNvPr id="13" name="Content Placeholder 5">
            <a:extLst>
              <a:ext uri="{FF2B5EF4-FFF2-40B4-BE49-F238E27FC236}">
                <a16:creationId xmlns:a16="http://schemas.microsoft.com/office/drawing/2014/main" id="{EE54E60A-6A43-4EFD-9F38-EF6901AE3700}"/>
              </a:ext>
            </a:extLst>
          </p:cNvPr>
          <p:cNvSpPr>
            <a:spLocks noGrp="1"/>
          </p:cNvSpPr>
          <p:nvPr>
            <p:ph idx="13" hasCustomPrompt="1"/>
          </p:nvPr>
        </p:nvSpPr>
        <p:spPr>
          <a:xfrm>
            <a:off x="6263640" y="2395347"/>
            <a:ext cx="5394960" cy="3548253"/>
          </a:xfrm>
          <a:prstGeom prst="rect">
            <a:avLst/>
          </a:prstGeom>
        </p:spPr>
        <p:txBody>
          <a:bodyPr/>
          <a:lstStyle>
            <a:lvl1pPr>
              <a:defRPr b="0" i="0">
                <a:latin typeface="Source Sans Pro" panose="020B0503030403020204" pitchFamily="34" charset="0"/>
              </a:defRPr>
            </a:lvl1pPr>
            <a:lvl2pPr marL="685800" indent="-228600">
              <a:buFont typeface="Courier New" panose="02070309020205020404" pitchFamily="49" charset="0"/>
              <a:buChar char="o"/>
              <a:defRPr b="0" i="0">
                <a:latin typeface="Source Sans Pro" panose="020B0503030403020204" pitchFamily="34" charset="0"/>
              </a:defRPr>
            </a:lvl2pPr>
            <a:lvl3pPr>
              <a:defRPr b="0" i="0">
                <a:latin typeface="Source Sans Pro" panose="020B0503030403020204" pitchFamily="34" charset="0"/>
              </a:defRPr>
            </a:lvl3pPr>
            <a:lvl4pPr marL="1600200" indent="-228600">
              <a:buFont typeface="Calibri" panose="020F0502020204030204" pitchFamily="34" charset="0"/>
              <a:buChar char="—"/>
              <a:defRPr b="0" i="0">
                <a:latin typeface="Source Sans Pro" panose="020B0503030403020204" pitchFamily="34" charset="0"/>
              </a:defRPr>
            </a:lvl4pPr>
            <a:lvl5pPr marL="2057400" indent="-228600">
              <a:buFont typeface="Calibri" panose="020F0502020204030204" pitchFamily="34" charset="0"/>
              <a:buChar char="–"/>
              <a:defRPr b="0" i="0">
                <a:latin typeface="Source Sans Pro" panose="020B0503030403020204" pitchFamily="34" charset="0"/>
              </a:defRPr>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6">
            <a:extLst>
              <a:ext uri="{FF2B5EF4-FFF2-40B4-BE49-F238E27FC236}">
                <a16:creationId xmlns:a16="http://schemas.microsoft.com/office/drawing/2014/main" id="{8B3834EE-BB8D-48FC-BBD4-83C66929E5C7}"/>
              </a:ext>
            </a:extLst>
          </p:cNvPr>
          <p:cNvSpPr>
            <a:spLocks noGrp="1"/>
          </p:cNvSpPr>
          <p:nvPr>
            <p:ph type="sldNum" sz="quarter" idx="14"/>
          </p:nvPr>
        </p:nvSpPr>
        <p:spPr>
          <a:xfrm>
            <a:off x="10494159" y="6381736"/>
            <a:ext cx="1222248" cy="247664"/>
          </a:xfrm>
        </p:spPr>
        <p:txBody>
          <a:bodyPr/>
          <a:lstStyle/>
          <a:p>
            <a:fld id="{4A217ABC-3BCB-4F47-AC3C-9D5177951563}" type="slidenum">
              <a:rPr lang="en-US" smtClean="0"/>
              <a:pPr/>
              <a:t>‹#›</a:t>
            </a:fld>
            <a:endParaRPr lang="en-US"/>
          </a:p>
        </p:txBody>
      </p:sp>
    </p:spTree>
    <p:extLst>
      <p:ext uri="{BB962C8B-B14F-4D97-AF65-F5344CB8AC3E}">
        <p14:creationId xmlns:p14="http://schemas.microsoft.com/office/powerpoint/2010/main" val="130019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7 - Content - Pic with attribution, left">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F85A425-1D60-4DAE-ABB1-08A1922DFE27}"/>
              </a:ext>
            </a:extLst>
          </p:cNvPr>
          <p:cNvSpPr>
            <a:spLocks noGrp="1"/>
          </p:cNvSpPr>
          <p:nvPr>
            <p:ph type="title" hasCustomPrompt="1"/>
          </p:nvPr>
        </p:nvSpPr>
        <p:spPr>
          <a:xfrm>
            <a:off x="685800" y="777240"/>
            <a:ext cx="10972800" cy="1051560"/>
          </a:xfrm>
          <a:prstGeom prst="rect">
            <a:avLst/>
          </a:prstGeom>
        </p:spPr>
        <p:txBody>
          <a:bodyPr/>
          <a:lstStyle>
            <a:lvl1pPr algn="l">
              <a:defRPr lang="en-US" sz="3600" b="1" i="0" kern="1200" dirty="0">
                <a:solidFill>
                  <a:srgbClr val="073759"/>
                </a:solidFill>
                <a:latin typeface="Source Sans Pro" panose="020B0503030403020204" pitchFamily="34" charset="0"/>
                <a:ea typeface="Source Sans Pro" panose="020B0503030403020204" pitchFamily="34" charset="0"/>
                <a:cs typeface="+mn-cs"/>
              </a:defRPr>
            </a:lvl1pPr>
          </a:lstStyle>
          <a:p>
            <a:pPr lvl="0"/>
            <a:r>
              <a:rPr lang="en-US"/>
              <a:t>Content Slide Heading Text, Do Not Resize</a:t>
            </a:r>
            <a:br>
              <a:rPr lang="en-US"/>
            </a:br>
            <a:r>
              <a:rPr lang="en-US"/>
              <a:t>Two Lines of Text OK if Necessary</a:t>
            </a:r>
          </a:p>
        </p:txBody>
      </p:sp>
      <p:sp>
        <p:nvSpPr>
          <p:cNvPr id="5" name="Picture Placeholder 2">
            <a:extLst>
              <a:ext uri="{FF2B5EF4-FFF2-40B4-BE49-F238E27FC236}">
                <a16:creationId xmlns:a16="http://schemas.microsoft.com/office/drawing/2014/main" id="{A3AAAB36-FEBD-4FD1-98A1-6E7F8980FF2F}"/>
              </a:ext>
            </a:extLst>
          </p:cNvPr>
          <p:cNvSpPr>
            <a:spLocks noGrp="1"/>
          </p:cNvSpPr>
          <p:nvPr>
            <p:ph type="pic" sz="quarter" idx="11"/>
          </p:nvPr>
        </p:nvSpPr>
        <p:spPr>
          <a:xfrm>
            <a:off x="685800" y="1947672"/>
            <a:ext cx="5334000" cy="3462528"/>
          </a:xfrm>
          <a:prstGeom prst="rect">
            <a:avLst/>
          </a:prstGeom>
        </p:spPr>
        <p:txBody>
          <a:bodyPr/>
          <a:lstStyle>
            <a:lvl1pPr>
              <a:defRPr b="0" i="0">
                <a:latin typeface="Source Sans Pro" panose="020B0503030403020204" pitchFamily="34" charset="0"/>
              </a:defRPr>
            </a:lvl1pPr>
          </a:lstStyle>
          <a:p>
            <a:endParaRPr lang="en-US"/>
          </a:p>
        </p:txBody>
      </p:sp>
      <p:sp>
        <p:nvSpPr>
          <p:cNvPr id="9" name="Text Placeholder 3">
            <a:extLst>
              <a:ext uri="{FF2B5EF4-FFF2-40B4-BE49-F238E27FC236}">
                <a16:creationId xmlns:a16="http://schemas.microsoft.com/office/drawing/2014/main" id="{A9D38A98-7BD3-467C-BBB7-D41B920CAAFF}"/>
              </a:ext>
            </a:extLst>
          </p:cNvPr>
          <p:cNvSpPr>
            <a:spLocks noGrp="1"/>
          </p:cNvSpPr>
          <p:nvPr>
            <p:ph type="body" sz="quarter" idx="13" hasCustomPrompt="1"/>
          </p:nvPr>
        </p:nvSpPr>
        <p:spPr>
          <a:xfrm>
            <a:off x="685800" y="5410200"/>
            <a:ext cx="5334000" cy="533400"/>
          </a:xfrm>
          <a:prstGeom prst="rect">
            <a:avLst/>
          </a:prstGeom>
        </p:spPr>
        <p:txBody>
          <a:bodyPr/>
          <a:lstStyle>
            <a:lvl1pPr marL="0" indent="0">
              <a:buNone/>
              <a:defRPr sz="2000" b="0" i="0">
                <a:latin typeface="Source Sans Pro" panose="020B0503030403020204" pitchFamily="34" charset="0"/>
              </a:defRPr>
            </a:lvl1pPr>
          </a:lstStyle>
          <a:p>
            <a:pPr lvl="0"/>
            <a:r>
              <a:rPr lang="en-US"/>
              <a:t>Attribution, caption, or both</a:t>
            </a:r>
          </a:p>
        </p:txBody>
      </p:sp>
      <p:sp>
        <p:nvSpPr>
          <p:cNvPr id="11" name="Content Placeholder 4">
            <a:extLst>
              <a:ext uri="{FF2B5EF4-FFF2-40B4-BE49-F238E27FC236}">
                <a16:creationId xmlns:a16="http://schemas.microsoft.com/office/drawing/2014/main" id="{36CEC7BC-F243-4114-A99A-ED9C20333753}"/>
              </a:ext>
            </a:extLst>
          </p:cNvPr>
          <p:cNvSpPr>
            <a:spLocks noGrp="1"/>
          </p:cNvSpPr>
          <p:nvPr>
            <p:ph idx="12" hasCustomPrompt="1"/>
          </p:nvPr>
        </p:nvSpPr>
        <p:spPr>
          <a:xfrm>
            <a:off x="6172200" y="1947672"/>
            <a:ext cx="5486400" cy="3995928"/>
          </a:xfrm>
          <a:prstGeom prst="rect">
            <a:avLst/>
          </a:prstGeom>
        </p:spPr>
        <p:txBody>
          <a:bodyPr/>
          <a:lstStyle>
            <a:lvl1pPr>
              <a:defRPr b="0" i="0">
                <a:latin typeface="Source Sans Pro" panose="020B0503030403020204" pitchFamily="34" charset="0"/>
              </a:defRPr>
            </a:lvl1pPr>
            <a:lvl2pPr marL="685800" indent="-228600">
              <a:buFont typeface="Courier New" panose="02070309020205020404" pitchFamily="49" charset="0"/>
              <a:buChar char="o"/>
              <a:defRPr b="0" i="0">
                <a:latin typeface="Source Sans Pro" panose="020B0503030403020204" pitchFamily="34" charset="0"/>
              </a:defRPr>
            </a:lvl2pPr>
            <a:lvl3pPr>
              <a:defRPr b="0" i="0">
                <a:latin typeface="Source Sans Pro" panose="020B0503030403020204" pitchFamily="34" charset="0"/>
              </a:defRPr>
            </a:lvl3pPr>
            <a:lvl4pPr marL="1600200" indent="-228600">
              <a:buFont typeface="Calibri" panose="020F0502020204030204" pitchFamily="34" charset="0"/>
              <a:buChar char="—"/>
              <a:defRPr b="0" i="0">
                <a:latin typeface="Source Sans Pro" panose="020B0503030403020204" pitchFamily="34" charset="0"/>
              </a:defRPr>
            </a:lvl4pPr>
            <a:lvl5pPr marL="2057400" indent="-228600">
              <a:buFont typeface="Calibri" panose="020F0502020204030204" pitchFamily="34" charset="0"/>
              <a:buChar char="–"/>
              <a:defRPr b="0" i="0">
                <a:latin typeface="Source Sans Pro" panose="020B0503030403020204" pitchFamily="34" charset="0"/>
              </a:defRPr>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CC754BC7-D89B-4C33-B66E-403C17197EB1}"/>
              </a:ext>
            </a:extLst>
          </p:cNvPr>
          <p:cNvSpPr>
            <a:spLocks noGrp="1"/>
          </p:cNvSpPr>
          <p:nvPr>
            <p:ph type="sldNum" sz="quarter" idx="14"/>
          </p:nvPr>
        </p:nvSpPr>
        <p:spPr>
          <a:xfrm>
            <a:off x="10494159" y="6381736"/>
            <a:ext cx="1222248" cy="247664"/>
          </a:xfrm>
        </p:spPr>
        <p:txBody>
          <a:bodyPr/>
          <a:lstStyle/>
          <a:p>
            <a:fld id="{4A217ABC-3BCB-4F47-AC3C-9D5177951563}" type="slidenum">
              <a:rPr lang="en-US" smtClean="0"/>
              <a:pPr/>
              <a:t>‹#›</a:t>
            </a:fld>
            <a:endParaRPr lang="en-US"/>
          </a:p>
        </p:txBody>
      </p:sp>
    </p:spTree>
    <p:extLst>
      <p:ext uri="{BB962C8B-B14F-4D97-AF65-F5344CB8AC3E}">
        <p14:creationId xmlns:p14="http://schemas.microsoft.com/office/powerpoint/2010/main" val="28758837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8 - Content - Pic with attribution, right">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F4CA32B0-92AE-45B3-875D-05DF5DE078F3}"/>
              </a:ext>
            </a:extLst>
          </p:cNvPr>
          <p:cNvSpPr>
            <a:spLocks noGrp="1"/>
          </p:cNvSpPr>
          <p:nvPr>
            <p:ph type="title" hasCustomPrompt="1"/>
          </p:nvPr>
        </p:nvSpPr>
        <p:spPr>
          <a:xfrm>
            <a:off x="685800" y="777240"/>
            <a:ext cx="10972800" cy="1051560"/>
          </a:xfrm>
          <a:prstGeom prst="rect">
            <a:avLst/>
          </a:prstGeom>
        </p:spPr>
        <p:txBody>
          <a:bodyPr/>
          <a:lstStyle>
            <a:lvl1pPr algn="l">
              <a:defRPr lang="en-US" sz="3600" b="1" i="0" kern="1200" dirty="0">
                <a:solidFill>
                  <a:srgbClr val="073759"/>
                </a:solidFill>
                <a:latin typeface="Source Sans Pro" panose="020B0503030403020204" pitchFamily="34" charset="0"/>
                <a:ea typeface="Source Sans Pro" panose="020B0503030403020204" pitchFamily="34" charset="0"/>
                <a:cs typeface="+mn-cs"/>
              </a:defRPr>
            </a:lvl1pPr>
          </a:lstStyle>
          <a:p>
            <a:pPr lvl="0"/>
            <a:r>
              <a:rPr lang="en-US"/>
              <a:t>Content Slide Heading Text, Do Not Resize</a:t>
            </a:r>
            <a:br>
              <a:rPr lang="en-US"/>
            </a:br>
            <a:r>
              <a:rPr lang="en-US"/>
              <a:t>Two Lines of Text OK if Necessary</a:t>
            </a:r>
          </a:p>
        </p:txBody>
      </p:sp>
      <p:sp>
        <p:nvSpPr>
          <p:cNvPr id="11" name="Content Placeholder 2">
            <a:extLst>
              <a:ext uri="{FF2B5EF4-FFF2-40B4-BE49-F238E27FC236}">
                <a16:creationId xmlns:a16="http://schemas.microsoft.com/office/drawing/2014/main" id="{B98B3BC5-A6CA-4313-B898-F6012DFF30EC}"/>
              </a:ext>
            </a:extLst>
          </p:cNvPr>
          <p:cNvSpPr>
            <a:spLocks noGrp="1"/>
          </p:cNvSpPr>
          <p:nvPr>
            <p:ph idx="11" hasCustomPrompt="1"/>
          </p:nvPr>
        </p:nvSpPr>
        <p:spPr>
          <a:xfrm>
            <a:off x="683172" y="1947672"/>
            <a:ext cx="5181600" cy="3938121"/>
          </a:xfrm>
          <a:prstGeom prst="rect">
            <a:avLst/>
          </a:prstGeom>
        </p:spPr>
        <p:txBody>
          <a:bodyPr/>
          <a:lstStyle>
            <a:lvl1pPr>
              <a:defRPr b="0" i="0">
                <a:latin typeface="Source Sans Pro" panose="020B0503030403020204" pitchFamily="34" charset="0"/>
              </a:defRPr>
            </a:lvl1pPr>
            <a:lvl2pPr marL="685800" indent="-228600">
              <a:buFont typeface="Courier New" panose="02070309020205020404" pitchFamily="49" charset="0"/>
              <a:buChar char="o"/>
              <a:defRPr b="0" i="0">
                <a:latin typeface="Source Sans Pro" panose="020B0503030403020204" pitchFamily="34" charset="0"/>
              </a:defRPr>
            </a:lvl2pPr>
            <a:lvl3pPr>
              <a:defRPr b="0" i="0">
                <a:latin typeface="Source Sans Pro" panose="020B0503030403020204" pitchFamily="34" charset="0"/>
              </a:defRPr>
            </a:lvl3pPr>
            <a:lvl4pPr marL="1600200" indent="-228600">
              <a:buFont typeface="Calibri" panose="020F0502020204030204" pitchFamily="34" charset="0"/>
              <a:buChar char="—"/>
              <a:defRPr b="0" i="0">
                <a:latin typeface="Source Sans Pro" panose="020B0503030403020204" pitchFamily="34" charset="0"/>
              </a:defRPr>
            </a:lvl4pPr>
            <a:lvl5pPr marL="2057400" indent="-228600">
              <a:buFont typeface="Calibri" panose="020F0502020204030204" pitchFamily="34" charset="0"/>
              <a:buChar char="–"/>
              <a:defRPr b="0" i="0">
                <a:latin typeface="Source Sans Pro" panose="020B0503030403020204" pitchFamily="34" charset="0"/>
              </a:defRPr>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7" name="Picture Placeholder 3">
            <a:extLst>
              <a:ext uri="{FF2B5EF4-FFF2-40B4-BE49-F238E27FC236}">
                <a16:creationId xmlns:a16="http://schemas.microsoft.com/office/drawing/2014/main" id="{F16E91E8-B9C5-4949-A876-0D13E837EA0C}"/>
              </a:ext>
            </a:extLst>
          </p:cNvPr>
          <p:cNvSpPr>
            <a:spLocks noGrp="1"/>
          </p:cNvSpPr>
          <p:nvPr>
            <p:ph type="pic" sz="quarter" idx="12" hasCustomPrompt="1"/>
          </p:nvPr>
        </p:nvSpPr>
        <p:spPr>
          <a:xfrm>
            <a:off x="6028786" y="1947672"/>
            <a:ext cx="5629814" cy="3523593"/>
          </a:xfrm>
          <a:prstGeom prst="rect">
            <a:avLst/>
          </a:prstGeom>
        </p:spPr>
        <p:txBody>
          <a:bodyPr/>
          <a:lstStyle>
            <a:lvl1pPr marL="0" indent="0">
              <a:buNone/>
              <a:defRPr b="0" i="0">
                <a:latin typeface="Source Sans Pro" panose="020B0503030403020204" pitchFamily="34" charset="0"/>
              </a:defRPr>
            </a:lvl1pPr>
          </a:lstStyle>
          <a:p>
            <a:r>
              <a:rPr lang="en-US"/>
              <a:t>Image</a:t>
            </a:r>
          </a:p>
        </p:txBody>
      </p:sp>
      <p:sp>
        <p:nvSpPr>
          <p:cNvPr id="9" name="Text Placeholder 4">
            <a:extLst>
              <a:ext uri="{FF2B5EF4-FFF2-40B4-BE49-F238E27FC236}">
                <a16:creationId xmlns:a16="http://schemas.microsoft.com/office/drawing/2014/main" id="{1E2F1DAF-C261-43BE-9483-CE4C7A71FDB6}"/>
              </a:ext>
            </a:extLst>
          </p:cNvPr>
          <p:cNvSpPr>
            <a:spLocks noGrp="1"/>
          </p:cNvSpPr>
          <p:nvPr>
            <p:ph type="body" sz="quarter" idx="13" hasCustomPrompt="1"/>
          </p:nvPr>
        </p:nvSpPr>
        <p:spPr>
          <a:xfrm>
            <a:off x="6028786" y="5471265"/>
            <a:ext cx="5629814" cy="414528"/>
          </a:xfrm>
          <a:prstGeom prst="rect">
            <a:avLst/>
          </a:prstGeom>
        </p:spPr>
        <p:txBody>
          <a:bodyPr/>
          <a:lstStyle>
            <a:lvl1pPr marL="0" indent="0">
              <a:buNone/>
              <a:defRPr sz="2000" b="0" i="0">
                <a:latin typeface="Source Sans Pro" panose="020B0503030403020204" pitchFamily="34" charset="0"/>
              </a:defRPr>
            </a:lvl1pPr>
          </a:lstStyle>
          <a:p>
            <a:pPr lvl="0"/>
            <a:r>
              <a:rPr lang="en-US"/>
              <a:t>Attribution, caption, or both</a:t>
            </a:r>
          </a:p>
        </p:txBody>
      </p:sp>
      <p:sp>
        <p:nvSpPr>
          <p:cNvPr id="8" name="Slide Number Placeholder 5">
            <a:extLst>
              <a:ext uri="{FF2B5EF4-FFF2-40B4-BE49-F238E27FC236}">
                <a16:creationId xmlns:a16="http://schemas.microsoft.com/office/drawing/2014/main" id="{C277E746-D935-42BD-B47B-80BDBC45C903}"/>
              </a:ext>
            </a:extLst>
          </p:cNvPr>
          <p:cNvSpPr>
            <a:spLocks noGrp="1"/>
          </p:cNvSpPr>
          <p:nvPr>
            <p:ph type="sldNum" sz="quarter" idx="14"/>
          </p:nvPr>
        </p:nvSpPr>
        <p:spPr>
          <a:xfrm>
            <a:off x="10494159" y="6381736"/>
            <a:ext cx="1222248" cy="247664"/>
          </a:xfrm>
        </p:spPr>
        <p:txBody>
          <a:bodyPr/>
          <a:lstStyle/>
          <a:p>
            <a:fld id="{4A217ABC-3BCB-4F47-AC3C-9D5177951563}" type="slidenum">
              <a:rPr lang="en-US" smtClean="0"/>
              <a:pPr/>
              <a:t>‹#›</a:t>
            </a:fld>
            <a:endParaRPr lang="en-US"/>
          </a:p>
        </p:txBody>
      </p:sp>
    </p:spTree>
    <p:extLst>
      <p:ext uri="{BB962C8B-B14F-4D97-AF65-F5344CB8AC3E}">
        <p14:creationId xmlns:p14="http://schemas.microsoft.com/office/powerpoint/2010/main" val="12572253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9 - Content - Three Column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04701EDE-C3D1-4390-9206-337A636336FB}"/>
              </a:ext>
            </a:extLst>
          </p:cNvPr>
          <p:cNvSpPr>
            <a:spLocks noGrp="1"/>
          </p:cNvSpPr>
          <p:nvPr>
            <p:ph type="title" hasCustomPrompt="1"/>
          </p:nvPr>
        </p:nvSpPr>
        <p:spPr>
          <a:xfrm>
            <a:off x="685800" y="777240"/>
            <a:ext cx="10972800" cy="1051560"/>
          </a:xfrm>
          <a:prstGeom prst="rect">
            <a:avLst/>
          </a:prstGeom>
        </p:spPr>
        <p:txBody>
          <a:bodyPr/>
          <a:lstStyle>
            <a:lvl1pPr algn="l">
              <a:defRPr lang="en-US" sz="3600" b="1" i="0" kern="1200" dirty="0">
                <a:solidFill>
                  <a:srgbClr val="073759"/>
                </a:solidFill>
                <a:latin typeface="Source Sans Pro" panose="020B0503030403020204" pitchFamily="34" charset="0"/>
                <a:ea typeface="Source Sans Pro" panose="020B0503030403020204" pitchFamily="34" charset="0"/>
                <a:cs typeface="+mn-cs"/>
              </a:defRPr>
            </a:lvl1pPr>
          </a:lstStyle>
          <a:p>
            <a:pPr lvl="0"/>
            <a:r>
              <a:rPr lang="en-US"/>
              <a:t>Content Slide Heading Text, Do Not Resize</a:t>
            </a:r>
            <a:br>
              <a:rPr lang="en-US"/>
            </a:br>
            <a:r>
              <a:rPr lang="en-US"/>
              <a:t>Two Lines of Text OK if Necessary</a:t>
            </a:r>
          </a:p>
        </p:txBody>
      </p:sp>
      <p:sp>
        <p:nvSpPr>
          <p:cNvPr id="10" name="Content Placeholder 2">
            <a:extLst>
              <a:ext uri="{FF2B5EF4-FFF2-40B4-BE49-F238E27FC236}">
                <a16:creationId xmlns:a16="http://schemas.microsoft.com/office/drawing/2014/main" id="{7286CC6D-4B31-4ED1-AD46-ACA924F309DA}"/>
              </a:ext>
            </a:extLst>
          </p:cNvPr>
          <p:cNvSpPr>
            <a:spLocks noGrp="1"/>
          </p:cNvSpPr>
          <p:nvPr>
            <p:ph idx="11" hasCustomPrompt="1"/>
          </p:nvPr>
        </p:nvSpPr>
        <p:spPr>
          <a:xfrm>
            <a:off x="685800" y="1947672"/>
            <a:ext cx="3429000" cy="3995928"/>
          </a:xfrm>
          <a:prstGeom prst="rect">
            <a:avLst/>
          </a:prstGeom>
        </p:spPr>
        <p:txBody>
          <a:bodyPr/>
          <a:lstStyle>
            <a:lvl1pPr>
              <a:defRPr b="0" i="0">
                <a:latin typeface="Source Sans Pro" panose="020B0503030403020204" pitchFamily="34" charset="0"/>
              </a:defRPr>
            </a:lvl1pPr>
            <a:lvl2pPr marL="685800" indent="-228600">
              <a:buFont typeface="Courier New" panose="02070309020205020404" pitchFamily="49" charset="0"/>
              <a:buChar char="o"/>
              <a:defRPr b="0" i="0">
                <a:latin typeface="Source Sans Pro" panose="020B0503030403020204" pitchFamily="34" charset="0"/>
              </a:defRPr>
            </a:lvl2pPr>
            <a:lvl3pPr>
              <a:defRPr b="0" i="0">
                <a:latin typeface="Source Sans Pro" panose="020B0503030403020204" pitchFamily="34" charset="0"/>
              </a:defRPr>
            </a:lvl3pPr>
            <a:lvl4pPr marL="1600200" indent="-228600">
              <a:buFont typeface="Calibri" panose="020F0502020204030204" pitchFamily="34" charset="0"/>
              <a:buChar char="—"/>
              <a:defRPr b="0" i="0">
                <a:latin typeface="Source Sans Pro" panose="020B0503030403020204" pitchFamily="34" charset="0"/>
              </a:defRPr>
            </a:lvl4pPr>
            <a:lvl5pPr marL="2057400" indent="-228600">
              <a:buFont typeface="Calibri" panose="020F0502020204030204" pitchFamily="34" charset="0"/>
              <a:buChar char="–"/>
              <a:defRPr b="0" i="0">
                <a:latin typeface="Source Sans Pro" panose="020B0503030403020204" pitchFamily="34" charset="0"/>
              </a:defRPr>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12" name="Content Placeholder 3">
            <a:extLst>
              <a:ext uri="{FF2B5EF4-FFF2-40B4-BE49-F238E27FC236}">
                <a16:creationId xmlns:a16="http://schemas.microsoft.com/office/drawing/2014/main" id="{AF940A08-2128-4454-8A6E-939F51C713E7}"/>
              </a:ext>
            </a:extLst>
          </p:cNvPr>
          <p:cNvSpPr>
            <a:spLocks noGrp="1"/>
          </p:cNvSpPr>
          <p:nvPr>
            <p:ph idx="12" hasCustomPrompt="1"/>
          </p:nvPr>
        </p:nvSpPr>
        <p:spPr>
          <a:xfrm>
            <a:off x="4417189" y="1947672"/>
            <a:ext cx="3429000" cy="3995928"/>
          </a:xfrm>
          <a:prstGeom prst="rect">
            <a:avLst/>
          </a:prstGeom>
        </p:spPr>
        <p:txBody>
          <a:bodyPr/>
          <a:lstStyle>
            <a:lvl1pPr>
              <a:defRPr b="0" i="0">
                <a:latin typeface="Source Sans Pro" panose="020B0503030403020204" pitchFamily="34" charset="0"/>
              </a:defRPr>
            </a:lvl1pPr>
            <a:lvl2pPr marL="685800" indent="-228600">
              <a:buFont typeface="Courier New" panose="02070309020205020404" pitchFamily="49" charset="0"/>
              <a:buChar char="o"/>
              <a:defRPr b="0" i="0">
                <a:latin typeface="Source Sans Pro" panose="020B0503030403020204" pitchFamily="34" charset="0"/>
              </a:defRPr>
            </a:lvl2pPr>
            <a:lvl3pPr>
              <a:defRPr b="0" i="0">
                <a:latin typeface="Source Sans Pro" panose="020B0503030403020204" pitchFamily="34" charset="0"/>
              </a:defRPr>
            </a:lvl3pPr>
            <a:lvl4pPr marL="1600200" indent="-228600">
              <a:buFont typeface="Calibri" panose="020F0502020204030204" pitchFamily="34" charset="0"/>
              <a:buChar char="—"/>
              <a:defRPr b="0" i="0">
                <a:latin typeface="Source Sans Pro" panose="020B0503030403020204" pitchFamily="34" charset="0"/>
              </a:defRPr>
            </a:lvl4pPr>
            <a:lvl5pPr marL="2057400" indent="-228600">
              <a:buFont typeface="Calibri" panose="020F0502020204030204" pitchFamily="34" charset="0"/>
              <a:buChar char="–"/>
              <a:defRPr b="0" i="0">
                <a:latin typeface="Source Sans Pro" panose="020B0503030403020204" pitchFamily="34" charset="0"/>
              </a:defRPr>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3" name="Content Placeholder 4">
            <a:extLst>
              <a:ext uri="{FF2B5EF4-FFF2-40B4-BE49-F238E27FC236}">
                <a16:creationId xmlns:a16="http://schemas.microsoft.com/office/drawing/2014/main" id="{000EA425-D0B3-0554-7947-F6D6F43757EC}"/>
              </a:ext>
            </a:extLst>
          </p:cNvPr>
          <p:cNvSpPr>
            <a:spLocks noGrp="1"/>
          </p:cNvSpPr>
          <p:nvPr>
            <p:ph idx="14" hasCustomPrompt="1"/>
          </p:nvPr>
        </p:nvSpPr>
        <p:spPr>
          <a:xfrm>
            <a:off x="8148578" y="1947672"/>
            <a:ext cx="3510022" cy="3995928"/>
          </a:xfrm>
          <a:prstGeom prst="rect">
            <a:avLst/>
          </a:prstGeom>
        </p:spPr>
        <p:txBody>
          <a:bodyPr/>
          <a:lstStyle>
            <a:lvl1pPr>
              <a:defRPr b="0" i="0">
                <a:latin typeface="Source Sans Pro" panose="020B0503030403020204" pitchFamily="34" charset="0"/>
              </a:defRPr>
            </a:lvl1pPr>
            <a:lvl2pPr marL="685800" indent="-228600">
              <a:buFont typeface="Courier New" panose="02070309020205020404" pitchFamily="49" charset="0"/>
              <a:buChar char="o"/>
              <a:defRPr b="0" i="0">
                <a:latin typeface="Source Sans Pro" panose="020B0503030403020204" pitchFamily="34" charset="0"/>
              </a:defRPr>
            </a:lvl2pPr>
            <a:lvl3pPr>
              <a:defRPr b="0" i="0">
                <a:latin typeface="Source Sans Pro" panose="020B0503030403020204" pitchFamily="34" charset="0"/>
              </a:defRPr>
            </a:lvl3pPr>
            <a:lvl4pPr marL="1600200" indent="-228600">
              <a:buFont typeface="Calibri" panose="020F0502020204030204" pitchFamily="34" charset="0"/>
              <a:buChar char="—"/>
              <a:defRPr b="0" i="0">
                <a:latin typeface="Source Sans Pro" panose="020B0503030403020204" pitchFamily="34" charset="0"/>
              </a:defRPr>
            </a:lvl4pPr>
            <a:lvl5pPr marL="2057400" indent="-228600">
              <a:buFont typeface="Calibri" panose="020F0502020204030204" pitchFamily="34" charset="0"/>
              <a:buChar char="–"/>
              <a:defRPr b="0" i="0">
                <a:latin typeface="Source Sans Pro" panose="020B0503030403020204" pitchFamily="34" charset="0"/>
              </a:defRPr>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77247C6E-5FCC-4BD3-9026-9A1B92CAB2C8}"/>
              </a:ext>
            </a:extLst>
          </p:cNvPr>
          <p:cNvSpPr>
            <a:spLocks noGrp="1"/>
          </p:cNvSpPr>
          <p:nvPr>
            <p:ph type="sldNum" sz="quarter" idx="15"/>
          </p:nvPr>
        </p:nvSpPr>
        <p:spPr>
          <a:xfrm>
            <a:off x="10494159" y="6381736"/>
            <a:ext cx="1222248" cy="247664"/>
          </a:xfrm>
        </p:spPr>
        <p:txBody>
          <a:bodyPr/>
          <a:lstStyle/>
          <a:p>
            <a:fld id="{4A217ABC-3BCB-4F47-AC3C-9D5177951563}" type="slidenum">
              <a:rPr lang="en-US" smtClean="0"/>
              <a:pPr/>
              <a:t>‹#›</a:t>
            </a:fld>
            <a:endParaRPr lang="en-US"/>
          </a:p>
        </p:txBody>
      </p:sp>
    </p:spTree>
    <p:extLst>
      <p:ext uri="{BB962C8B-B14F-4D97-AF65-F5344CB8AC3E}">
        <p14:creationId xmlns:p14="http://schemas.microsoft.com/office/powerpoint/2010/main" val="30723603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10 - Content - Three Columns Comparison">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429097B4-6CDC-471F-ABEF-713886F7925D}"/>
              </a:ext>
            </a:extLst>
          </p:cNvPr>
          <p:cNvSpPr>
            <a:spLocks noGrp="1"/>
          </p:cNvSpPr>
          <p:nvPr>
            <p:ph type="title" hasCustomPrompt="1"/>
          </p:nvPr>
        </p:nvSpPr>
        <p:spPr>
          <a:xfrm>
            <a:off x="685800" y="777240"/>
            <a:ext cx="10972800" cy="1051560"/>
          </a:xfrm>
          <a:prstGeom prst="rect">
            <a:avLst/>
          </a:prstGeom>
        </p:spPr>
        <p:txBody>
          <a:bodyPr/>
          <a:lstStyle>
            <a:lvl1pPr algn="l">
              <a:defRPr lang="en-US" sz="3600" b="1" i="0" kern="1200" dirty="0">
                <a:solidFill>
                  <a:srgbClr val="073759"/>
                </a:solidFill>
                <a:latin typeface="Source Sans Pro" panose="020B0503030403020204" pitchFamily="34" charset="0"/>
                <a:ea typeface="Source Sans Pro" panose="020B0503030403020204" pitchFamily="34" charset="0"/>
                <a:cs typeface="+mn-cs"/>
              </a:defRPr>
            </a:lvl1pPr>
          </a:lstStyle>
          <a:p>
            <a:pPr lvl="0"/>
            <a:r>
              <a:rPr lang="en-US"/>
              <a:t>Content Slide Heading Text, Do Not Resize</a:t>
            </a:r>
            <a:br>
              <a:rPr lang="en-US"/>
            </a:br>
            <a:r>
              <a:rPr lang="en-US"/>
              <a:t>Two Lines of Text OK if Necessary</a:t>
            </a:r>
          </a:p>
        </p:txBody>
      </p:sp>
      <p:sp>
        <p:nvSpPr>
          <p:cNvPr id="6" name="Text Placeholder 2">
            <a:extLst>
              <a:ext uri="{FF2B5EF4-FFF2-40B4-BE49-F238E27FC236}">
                <a16:creationId xmlns:a16="http://schemas.microsoft.com/office/drawing/2014/main" id="{31BC8AB1-10A2-AF8F-F751-438CB5037E8A}"/>
              </a:ext>
            </a:extLst>
          </p:cNvPr>
          <p:cNvSpPr>
            <a:spLocks noGrp="1"/>
          </p:cNvSpPr>
          <p:nvPr>
            <p:ph type="body" idx="1" hasCustomPrompt="1"/>
          </p:nvPr>
        </p:nvSpPr>
        <p:spPr>
          <a:xfrm>
            <a:off x="685800" y="1947672"/>
            <a:ext cx="3429000" cy="447675"/>
          </a:xfrm>
          <a:prstGeom prst="rect">
            <a:avLst/>
          </a:prstGeom>
        </p:spPr>
        <p:txBody>
          <a:bodyPr anchor="b"/>
          <a:lstStyle>
            <a:lvl1pPr marL="0" indent="0">
              <a:buNone/>
              <a:defRPr sz="2400" b="0" i="0">
                <a:latin typeface="Source Sans Pro" panose="020B0503030403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text</a:t>
            </a:r>
          </a:p>
        </p:txBody>
      </p:sp>
      <p:sp>
        <p:nvSpPr>
          <p:cNvPr id="10" name="Content Placeholder 3">
            <a:extLst>
              <a:ext uri="{FF2B5EF4-FFF2-40B4-BE49-F238E27FC236}">
                <a16:creationId xmlns:a16="http://schemas.microsoft.com/office/drawing/2014/main" id="{7286CC6D-4B31-4ED1-AD46-ACA924F309DA}"/>
              </a:ext>
            </a:extLst>
          </p:cNvPr>
          <p:cNvSpPr>
            <a:spLocks noGrp="1"/>
          </p:cNvSpPr>
          <p:nvPr>
            <p:ph idx="11" hasCustomPrompt="1"/>
          </p:nvPr>
        </p:nvSpPr>
        <p:spPr>
          <a:xfrm>
            <a:off x="685800" y="2512327"/>
            <a:ext cx="3429000" cy="3431273"/>
          </a:xfrm>
          <a:prstGeom prst="rect">
            <a:avLst/>
          </a:prstGeom>
        </p:spPr>
        <p:txBody>
          <a:bodyPr/>
          <a:lstStyle>
            <a:lvl1pPr>
              <a:defRPr b="0" i="0">
                <a:latin typeface="Source Sans Pro" panose="020B0503030403020204" pitchFamily="34" charset="0"/>
              </a:defRPr>
            </a:lvl1pPr>
            <a:lvl2pPr marL="685800" indent="-228600">
              <a:buFont typeface="Courier New" panose="02070309020205020404" pitchFamily="49" charset="0"/>
              <a:buChar char="o"/>
              <a:defRPr b="0" i="0">
                <a:latin typeface="Source Sans Pro" panose="020B0503030403020204" pitchFamily="34" charset="0"/>
              </a:defRPr>
            </a:lvl2pPr>
            <a:lvl3pPr>
              <a:defRPr b="0" i="0">
                <a:latin typeface="Source Sans Pro" panose="020B0503030403020204" pitchFamily="34" charset="0"/>
              </a:defRPr>
            </a:lvl3pPr>
            <a:lvl4pPr marL="1600200" indent="-228600">
              <a:buFont typeface="Calibri" panose="020F0502020204030204" pitchFamily="34" charset="0"/>
              <a:buChar char="—"/>
              <a:defRPr b="0" i="0">
                <a:latin typeface="Source Sans Pro" panose="020B0503030403020204" pitchFamily="34" charset="0"/>
              </a:defRPr>
            </a:lvl4pPr>
            <a:lvl5pPr marL="2057400" indent="-228600">
              <a:buFont typeface="Calibri" panose="020F0502020204030204" pitchFamily="34" charset="0"/>
              <a:buChar char="–"/>
              <a:defRPr b="0" i="0">
                <a:latin typeface="Source Sans Pro" panose="020B0503030403020204" pitchFamily="34" charset="0"/>
              </a:defRPr>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7" name="Text Placeholder 4">
            <a:extLst>
              <a:ext uri="{FF2B5EF4-FFF2-40B4-BE49-F238E27FC236}">
                <a16:creationId xmlns:a16="http://schemas.microsoft.com/office/drawing/2014/main" id="{9ACA494F-80AA-0EBF-2DC1-D1A453776D0E}"/>
              </a:ext>
            </a:extLst>
          </p:cNvPr>
          <p:cNvSpPr>
            <a:spLocks noGrp="1"/>
          </p:cNvSpPr>
          <p:nvPr>
            <p:ph type="body" sz="quarter" idx="3" hasCustomPrompt="1"/>
          </p:nvPr>
        </p:nvSpPr>
        <p:spPr>
          <a:xfrm>
            <a:off x="4483100" y="1947672"/>
            <a:ext cx="3429000" cy="447676"/>
          </a:xfrm>
          <a:prstGeom prst="rect">
            <a:avLst/>
          </a:prstGeom>
        </p:spPr>
        <p:txBody>
          <a:bodyPr anchor="b"/>
          <a:lstStyle>
            <a:lvl1pPr marL="0" indent="0">
              <a:buNone/>
              <a:defRPr sz="2400" b="0" i="0">
                <a:latin typeface="Source Sans Pro" panose="020B0503030403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text</a:t>
            </a:r>
          </a:p>
        </p:txBody>
      </p:sp>
      <p:sp>
        <p:nvSpPr>
          <p:cNvPr id="12" name="Content Placeholder 5">
            <a:extLst>
              <a:ext uri="{FF2B5EF4-FFF2-40B4-BE49-F238E27FC236}">
                <a16:creationId xmlns:a16="http://schemas.microsoft.com/office/drawing/2014/main" id="{AF940A08-2128-4454-8A6E-939F51C713E7}"/>
              </a:ext>
            </a:extLst>
          </p:cNvPr>
          <p:cNvSpPr>
            <a:spLocks noGrp="1"/>
          </p:cNvSpPr>
          <p:nvPr>
            <p:ph idx="12" hasCustomPrompt="1"/>
          </p:nvPr>
        </p:nvSpPr>
        <p:spPr>
          <a:xfrm>
            <a:off x="4480560" y="2512327"/>
            <a:ext cx="3429000" cy="3431273"/>
          </a:xfrm>
          <a:prstGeom prst="rect">
            <a:avLst/>
          </a:prstGeom>
        </p:spPr>
        <p:txBody>
          <a:bodyPr/>
          <a:lstStyle>
            <a:lvl1pPr>
              <a:defRPr b="0" i="0">
                <a:latin typeface="Source Sans Pro" panose="020B0503030403020204" pitchFamily="34" charset="0"/>
              </a:defRPr>
            </a:lvl1pPr>
            <a:lvl2pPr marL="685800" indent="-228600">
              <a:buFont typeface="Courier New" panose="02070309020205020404" pitchFamily="49" charset="0"/>
              <a:buChar char="o"/>
              <a:defRPr b="0" i="0">
                <a:latin typeface="Source Sans Pro" panose="020B0503030403020204" pitchFamily="34" charset="0"/>
              </a:defRPr>
            </a:lvl2pPr>
            <a:lvl3pPr>
              <a:defRPr b="0" i="0">
                <a:latin typeface="Source Sans Pro" panose="020B0503030403020204" pitchFamily="34" charset="0"/>
              </a:defRPr>
            </a:lvl3pPr>
            <a:lvl4pPr marL="1600200" indent="-228600">
              <a:buFont typeface="Calibri" panose="020F0502020204030204" pitchFamily="34" charset="0"/>
              <a:buChar char="—"/>
              <a:defRPr b="0" i="0">
                <a:latin typeface="Source Sans Pro" panose="020B0503030403020204" pitchFamily="34" charset="0"/>
              </a:defRPr>
            </a:lvl4pPr>
            <a:lvl5pPr marL="2057400" indent="-228600">
              <a:buFont typeface="Calibri" panose="020F0502020204030204" pitchFamily="34" charset="0"/>
              <a:buChar char="–"/>
              <a:defRPr b="0" i="0">
                <a:latin typeface="Source Sans Pro" panose="020B0503030403020204" pitchFamily="34" charset="0"/>
              </a:defRPr>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8" name="Text Placeholder 6">
            <a:extLst>
              <a:ext uri="{FF2B5EF4-FFF2-40B4-BE49-F238E27FC236}">
                <a16:creationId xmlns:a16="http://schemas.microsoft.com/office/drawing/2014/main" id="{8E9E1424-9B3D-8B5A-4E1D-335B028117D4}"/>
              </a:ext>
            </a:extLst>
          </p:cNvPr>
          <p:cNvSpPr>
            <a:spLocks noGrp="1"/>
          </p:cNvSpPr>
          <p:nvPr>
            <p:ph type="body" sz="quarter" idx="15" hasCustomPrompt="1"/>
          </p:nvPr>
        </p:nvSpPr>
        <p:spPr>
          <a:xfrm>
            <a:off x="8229600" y="1947672"/>
            <a:ext cx="3429000" cy="447676"/>
          </a:xfrm>
          <a:prstGeom prst="rect">
            <a:avLst/>
          </a:prstGeom>
        </p:spPr>
        <p:txBody>
          <a:bodyPr anchor="b"/>
          <a:lstStyle>
            <a:lvl1pPr marL="0" indent="0">
              <a:buNone/>
              <a:defRPr sz="2400" b="0" i="0">
                <a:latin typeface="Source Sans Pro" panose="020B0503030403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text</a:t>
            </a:r>
          </a:p>
        </p:txBody>
      </p:sp>
      <p:sp>
        <p:nvSpPr>
          <p:cNvPr id="3" name="Content Placeholder 7">
            <a:extLst>
              <a:ext uri="{FF2B5EF4-FFF2-40B4-BE49-F238E27FC236}">
                <a16:creationId xmlns:a16="http://schemas.microsoft.com/office/drawing/2014/main" id="{000EA425-D0B3-0554-7947-F6D6F43757EC}"/>
              </a:ext>
            </a:extLst>
          </p:cNvPr>
          <p:cNvSpPr>
            <a:spLocks noGrp="1"/>
          </p:cNvSpPr>
          <p:nvPr>
            <p:ph idx="14" hasCustomPrompt="1"/>
          </p:nvPr>
        </p:nvSpPr>
        <p:spPr>
          <a:xfrm>
            <a:off x="8229600" y="2512327"/>
            <a:ext cx="3429000" cy="3431273"/>
          </a:xfrm>
          <a:prstGeom prst="rect">
            <a:avLst/>
          </a:prstGeom>
        </p:spPr>
        <p:txBody>
          <a:bodyPr/>
          <a:lstStyle>
            <a:lvl1pPr>
              <a:defRPr b="0" i="0">
                <a:latin typeface="Source Sans Pro" panose="020B0503030403020204" pitchFamily="34" charset="0"/>
              </a:defRPr>
            </a:lvl1pPr>
            <a:lvl2pPr marL="685800" indent="-228600">
              <a:buFont typeface="Courier New" panose="02070309020205020404" pitchFamily="49" charset="0"/>
              <a:buChar char="o"/>
              <a:defRPr b="0" i="0">
                <a:latin typeface="Source Sans Pro" panose="020B0503030403020204" pitchFamily="34" charset="0"/>
              </a:defRPr>
            </a:lvl2pPr>
            <a:lvl3pPr>
              <a:defRPr b="0" i="0">
                <a:latin typeface="Source Sans Pro" panose="020B0503030403020204" pitchFamily="34" charset="0"/>
              </a:defRPr>
            </a:lvl3pPr>
            <a:lvl4pPr marL="1600200" indent="-228600">
              <a:buFont typeface="Calibri" panose="020F0502020204030204" pitchFamily="34" charset="0"/>
              <a:buChar char="—"/>
              <a:defRPr b="0" i="0">
                <a:latin typeface="Source Sans Pro" panose="020B0503030403020204" pitchFamily="34" charset="0"/>
              </a:defRPr>
            </a:lvl4pPr>
            <a:lvl5pPr marL="2057400" indent="-228600">
              <a:buFont typeface="Calibri" panose="020F0502020204030204" pitchFamily="34" charset="0"/>
              <a:buChar char="–"/>
              <a:defRPr b="0" i="0">
                <a:latin typeface="Source Sans Pro" panose="020B0503030403020204" pitchFamily="34" charset="0"/>
              </a:defRPr>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20408C5E-9679-4746-A088-14DDB23F6ACF}"/>
              </a:ext>
            </a:extLst>
          </p:cNvPr>
          <p:cNvSpPr>
            <a:spLocks noGrp="1"/>
          </p:cNvSpPr>
          <p:nvPr>
            <p:ph type="sldNum" sz="quarter" idx="16"/>
          </p:nvPr>
        </p:nvSpPr>
        <p:spPr>
          <a:xfrm>
            <a:off x="10494159" y="6381736"/>
            <a:ext cx="1222248" cy="247664"/>
          </a:xfrm>
        </p:spPr>
        <p:txBody>
          <a:bodyPr/>
          <a:lstStyle/>
          <a:p>
            <a:fld id="{4A217ABC-3BCB-4F47-AC3C-9D5177951563}" type="slidenum">
              <a:rPr lang="en-US" smtClean="0"/>
              <a:pPr/>
              <a:t>‹#›</a:t>
            </a:fld>
            <a:endParaRPr lang="en-US"/>
          </a:p>
        </p:txBody>
      </p:sp>
    </p:spTree>
    <p:extLst>
      <p:ext uri="{BB962C8B-B14F-4D97-AF65-F5344CB8AC3E}">
        <p14:creationId xmlns:p14="http://schemas.microsoft.com/office/powerpoint/2010/main" val="38627011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3 - Section Break - Blu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5DBE439-213A-371F-3AAB-5B0DFC335613}"/>
              </a:ext>
              <a:ext uri="{C183D7F6-B498-43B3-948B-1728B52AA6E4}">
                <adec:decorative xmlns:adec="http://schemas.microsoft.com/office/drawing/2017/decorative" val="1"/>
              </a:ext>
            </a:extLst>
          </p:cNvPr>
          <p:cNvSpPr/>
          <p:nvPr userDrawn="1"/>
        </p:nvSpPr>
        <p:spPr>
          <a:xfrm>
            <a:off x="0" y="365760"/>
            <a:ext cx="12192000" cy="5486400"/>
          </a:xfrm>
          <a:prstGeom prst="rect">
            <a:avLst/>
          </a:prstGeom>
          <a:solidFill>
            <a:srgbClr val="0737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885A8D78-3D16-49E9-9C03-829DF60ED5E1}"/>
              </a:ext>
            </a:extLst>
          </p:cNvPr>
          <p:cNvSpPr>
            <a:spLocks noGrp="1"/>
          </p:cNvSpPr>
          <p:nvPr>
            <p:ph type="title" hasCustomPrompt="1"/>
          </p:nvPr>
        </p:nvSpPr>
        <p:spPr>
          <a:xfrm>
            <a:off x="1371600" y="1828800"/>
            <a:ext cx="9448800" cy="2209800"/>
          </a:xfrm>
          <a:prstGeom prst="rect">
            <a:avLst/>
          </a:prstGeom>
        </p:spPr>
        <p:txBody>
          <a:bodyPr lIns="0" tIns="0" rIns="0" bIns="0" anchor="ctr" anchorCtr="0"/>
          <a:lstStyle>
            <a:lvl1pPr algn="l">
              <a:defRPr sz="4800" b="1" i="0" spc="-30" baseline="0">
                <a:solidFill>
                  <a:schemeClr val="bg1"/>
                </a:solidFill>
                <a:latin typeface="Source Sans Pro" panose="020B0503030403020204" pitchFamily="34" charset="0"/>
                <a:cs typeface="Calibri" panose="020F0502020204030204" pitchFamily="34" charset="0"/>
              </a:defRPr>
            </a:lvl1pPr>
          </a:lstStyle>
          <a:p>
            <a:r>
              <a:rPr lang="en-US"/>
              <a:t>Click to Edit Section Title Text Which is Preferably Two Lines Max</a:t>
            </a:r>
          </a:p>
        </p:txBody>
      </p:sp>
      <p:sp>
        <p:nvSpPr>
          <p:cNvPr id="2" name="Slide Number Placeholder 5">
            <a:extLst>
              <a:ext uri="{FF2B5EF4-FFF2-40B4-BE49-F238E27FC236}">
                <a16:creationId xmlns:a16="http://schemas.microsoft.com/office/drawing/2014/main" id="{2E04F461-4BCC-9126-DFE9-F2945298C8FA}"/>
              </a:ext>
            </a:extLst>
          </p:cNvPr>
          <p:cNvSpPr>
            <a:spLocks noGrp="1"/>
          </p:cNvSpPr>
          <p:nvPr>
            <p:ph type="sldNum" sz="quarter" idx="4"/>
          </p:nvPr>
        </p:nvSpPr>
        <p:spPr>
          <a:xfrm>
            <a:off x="10494159" y="6381736"/>
            <a:ext cx="1222248" cy="247664"/>
          </a:xfrm>
          <a:prstGeom prst="rect">
            <a:avLst/>
          </a:prstGeom>
        </p:spPr>
        <p:txBody>
          <a:bodyPr vert="horz" lIns="0" tIns="0" rIns="0" bIns="0" rtlCol="0" anchor="b" anchorCtr="0"/>
          <a:lstStyle>
            <a:lvl1pPr algn="r">
              <a:defRPr sz="1200" b="1" i="0">
                <a:solidFill>
                  <a:srgbClr val="215D8C"/>
                </a:solidFill>
                <a:latin typeface="Source Sans Pro" panose="020B0503030403020204" pitchFamily="34" charset="0"/>
              </a:defRPr>
            </a:lvl1pPr>
          </a:lstStyle>
          <a:p>
            <a:fld id="{4A217ABC-3BCB-4F47-AC3C-9D5177951563}" type="slidenum">
              <a:rPr lang="en-US" smtClean="0"/>
              <a:pPr/>
              <a:t>‹#›</a:t>
            </a:fld>
            <a:endParaRPr lang="en-US"/>
          </a:p>
        </p:txBody>
      </p:sp>
    </p:spTree>
    <p:extLst>
      <p:ext uri="{BB962C8B-B14F-4D97-AF65-F5344CB8AC3E}">
        <p14:creationId xmlns:p14="http://schemas.microsoft.com/office/powerpoint/2010/main" val="20738122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1 - End Content Slide">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638B095-195D-00A5-78FE-BD501C45BCEF}"/>
              </a:ext>
            </a:extLst>
          </p:cNvPr>
          <p:cNvSpPr>
            <a:spLocks noGrp="1"/>
          </p:cNvSpPr>
          <p:nvPr>
            <p:ph type="sldNum" sz="quarter" idx="10"/>
          </p:nvPr>
        </p:nvSpPr>
        <p:spPr/>
        <p:txBody>
          <a:bodyPr/>
          <a:lstStyle/>
          <a:p>
            <a:fld id="{4A217ABC-3BCB-4F47-AC3C-9D5177951563}" type="slidenum">
              <a:rPr lang="en-US" smtClean="0"/>
              <a:pPr/>
              <a:t>‹#›</a:t>
            </a:fld>
            <a:endParaRPr lang="en-US"/>
          </a:p>
        </p:txBody>
      </p:sp>
      <p:sp>
        <p:nvSpPr>
          <p:cNvPr id="6" name="Title 1">
            <a:extLst>
              <a:ext uri="{FF2B5EF4-FFF2-40B4-BE49-F238E27FC236}">
                <a16:creationId xmlns:a16="http://schemas.microsoft.com/office/drawing/2014/main" id="{826BC748-48A9-4C97-A517-65A9DD59A2CC}"/>
              </a:ext>
            </a:extLst>
          </p:cNvPr>
          <p:cNvSpPr>
            <a:spLocks noGrp="1"/>
          </p:cNvSpPr>
          <p:nvPr>
            <p:ph type="title" hasCustomPrompt="1"/>
          </p:nvPr>
        </p:nvSpPr>
        <p:spPr>
          <a:xfrm>
            <a:off x="685800" y="685800"/>
            <a:ext cx="10744200" cy="5029200"/>
          </a:xfrm>
          <a:prstGeom prst="rect">
            <a:avLst/>
          </a:prstGeom>
        </p:spPr>
        <p:txBody>
          <a:bodyPr lIns="0" tIns="0" rIns="0" bIns="0" anchor="ctr" anchorCtr="1"/>
          <a:lstStyle>
            <a:lvl1pPr>
              <a:spcAft>
                <a:spcPts val="0"/>
              </a:spcAft>
              <a:defRPr sz="3600" b="1" i="0">
                <a:latin typeface="Source Sans Pro" panose="020B0503030403020204" pitchFamily="34" charset="0"/>
              </a:defRPr>
            </a:lvl1pPr>
          </a:lstStyle>
          <a:p>
            <a:r>
              <a:rPr lang="en-US"/>
              <a:t>Do Not Resize This Text Box</a:t>
            </a:r>
            <a:br>
              <a:rPr lang="en-US"/>
            </a:br>
            <a:r>
              <a:rPr lang="en-US"/>
              <a:t>To be used sparingly for slides such as: </a:t>
            </a:r>
            <a:br>
              <a:rPr lang="en-US"/>
            </a:br>
            <a:r>
              <a:rPr lang="en-US"/>
              <a:t>“Questions?” or “For more info:” content</a:t>
            </a:r>
          </a:p>
        </p:txBody>
      </p:sp>
    </p:spTree>
    <p:extLst>
      <p:ext uri="{BB962C8B-B14F-4D97-AF65-F5344CB8AC3E}">
        <p14:creationId xmlns:p14="http://schemas.microsoft.com/office/powerpoint/2010/main" val="15713080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1 - Content - Transition - Blank">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82B1541F-C36E-4B35-90B3-649747105C07}"/>
              </a:ext>
            </a:extLst>
          </p:cNvPr>
          <p:cNvSpPr>
            <a:spLocks noGrp="1"/>
          </p:cNvSpPr>
          <p:nvPr>
            <p:ph type="title" hasCustomPrompt="1"/>
          </p:nvPr>
        </p:nvSpPr>
        <p:spPr>
          <a:xfrm>
            <a:off x="685800" y="685800"/>
            <a:ext cx="10744200" cy="5029200"/>
          </a:xfrm>
          <a:prstGeom prst="rect">
            <a:avLst/>
          </a:prstGeom>
        </p:spPr>
        <p:txBody>
          <a:bodyPr lIns="0" tIns="0" rIns="0" bIns="0" anchor="ctr" anchorCtr="1"/>
          <a:lstStyle>
            <a:lvl1pPr>
              <a:spcAft>
                <a:spcPts val="0"/>
              </a:spcAft>
              <a:defRPr sz="3600" b="1" i="0">
                <a:latin typeface="Source Sans Pro" panose="020B0503030403020204" pitchFamily="34" charset="0"/>
              </a:defRPr>
            </a:lvl1pPr>
          </a:lstStyle>
          <a:p>
            <a:r>
              <a:rPr lang="en-US"/>
              <a:t>Do Not Resize This Text Box</a:t>
            </a:r>
            <a:br>
              <a:rPr lang="en-US"/>
            </a:br>
            <a:r>
              <a:rPr lang="en-US"/>
              <a:t>To be used sparingly for slides such as: </a:t>
            </a:r>
            <a:br>
              <a:rPr lang="en-US"/>
            </a:br>
            <a:r>
              <a:rPr lang="en-US"/>
              <a:t>“Questions?” or “For more info:” content</a:t>
            </a:r>
          </a:p>
        </p:txBody>
      </p:sp>
      <p:sp>
        <p:nvSpPr>
          <p:cNvPr id="2" name="Slide Number Placeholder 5">
            <a:extLst>
              <a:ext uri="{FF2B5EF4-FFF2-40B4-BE49-F238E27FC236}">
                <a16:creationId xmlns:a16="http://schemas.microsoft.com/office/drawing/2014/main" id="{FA12776C-667D-5703-FAA0-F70DF740A118}"/>
              </a:ext>
            </a:extLst>
          </p:cNvPr>
          <p:cNvSpPr>
            <a:spLocks noGrp="1"/>
          </p:cNvSpPr>
          <p:nvPr>
            <p:ph type="sldNum" sz="quarter" idx="4"/>
          </p:nvPr>
        </p:nvSpPr>
        <p:spPr>
          <a:xfrm>
            <a:off x="10494159" y="6381736"/>
            <a:ext cx="1222248" cy="247664"/>
          </a:xfrm>
          <a:prstGeom prst="rect">
            <a:avLst/>
          </a:prstGeom>
        </p:spPr>
        <p:txBody>
          <a:bodyPr vert="horz" lIns="0" tIns="0" rIns="0" bIns="0" rtlCol="0" anchor="b" anchorCtr="0"/>
          <a:lstStyle>
            <a:lvl1pPr algn="r">
              <a:defRPr sz="1200" b="1" i="0">
                <a:solidFill>
                  <a:srgbClr val="215D8C"/>
                </a:solidFill>
                <a:latin typeface="Source Sans Pro" panose="020B0503030403020204" pitchFamily="34" charset="0"/>
              </a:defRPr>
            </a:lvl1pPr>
          </a:lstStyle>
          <a:p>
            <a:fld id="{4A217ABC-3BCB-4F47-AC3C-9D5177951563}" type="slidenum">
              <a:rPr lang="en-US" smtClean="0"/>
              <a:pPr/>
              <a:t>‹#›</a:t>
            </a:fld>
            <a:endParaRPr lang="en-US"/>
          </a:p>
        </p:txBody>
      </p:sp>
    </p:spTree>
    <p:extLst>
      <p:ext uri="{BB962C8B-B14F-4D97-AF65-F5344CB8AC3E}">
        <p14:creationId xmlns:p14="http://schemas.microsoft.com/office/powerpoint/2010/main" val="2797222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 Title with Subtitle">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CB304BA-D388-4DF9-A5FF-7B9CEF74DADB}"/>
              </a:ext>
            </a:extLst>
          </p:cNvPr>
          <p:cNvSpPr>
            <a:spLocks noGrp="1"/>
          </p:cNvSpPr>
          <p:nvPr>
            <p:ph type="ctrTitle" hasCustomPrompt="1"/>
          </p:nvPr>
        </p:nvSpPr>
        <p:spPr>
          <a:xfrm>
            <a:off x="1371600" y="1371600"/>
            <a:ext cx="9372600" cy="2209759"/>
          </a:xfrm>
          <a:prstGeom prst="rect">
            <a:avLst/>
          </a:prstGeom>
        </p:spPr>
        <p:txBody>
          <a:bodyPr lIns="0" tIns="0" rIns="0" bIns="0" anchor="b"/>
          <a:lstStyle>
            <a:lvl1pPr algn="l">
              <a:defRPr sz="4800" b="1" i="0">
                <a:solidFill>
                  <a:srgbClr val="073759"/>
                </a:solidFill>
                <a:latin typeface="Source Sans Pro" panose="020B0503030403020204" pitchFamily="34" charset="0"/>
                <a:cs typeface="Calibri" panose="020F0502020204030204" pitchFamily="34" charset="0"/>
              </a:defRPr>
            </a:lvl1pPr>
          </a:lstStyle>
          <a:p>
            <a:r>
              <a:rPr lang="en-US"/>
              <a:t>Click to Edit Title Text Which is Preferably Two Lines Max</a:t>
            </a:r>
          </a:p>
        </p:txBody>
      </p:sp>
      <p:sp>
        <p:nvSpPr>
          <p:cNvPr id="9" name="Subtitle 2">
            <a:extLst>
              <a:ext uri="{FF2B5EF4-FFF2-40B4-BE49-F238E27FC236}">
                <a16:creationId xmlns:a16="http://schemas.microsoft.com/office/drawing/2014/main" id="{DF264D97-C971-4789-BF10-1BA67AE0838F}"/>
              </a:ext>
            </a:extLst>
          </p:cNvPr>
          <p:cNvSpPr>
            <a:spLocks noGrp="1"/>
          </p:cNvSpPr>
          <p:nvPr>
            <p:ph type="subTitle" idx="1" hasCustomPrompt="1"/>
          </p:nvPr>
        </p:nvSpPr>
        <p:spPr>
          <a:xfrm>
            <a:off x="1371600" y="3810000"/>
            <a:ext cx="9372600" cy="627062"/>
          </a:xfrm>
          <a:prstGeom prst="rect">
            <a:avLst/>
          </a:prstGeom>
        </p:spPr>
        <p:txBody>
          <a:bodyPr lIns="0" tIns="0" rIns="0" bIns="0"/>
          <a:lstStyle>
            <a:lvl1pPr marL="0" indent="0" algn="l">
              <a:buNone/>
              <a:defRPr sz="3200" b="0" i="0">
                <a:solidFill>
                  <a:srgbClr val="737577"/>
                </a:solidFill>
                <a:latin typeface="Source Sans Pro Semibold" panose="020B0503030403020204" pitchFamily="34" charset="0"/>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subtitle text</a:t>
            </a:r>
          </a:p>
        </p:txBody>
      </p:sp>
      <p:sp>
        <p:nvSpPr>
          <p:cNvPr id="2" name="Slide Number Placeholder 5">
            <a:extLst>
              <a:ext uri="{FF2B5EF4-FFF2-40B4-BE49-F238E27FC236}">
                <a16:creationId xmlns:a16="http://schemas.microsoft.com/office/drawing/2014/main" id="{E9616FC7-18BD-BCA8-FC08-28B67566995E}"/>
              </a:ext>
            </a:extLst>
          </p:cNvPr>
          <p:cNvSpPr>
            <a:spLocks noGrp="1"/>
          </p:cNvSpPr>
          <p:nvPr>
            <p:ph type="sldNum" sz="quarter" idx="4"/>
          </p:nvPr>
        </p:nvSpPr>
        <p:spPr>
          <a:xfrm>
            <a:off x="10494159" y="6381736"/>
            <a:ext cx="1222248" cy="247664"/>
          </a:xfrm>
          <a:prstGeom prst="rect">
            <a:avLst/>
          </a:prstGeom>
        </p:spPr>
        <p:txBody>
          <a:bodyPr vert="horz" lIns="0" tIns="0" rIns="0" bIns="0" rtlCol="0" anchor="b" anchorCtr="0"/>
          <a:lstStyle>
            <a:lvl1pPr algn="r">
              <a:defRPr sz="1200" b="1" i="0">
                <a:solidFill>
                  <a:srgbClr val="215D8C"/>
                </a:solidFill>
                <a:latin typeface="Source Sans Pro" panose="020B0503030403020204" pitchFamily="34" charset="0"/>
              </a:defRPr>
            </a:lvl1pPr>
          </a:lstStyle>
          <a:p>
            <a:fld id="{4A217ABC-3BCB-4F47-AC3C-9D5177951563}" type="slidenum">
              <a:rPr lang="en-US" smtClean="0"/>
              <a:pPr/>
              <a:t>‹#›</a:t>
            </a:fld>
            <a:endParaRPr lang="en-US"/>
          </a:p>
        </p:txBody>
      </p:sp>
    </p:spTree>
    <p:extLst>
      <p:ext uri="{BB962C8B-B14F-4D97-AF65-F5344CB8AC3E}">
        <p14:creationId xmlns:p14="http://schemas.microsoft.com/office/powerpoint/2010/main" val="769893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3 - Section Break - Blu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5DBE439-213A-371F-3AAB-5B0DFC335613}"/>
              </a:ext>
              <a:ext uri="{C183D7F6-B498-43B3-948B-1728B52AA6E4}">
                <adec:decorative xmlns:adec="http://schemas.microsoft.com/office/drawing/2017/decorative" val="1"/>
              </a:ext>
            </a:extLst>
          </p:cNvPr>
          <p:cNvSpPr/>
          <p:nvPr userDrawn="1"/>
        </p:nvSpPr>
        <p:spPr>
          <a:xfrm>
            <a:off x="0" y="365760"/>
            <a:ext cx="12192000" cy="5486400"/>
          </a:xfrm>
          <a:prstGeom prst="rect">
            <a:avLst/>
          </a:prstGeom>
          <a:solidFill>
            <a:srgbClr val="0737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885A8D78-3D16-49E9-9C03-829DF60ED5E1}"/>
              </a:ext>
            </a:extLst>
          </p:cNvPr>
          <p:cNvSpPr>
            <a:spLocks noGrp="1"/>
          </p:cNvSpPr>
          <p:nvPr>
            <p:ph type="title" hasCustomPrompt="1"/>
          </p:nvPr>
        </p:nvSpPr>
        <p:spPr>
          <a:xfrm>
            <a:off x="1371600" y="1828800"/>
            <a:ext cx="9448800" cy="2209800"/>
          </a:xfrm>
          <a:prstGeom prst="rect">
            <a:avLst/>
          </a:prstGeom>
        </p:spPr>
        <p:txBody>
          <a:bodyPr lIns="0" tIns="0" rIns="0" bIns="0" anchor="ctr" anchorCtr="0"/>
          <a:lstStyle>
            <a:lvl1pPr algn="l">
              <a:defRPr sz="4800" b="1" i="0" spc="-30" baseline="0">
                <a:solidFill>
                  <a:schemeClr val="bg1"/>
                </a:solidFill>
                <a:latin typeface="Source Sans Pro" panose="020B0503030403020204" pitchFamily="34" charset="0"/>
                <a:cs typeface="Calibri" panose="020F0502020204030204" pitchFamily="34" charset="0"/>
              </a:defRPr>
            </a:lvl1pPr>
          </a:lstStyle>
          <a:p>
            <a:r>
              <a:rPr lang="en-US"/>
              <a:t>Click to Edit Section Title Text Which is Preferably Two Lines Max</a:t>
            </a:r>
          </a:p>
        </p:txBody>
      </p:sp>
      <p:sp>
        <p:nvSpPr>
          <p:cNvPr id="2" name="Slide Number Placeholder 5">
            <a:extLst>
              <a:ext uri="{FF2B5EF4-FFF2-40B4-BE49-F238E27FC236}">
                <a16:creationId xmlns:a16="http://schemas.microsoft.com/office/drawing/2014/main" id="{2E04F461-4BCC-9126-DFE9-F2945298C8FA}"/>
              </a:ext>
            </a:extLst>
          </p:cNvPr>
          <p:cNvSpPr>
            <a:spLocks noGrp="1"/>
          </p:cNvSpPr>
          <p:nvPr>
            <p:ph type="sldNum" sz="quarter" idx="4"/>
          </p:nvPr>
        </p:nvSpPr>
        <p:spPr>
          <a:xfrm>
            <a:off x="10494159" y="6381736"/>
            <a:ext cx="1222248" cy="247664"/>
          </a:xfrm>
          <a:prstGeom prst="rect">
            <a:avLst/>
          </a:prstGeom>
        </p:spPr>
        <p:txBody>
          <a:bodyPr vert="horz" lIns="0" tIns="0" rIns="0" bIns="0" rtlCol="0" anchor="b" anchorCtr="0"/>
          <a:lstStyle>
            <a:lvl1pPr algn="r">
              <a:defRPr sz="1200" b="1" i="0">
                <a:solidFill>
                  <a:srgbClr val="215D8C"/>
                </a:solidFill>
                <a:latin typeface="Source Sans Pro" panose="020B0503030403020204" pitchFamily="34" charset="0"/>
              </a:defRPr>
            </a:lvl1pPr>
          </a:lstStyle>
          <a:p>
            <a:fld id="{4A217ABC-3BCB-4F47-AC3C-9D5177951563}" type="slidenum">
              <a:rPr lang="en-US" smtClean="0"/>
              <a:pPr/>
              <a:t>‹#›</a:t>
            </a:fld>
            <a:endParaRPr lang="en-US"/>
          </a:p>
        </p:txBody>
      </p:sp>
    </p:spTree>
    <p:extLst>
      <p:ext uri="{BB962C8B-B14F-4D97-AF65-F5344CB8AC3E}">
        <p14:creationId xmlns:p14="http://schemas.microsoft.com/office/powerpoint/2010/main" val="467448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4 - Section Break - Gra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5DBE439-213A-371F-3AAB-5B0DFC335613}"/>
              </a:ext>
              <a:ext uri="{C183D7F6-B498-43B3-948B-1728B52AA6E4}">
                <adec:decorative xmlns:adec="http://schemas.microsoft.com/office/drawing/2017/decorative" val="1"/>
              </a:ext>
            </a:extLst>
          </p:cNvPr>
          <p:cNvSpPr/>
          <p:nvPr userDrawn="1"/>
        </p:nvSpPr>
        <p:spPr>
          <a:xfrm>
            <a:off x="0" y="365760"/>
            <a:ext cx="12192000" cy="5486400"/>
          </a:xfrm>
          <a:prstGeom prst="rect">
            <a:avLst/>
          </a:prstGeom>
          <a:solidFill>
            <a:srgbClr val="7375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a:extLst>
              <a:ext uri="{FF2B5EF4-FFF2-40B4-BE49-F238E27FC236}">
                <a16:creationId xmlns:a16="http://schemas.microsoft.com/office/drawing/2014/main" id="{F819CC31-9AB3-47B4-9644-2894DB252CDB}"/>
              </a:ext>
            </a:extLst>
          </p:cNvPr>
          <p:cNvSpPr>
            <a:spLocks noGrp="1"/>
          </p:cNvSpPr>
          <p:nvPr>
            <p:ph type="title" hasCustomPrompt="1"/>
          </p:nvPr>
        </p:nvSpPr>
        <p:spPr>
          <a:xfrm>
            <a:off x="1371600" y="1828800"/>
            <a:ext cx="9448800" cy="2209800"/>
          </a:xfrm>
          <a:prstGeom prst="rect">
            <a:avLst/>
          </a:prstGeom>
        </p:spPr>
        <p:txBody>
          <a:bodyPr lIns="0" tIns="0" rIns="0" bIns="0" anchor="ctr" anchorCtr="0"/>
          <a:lstStyle>
            <a:lvl1pPr algn="l">
              <a:defRPr sz="4800" b="1" i="0" spc="-30" baseline="0">
                <a:solidFill>
                  <a:schemeClr val="bg1"/>
                </a:solidFill>
                <a:latin typeface="Source Sans Pro" panose="020B0503030403020204" pitchFamily="34" charset="0"/>
                <a:cs typeface="Calibri" panose="020F0502020204030204" pitchFamily="34" charset="0"/>
              </a:defRPr>
            </a:lvl1pPr>
          </a:lstStyle>
          <a:p>
            <a:r>
              <a:rPr lang="en-US"/>
              <a:t>Click to Edit Section Title Text Which is Preferably Two Lines Max</a:t>
            </a:r>
          </a:p>
        </p:txBody>
      </p:sp>
      <p:sp>
        <p:nvSpPr>
          <p:cNvPr id="2" name="Slide Number Placeholder 5">
            <a:extLst>
              <a:ext uri="{FF2B5EF4-FFF2-40B4-BE49-F238E27FC236}">
                <a16:creationId xmlns:a16="http://schemas.microsoft.com/office/drawing/2014/main" id="{75F9BA70-8CBE-0F6D-93A5-C4514DBFFC43}"/>
              </a:ext>
            </a:extLst>
          </p:cNvPr>
          <p:cNvSpPr>
            <a:spLocks noGrp="1"/>
          </p:cNvSpPr>
          <p:nvPr>
            <p:ph type="sldNum" sz="quarter" idx="4"/>
          </p:nvPr>
        </p:nvSpPr>
        <p:spPr>
          <a:xfrm>
            <a:off x="10494159" y="6381736"/>
            <a:ext cx="1222248" cy="247664"/>
          </a:xfrm>
          <a:prstGeom prst="rect">
            <a:avLst/>
          </a:prstGeom>
        </p:spPr>
        <p:txBody>
          <a:bodyPr vert="horz" lIns="0" tIns="0" rIns="0" bIns="0" rtlCol="0" anchor="b" anchorCtr="0"/>
          <a:lstStyle>
            <a:lvl1pPr algn="r">
              <a:defRPr sz="1200" b="1" i="0">
                <a:solidFill>
                  <a:srgbClr val="215D8C"/>
                </a:solidFill>
                <a:latin typeface="Source Sans Pro" panose="020B0503030403020204" pitchFamily="34" charset="0"/>
              </a:defRPr>
            </a:lvl1pPr>
          </a:lstStyle>
          <a:p>
            <a:fld id="{4A217ABC-3BCB-4F47-AC3C-9D5177951563}" type="slidenum">
              <a:rPr lang="en-US" smtClean="0"/>
              <a:pPr/>
              <a:t>‹#›</a:t>
            </a:fld>
            <a:endParaRPr lang="en-US"/>
          </a:p>
        </p:txBody>
      </p:sp>
    </p:spTree>
    <p:extLst>
      <p:ext uri="{BB962C8B-B14F-4D97-AF65-F5344CB8AC3E}">
        <p14:creationId xmlns:p14="http://schemas.microsoft.com/office/powerpoint/2010/main" val="2961301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1 - Content -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50732-224A-488B-B36C-A7BCCC6F431B}"/>
              </a:ext>
            </a:extLst>
          </p:cNvPr>
          <p:cNvSpPr>
            <a:spLocks noGrp="1"/>
          </p:cNvSpPr>
          <p:nvPr>
            <p:ph type="title" hasCustomPrompt="1"/>
          </p:nvPr>
        </p:nvSpPr>
        <p:spPr>
          <a:xfrm>
            <a:off x="685800" y="777240"/>
            <a:ext cx="10972800" cy="1051560"/>
          </a:xfrm>
          <a:prstGeom prst="rect">
            <a:avLst/>
          </a:prstGeom>
        </p:spPr>
        <p:txBody>
          <a:bodyPr/>
          <a:lstStyle>
            <a:lvl1pPr algn="l">
              <a:defRPr lang="en-US" sz="3600" b="1" i="0" kern="1200" dirty="0">
                <a:solidFill>
                  <a:srgbClr val="073759"/>
                </a:solidFill>
                <a:latin typeface="Source Sans Pro" panose="020B0503030403020204" pitchFamily="34" charset="0"/>
                <a:ea typeface="Source Sans Pro" panose="020B0503030403020204" pitchFamily="34" charset="0"/>
                <a:cs typeface="+mn-cs"/>
              </a:defRPr>
            </a:lvl1pPr>
          </a:lstStyle>
          <a:p>
            <a:pPr lvl="0"/>
            <a:r>
              <a:rPr lang="en-US"/>
              <a:t>Content Slide Heading Text, Do Not Resize</a:t>
            </a:r>
            <a:br>
              <a:rPr lang="en-US"/>
            </a:br>
            <a:r>
              <a:rPr lang="en-US"/>
              <a:t>Two Lines of Text OK if Necessary</a:t>
            </a:r>
          </a:p>
        </p:txBody>
      </p:sp>
      <p:sp>
        <p:nvSpPr>
          <p:cNvPr id="3" name="Content Placeholder 2">
            <a:extLst>
              <a:ext uri="{FF2B5EF4-FFF2-40B4-BE49-F238E27FC236}">
                <a16:creationId xmlns:a16="http://schemas.microsoft.com/office/drawing/2014/main" id="{1BFABBF6-D0BA-4B4B-8FF9-4CD4B5BD5CF9}"/>
              </a:ext>
            </a:extLst>
          </p:cNvPr>
          <p:cNvSpPr>
            <a:spLocks noGrp="1"/>
          </p:cNvSpPr>
          <p:nvPr>
            <p:ph idx="1" hasCustomPrompt="1"/>
          </p:nvPr>
        </p:nvSpPr>
        <p:spPr>
          <a:xfrm>
            <a:off x="685800" y="1947672"/>
            <a:ext cx="10972800" cy="3657600"/>
          </a:xfrm>
          <a:prstGeom prst="rect">
            <a:avLst/>
          </a:prstGeom>
        </p:spPr>
        <p:txBody>
          <a:bodyPr/>
          <a:lstStyle>
            <a:lvl1pPr>
              <a:defRPr b="0" i="0">
                <a:latin typeface="Source Sans Pro" panose="020B0503030403020204" pitchFamily="34" charset="0"/>
              </a:defRPr>
            </a:lvl1pPr>
            <a:lvl2pPr marL="685800" indent="-228600">
              <a:buFont typeface="Courier New" panose="02070309020205020404" pitchFamily="49" charset="0"/>
              <a:buChar char="o"/>
              <a:defRPr b="0" i="0">
                <a:latin typeface="Source Sans Pro" panose="020B0503030403020204" pitchFamily="34" charset="0"/>
              </a:defRPr>
            </a:lvl2pPr>
            <a:lvl3pPr>
              <a:defRPr b="0" i="0">
                <a:latin typeface="Source Sans Pro" panose="020B0503030403020204" pitchFamily="34" charset="0"/>
              </a:defRPr>
            </a:lvl3pPr>
            <a:lvl4pPr marL="1600200" indent="-228600">
              <a:buFont typeface="Calibri" panose="020F0502020204030204" pitchFamily="34" charset="0"/>
              <a:buChar char="—"/>
              <a:defRPr b="0" i="0">
                <a:latin typeface="Source Sans Pro" panose="020B0503030403020204" pitchFamily="34" charset="0"/>
              </a:defRPr>
            </a:lvl4pPr>
            <a:lvl5pPr marL="2057400" indent="-228600">
              <a:buFont typeface="Calibri" panose="020F0502020204030204" pitchFamily="34" charset="0"/>
              <a:buChar char="–"/>
              <a:defRPr b="0" i="0">
                <a:latin typeface="Source Sans Pro" panose="020B0503030403020204" pitchFamily="34" charset="0"/>
              </a:defRPr>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921DB62E-1EA5-1A6E-A7A2-B82365FD8A80}"/>
              </a:ext>
            </a:extLst>
          </p:cNvPr>
          <p:cNvSpPr>
            <a:spLocks noGrp="1"/>
          </p:cNvSpPr>
          <p:nvPr>
            <p:ph type="sldNum" sz="quarter" idx="11"/>
          </p:nvPr>
        </p:nvSpPr>
        <p:spPr/>
        <p:txBody>
          <a:bodyPr/>
          <a:lstStyle/>
          <a:p>
            <a:fld id="{4A217ABC-3BCB-4F47-AC3C-9D5177951563}" type="slidenum">
              <a:rPr lang="en-US" smtClean="0"/>
              <a:pPr/>
              <a:t>‹#›</a:t>
            </a:fld>
            <a:endParaRPr lang="en-US"/>
          </a:p>
        </p:txBody>
      </p:sp>
    </p:spTree>
    <p:extLst>
      <p:ext uri="{BB962C8B-B14F-4D97-AF65-F5344CB8AC3E}">
        <p14:creationId xmlns:p14="http://schemas.microsoft.com/office/powerpoint/2010/main" val="321615344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2 - Content - Pictur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DE08B5E-53A6-4C00-B2E6-6402AD718CAB}"/>
              </a:ext>
            </a:extLst>
          </p:cNvPr>
          <p:cNvSpPr>
            <a:spLocks noGrp="1"/>
          </p:cNvSpPr>
          <p:nvPr>
            <p:ph type="title" hasCustomPrompt="1"/>
          </p:nvPr>
        </p:nvSpPr>
        <p:spPr>
          <a:xfrm>
            <a:off x="685800" y="777240"/>
            <a:ext cx="10972800" cy="1051560"/>
          </a:xfrm>
          <a:prstGeom prst="rect">
            <a:avLst/>
          </a:prstGeom>
        </p:spPr>
        <p:txBody>
          <a:bodyPr/>
          <a:lstStyle>
            <a:lvl1pPr algn="l">
              <a:defRPr lang="en-US" sz="3600" b="1" i="0" kern="1200" dirty="0">
                <a:solidFill>
                  <a:srgbClr val="073759"/>
                </a:solidFill>
                <a:latin typeface="Source Sans Pro" panose="020B0503030403020204" pitchFamily="34" charset="0"/>
                <a:ea typeface="Source Sans Pro" panose="020B0503030403020204" pitchFamily="34" charset="0"/>
                <a:cs typeface="+mn-cs"/>
              </a:defRPr>
            </a:lvl1pPr>
          </a:lstStyle>
          <a:p>
            <a:pPr lvl="0"/>
            <a:r>
              <a:rPr lang="en-US"/>
              <a:t>Content Slide Heading Text, Do Not Resize</a:t>
            </a:r>
            <a:br>
              <a:rPr lang="en-US"/>
            </a:br>
            <a:r>
              <a:rPr lang="en-US"/>
              <a:t>Two Lines of Text OK if Necessary</a:t>
            </a:r>
          </a:p>
        </p:txBody>
      </p:sp>
      <p:sp>
        <p:nvSpPr>
          <p:cNvPr id="10" name="Picture Placeholder 2">
            <a:extLst>
              <a:ext uri="{FF2B5EF4-FFF2-40B4-BE49-F238E27FC236}">
                <a16:creationId xmlns:a16="http://schemas.microsoft.com/office/drawing/2014/main" id="{F92A5C82-73E5-497D-B504-72A1437DF13D}"/>
              </a:ext>
            </a:extLst>
          </p:cNvPr>
          <p:cNvSpPr>
            <a:spLocks noGrp="1"/>
          </p:cNvSpPr>
          <p:nvPr>
            <p:ph type="pic" sz="quarter" idx="10"/>
          </p:nvPr>
        </p:nvSpPr>
        <p:spPr>
          <a:xfrm>
            <a:off x="685800" y="1947672"/>
            <a:ext cx="10972800" cy="3505200"/>
          </a:xfrm>
          <a:prstGeom prst="rect">
            <a:avLst/>
          </a:prstGeom>
        </p:spPr>
        <p:txBody>
          <a:bodyPr/>
          <a:lstStyle>
            <a:lvl1pPr>
              <a:defRPr b="0" i="0">
                <a:latin typeface="Source Sans Pro" panose="020B0503030403020204" pitchFamily="34" charset="0"/>
              </a:defRPr>
            </a:lvl1pPr>
          </a:lstStyle>
          <a:p>
            <a:endParaRPr lang="en-US"/>
          </a:p>
        </p:txBody>
      </p:sp>
      <p:sp>
        <p:nvSpPr>
          <p:cNvPr id="2" name="Slide Number Placeholder 3">
            <a:extLst>
              <a:ext uri="{FF2B5EF4-FFF2-40B4-BE49-F238E27FC236}">
                <a16:creationId xmlns:a16="http://schemas.microsoft.com/office/drawing/2014/main" id="{A2236E5F-0DED-3AAD-7F57-DD972B8301BF}"/>
              </a:ext>
            </a:extLst>
          </p:cNvPr>
          <p:cNvSpPr>
            <a:spLocks noGrp="1"/>
          </p:cNvSpPr>
          <p:nvPr>
            <p:ph type="sldNum" sz="quarter" idx="12"/>
          </p:nvPr>
        </p:nvSpPr>
        <p:spPr/>
        <p:txBody>
          <a:bodyPr/>
          <a:lstStyle/>
          <a:p>
            <a:fld id="{4A217ABC-3BCB-4F47-AC3C-9D5177951563}" type="slidenum">
              <a:rPr lang="en-US" smtClean="0"/>
              <a:pPr/>
              <a:t>‹#›</a:t>
            </a:fld>
            <a:endParaRPr lang="en-US"/>
          </a:p>
        </p:txBody>
      </p:sp>
    </p:spTree>
    <p:extLst>
      <p:ext uri="{BB962C8B-B14F-4D97-AF65-F5344CB8AC3E}">
        <p14:creationId xmlns:p14="http://schemas.microsoft.com/office/powerpoint/2010/main" val="1193210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3 - Content - Pic with Caption">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26215AD7-01B4-4B90-A8B0-69A3C96249A0}"/>
              </a:ext>
            </a:extLst>
          </p:cNvPr>
          <p:cNvSpPr>
            <a:spLocks noGrp="1"/>
          </p:cNvSpPr>
          <p:nvPr>
            <p:ph type="title" hasCustomPrompt="1"/>
          </p:nvPr>
        </p:nvSpPr>
        <p:spPr>
          <a:xfrm>
            <a:off x="685800" y="777240"/>
            <a:ext cx="10972800" cy="1051560"/>
          </a:xfrm>
          <a:prstGeom prst="rect">
            <a:avLst/>
          </a:prstGeom>
        </p:spPr>
        <p:txBody>
          <a:bodyPr/>
          <a:lstStyle>
            <a:lvl1pPr algn="l">
              <a:defRPr lang="en-US" sz="3600" b="1" i="0" kern="1200" dirty="0">
                <a:solidFill>
                  <a:srgbClr val="073759"/>
                </a:solidFill>
                <a:latin typeface="+mn-lt"/>
                <a:ea typeface="+mn-ea"/>
                <a:cs typeface="+mn-cs"/>
              </a:defRPr>
            </a:lvl1pPr>
          </a:lstStyle>
          <a:p>
            <a:pPr lvl="0"/>
            <a:r>
              <a:rPr lang="en-US"/>
              <a:t>Content Slide Heading Text, Do Not Resize</a:t>
            </a:r>
            <a:br>
              <a:rPr lang="en-US"/>
            </a:br>
            <a:r>
              <a:rPr lang="en-US"/>
              <a:t>Two Lines of Text OK if Necessary</a:t>
            </a:r>
          </a:p>
        </p:txBody>
      </p:sp>
      <p:sp>
        <p:nvSpPr>
          <p:cNvPr id="10" name="Picture Placeholder 2">
            <a:extLst>
              <a:ext uri="{FF2B5EF4-FFF2-40B4-BE49-F238E27FC236}">
                <a16:creationId xmlns:a16="http://schemas.microsoft.com/office/drawing/2014/main" id="{F92A5C82-73E5-497D-B504-72A1437DF13D}"/>
              </a:ext>
            </a:extLst>
          </p:cNvPr>
          <p:cNvSpPr>
            <a:spLocks noGrp="1"/>
          </p:cNvSpPr>
          <p:nvPr>
            <p:ph type="pic" sz="quarter" idx="10"/>
          </p:nvPr>
        </p:nvSpPr>
        <p:spPr>
          <a:xfrm>
            <a:off x="685800" y="1947672"/>
            <a:ext cx="10972800" cy="3369340"/>
          </a:xfrm>
          <a:prstGeom prst="rect">
            <a:avLst/>
          </a:prstGeom>
        </p:spPr>
        <p:txBody>
          <a:bodyPr/>
          <a:lstStyle>
            <a:lvl1pPr>
              <a:defRPr b="0" i="0">
                <a:latin typeface="Source Sans Pro" panose="020B0503030403020204" pitchFamily="34" charset="0"/>
              </a:defRPr>
            </a:lvl1pPr>
          </a:lstStyle>
          <a:p>
            <a:endParaRPr lang="en-US"/>
          </a:p>
        </p:txBody>
      </p:sp>
      <p:sp>
        <p:nvSpPr>
          <p:cNvPr id="3" name="Text Placeholder 3">
            <a:extLst>
              <a:ext uri="{FF2B5EF4-FFF2-40B4-BE49-F238E27FC236}">
                <a16:creationId xmlns:a16="http://schemas.microsoft.com/office/drawing/2014/main" id="{60417D21-28C8-4E1D-A3BD-BC83E9262BED}"/>
              </a:ext>
            </a:extLst>
          </p:cNvPr>
          <p:cNvSpPr>
            <a:spLocks noGrp="1"/>
          </p:cNvSpPr>
          <p:nvPr>
            <p:ph type="body" sz="quarter" idx="11" hasCustomPrompt="1"/>
          </p:nvPr>
        </p:nvSpPr>
        <p:spPr>
          <a:xfrm>
            <a:off x="685800" y="5317012"/>
            <a:ext cx="10972800" cy="712076"/>
          </a:xfrm>
          <a:prstGeom prst="rect">
            <a:avLst/>
          </a:prstGeom>
        </p:spPr>
        <p:txBody>
          <a:bodyPr/>
          <a:lstStyle>
            <a:lvl1pPr marL="0" indent="0">
              <a:buNone/>
              <a:defRPr sz="2400" b="0" i="0">
                <a:latin typeface="Source Sans Pro" panose="020B0503030403020204" pitchFamily="34" charset="0"/>
              </a:defRPr>
            </a:lvl1pPr>
          </a:lstStyle>
          <a:p>
            <a:pPr lvl="0"/>
            <a:r>
              <a:rPr lang="en-US"/>
              <a:t>Click to edit caption</a:t>
            </a:r>
          </a:p>
        </p:txBody>
      </p:sp>
      <p:sp>
        <p:nvSpPr>
          <p:cNvPr id="6" name="Slide Number Placeholder 4">
            <a:extLst>
              <a:ext uri="{FF2B5EF4-FFF2-40B4-BE49-F238E27FC236}">
                <a16:creationId xmlns:a16="http://schemas.microsoft.com/office/drawing/2014/main" id="{FEF64F82-60DE-4C58-A65B-D99920DC186D}"/>
              </a:ext>
            </a:extLst>
          </p:cNvPr>
          <p:cNvSpPr>
            <a:spLocks noGrp="1"/>
          </p:cNvSpPr>
          <p:nvPr>
            <p:ph type="sldNum" sz="quarter" idx="12"/>
          </p:nvPr>
        </p:nvSpPr>
        <p:spPr>
          <a:xfrm>
            <a:off x="10494159" y="6381736"/>
            <a:ext cx="1222248" cy="247664"/>
          </a:xfrm>
        </p:spPr>
        <p:txBody>
          <a:bodyPr/>
          <a:lstStyle/>
          <a:p>
            <a:fld id="{4A217ABC-3BCB-4F47-AC3C-9D5177951563}" type="slidenum">
              <a:rPr lang="en-US" smtClean="0"/>
              <a:pPr/>
              <a:t>‹#›</a:t>
            </a:fld>
            <a:endParaRPr lang="en-US"/>
          </a:p>
        </p:txBody>
      </p:sp>
    </p:spTree>
    <p:extLst>
      <p:ext uri="{BB962C8B-B14F-4D97-AF65-F5344CB8AC3E}">
        <p14:creationId xmlns:p14="http://schemas.microsoft.com/office/powerpoint/2010/main" val="1103494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4 - Content - Speaker Bio">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374A78C-4230-4A94-84C4-60DD93C2571E}"/>
              </a:ext>
            </a:extLst>
          </p:cNvPr>
          <p:cNvSpPr>
            <a:spLocks noGrp="1"/>
          </p:cNvSpPr>
          <p:nvPr>
            <p:ph type="title" hasCustomPrompt="1"/>
          </p:nvPr>
        </p:nvSpPr>
        <p:spPr>
          <a:xfrm>
            <a:off x="685800" y="777240"/>
            <a:ext cx="10972800" cy="512064"/>
          </a:xfrm>
          <a:prstGeom prst="rect">
            <a:avLst/>
          </a:prstGeom>
        </p:spPr>
        <p:txBody>
          <a:bodyPr/>
          <a:lstStyle>
            <a:lvl1pPr algn="l">
              <a:defRPr lang="en-US" sz="3600" b="1" i="0" kern="1200" dirty="0">
                <a:solidFill>
                  <a:srgbClr val="073759"/>
                </a:solidFill>
                <a:latin typeface="Source Sans Pro" panose="020B0503030403020204" pitchFamily="34" charset="0"/>
                <a:ea typeface="Source Sans Pro" panose="020B0503030403020204" pitchFamily="34" charset="0"/>
                <a:cs typeface="+mn-cs"/>
              </a:defRPr>
            </a:lvl1pPr>
          </a:lstStyle>
          <a:p>
            <a:pPr lvl="0"/>
            <a:r>
              <a:rPr lang="en-US"/>
              <a:t>Bio Slide Name Text, Do Not Resize, 1 line</a:t>
            </a:r>
          </a:p>
        </p:txBody>
      </p:sp>
      <p:sp>
        <p:nvSpPr>
          <p:cNvPr id="4" name="Text Placeholder 2">
            <a:extLst>
              <a:ext uri="{FF2B5EF4-FFF2-40B4-BE49-F238E27FC236}">
                <a16:creationId xmlns:a16="http://schemas.microsoft.com/office/drawing/2014/main" id="{AF0D0860-DEC3-3BC7-75A9-27E92F3CF757}"/>
              </a:ext>
            </a:extLst>
          </p:cNvPr>
          <p:cNvSpPr>
            <a:spLocks noGrp="1"/>
          </p:cNvSpPr>
          <p:nvPr>
            <p:ph type="body" sz="quarter" idx="15" hasCustomPrompt="1"/>
          </p:nvPr>
        </p:nvSpPr>
        <p:spPr>
          <a:xfrm>
            <a:off x="685800" y="1321677"/>
            <a:ext cx="7086600" cy="507123"/>
          </a:xfrm>
          <a:prstGeom prst="rect">
            <a:avLst/>
          </a:prstGeom>
        </p:spPr>
        <p:txBody>
          <a:bodyPr/>
          <a:lstStyle>
            <a:lvl1pPr marL="0" indent="0">
              <a:buNone/>
              <a:defRPr sz="1800" b="0" i="0">
                <a:solidFill>
                  <a:srgbClr val="737577"/>
                </a:solidFill>
                <a:latin typeface="Source Sans Pro Semibold" panose="020B0503030403020204" pitchFamily="34" charset="0"/>
              </a:defRPr>
            </a:lvl1pPr>
          </a:lstStyle>
          <a:p>
            <a:pPr lvl="0"/>
            <a:r>
              <a:rPr lang="en-US"/>
              <a:t>Speaker Title</a:t>
            </a:r>
          </a:p>
        </p:txBody>
      </p:sp>
      <p:sp>
        <p:nvSpPr>
          <p:cNvPr id="5" name="Picture Placeholder 3">
            <a:extLst>
              <a:ext uri="{FF2B5EF4-FFF2-40B4-BE49-F238E27FC236}">
                <a16:creationId xmlns:a16="http://schemas.microsoft.com/office/drawing/2014/main" id="{314C1941-CA52-D1F9-33CD-1843394659D8}"/>
              </a:ext>
            </a:extLst>
          </p:cNvPr>
          <p:cNvSpPr>
            <a:spLocks noGrp="1"/>
          </p:cNvSpPr>
          <p:nvPr>
            <p:ph type="pic" sz="quarter" idx="10"/>
          </p:nvPr>
        </p:nvSpPr>
        <p:spPr>
          <a:xfrm>
            <a:off x="7934528" y="1944429"/>
            <a:ext cx="3657600" cy="3657600"/>
          </a:xfrm>
          <a:prstGeom prst="ellipse">
            <a:avLst/>
          </a:prstGeom>
        </p:spPr>
        <p:txBody>
          <a:bodyPr/>
          <a:lstStyle>
            <a:lvl1pPr>
              <a:defRPr b="0" i="0">
                <a:latin typeface="Source Sans Pro" panose="020B0503030403020204" pitchFamily="34" charset="0"/>
              </a:defRPr>
            </a:lvl1pPr>
          </a:lstStyle>
          <a:p>
            <a:endParaRPr lang="en-US"/>
          </a:p>
        </p:txBody>
      </p:sp>
      <p:sp>
        <p:nvSpPr>
          <p:cNvPr id="10" name="Content Placeholder 4">
            <a:extLst>
              <a:ext uri="{FF2B5EF4-FFF2-40B4-BE49-F238E27FC236}">
                <a16:creationId xmlns:a16="http://schemas.microsoft.com/office/drawing/2014/main" id="{7286CC6D-4B31-4ED1-AD46-ACA924F309DA}"/>
              </a:ext>
            </a:extLst>
          </p:cNvPr>
          <p:cNvSpPr>
            <a:spLocks noGrp="1"/>
          </p:cNvSpPr>
          <p:nvPr>
            <p:ph idx="11" hasCustomPrompt="1"/>
          </p:nvPr>
        </p:nvSpPr>
        <p:spPr>
          <a:xfrm>
            <a:off x="685800" y="1947672"/>
            <a:ext cx="7086600" cy="3995928"/>
          </a:xfrm>
          <a:prstGeom prst="rect">
            <a:avLst/>
          </a:prstGeom>
        </p:spPr>
        <p:txBody>
          <a:bodyPr/>
          <a:lstStyle>
            <a:lvl1pPr>
              <a:defRPr b="0" i="0">
                <a:latin typeface="Source Sans Pro" panose="020B0503030403020204" pitchFamily="34" charset="0"/>
              </a:defRPr>
            </a:lvl1pPr>
            <a:lvl2pPr marL="685800" indent="-228600">
              <a:buFont typeface="Courier New" panose="02070309020205020404" pitchFamily="49" charset="0"/>
              <a:buChar char="o"/>
              <a:defRPr b="0" i="0">
                <a:latin typeface="Source Sans Pro" panose="020B0503030403020204" pitchFamily="34" charset="0"/>
              </a:defRPr>
            </a:lvl2pPr>
            <a:lvl3pPr>
              <a:defRPr b="0" i="0">
                <a:latin typeface="Source Sans Pro" panose="020B0503030403020204" pitchFamily="34" charset="0"/>
              </a:defRPr>
            </a:lvl3pPr>
            <a:lvl4pPr marL="1600200" indent="-228600">
              <a:buFont typeface="Calibri" panose="020F0502020204030204" pitchFamily="34" charset="0"/>
              <a:buChar char="—"/>
              <a:defRPr b="0" i="0">
                <a:latin typeface="Source Sans Pro" panose="020B0503030403020204" pitchFamily="34" charset="0"/>
              </a:defRPr>
            </a:lvl4pPr>
            <a:lvl5pPr marL="2057400" indent="-228600">
              <a:buFont typeface="Calibri" panose="020F0502020204030204" pitchFamily="34" charset="0"/>
              <a:buChar char="–"/>
              <a:defRPr b="0" i="0">
                <a:latin typeface="Source Sans Pro" panose="020B0503030403020204" pitchFamily="34" charset="0"/>
              </a:defRPr>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5">
            <a:extLst>
              <a:ext uri="{FF2B5EF4-FFF2-40B4-BE49-F238E27FC236}">
                <a16:creationId xmlns:a16="http://schemas.microsoft.com/office/drawing/2014/main" id="{619316B9-6C9A-B493-586D-BC06AC4EC64B}"/>
              </a:ext>
            </a:extLst>
          </p:cNvPr>
          <p:cNvSpPr>
            <a:spLocks noGrp="1"/>
          </p:cNvSpPr>
          <p:nvPr>
            <p:ph type="sldNum" sz="quarter" idx="14"/>
          </p:nvPr>
        </p:nvSpPr>
        <p:spPr/>
        <p:txBody>
          <a:bodyPr/>
          <a:lstStyle/>
          <a:p>
            <a:fld id="{4A217ABC-3BCB-4F47-AC3C-9D5177951563}" type="slidenum">
              <a:rPr lang="en-US" smtClean="0"/>
              <a:pPr/>
              <a:t>‹#›</a:t>
            </a:fld>
            <a:endParaRPr lang="en-US"/>
          </a:p>
        </p:txBody>
      </p:sp>
    </p:spTree>
    <p:extLst>
      <p:ext uri="{BB962C8B-B14F-4D97-AF65-F5344CB8AC3E}">
        <p14:creationId xmlns:p14="http://schemas.microsoft.com/office/powerpoint/2010/main" val="4124233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5 - Content - Two Columns">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B71B823-2CF7-4496-BAC1-DB1F9A6E0B97}"/>
              </a:ext>
            </a:extLst>
          </p:cNvPr>
          <p:cNvSpPr>
            <a:spLocks noGrp="1"/>
          </p:cNvSpPr>
          <p:nvPr>
            <p:ph type="title" hasCustomPrompt="1"/>
          </p:nvPr>
        </p:nvSpPr>
        <p:spPr>
          <a:xfrm>
            <a:off x="685800" y="777240"/>
            <a:ext cx="10972800" cy="1051560"/>
          </a:xfrm>
          <a:prstGeom prst="rect">
            <a:avLst/>
          </a:prstGeom>
        </p:spPr>
        <p:txBody>
          <a:bodyPr/>
          <a:lstStyle>
            <a:lvl1pPr algn="l">
              <a:defRPr lang="en-US" sz="3600" b="1" i="0" kern="1200" dirty="0">
                <a:solidFill>
                  <a:srgbClr val="073759"/>
                </a:solidFill>
                <a:latin typeface="Source Sans Pro" panose="020B0503030403020204" pitchFamily="34" charset="0"/>
                <a:ea typeface="Source Sans Pro" panose="020B0503030403020204" pitchFamily="34" charset="0"/>
                <a:cs typeface="+mn-cs"/>
              </a:defRPr>
            </a:lvl1pPr>
          </a:lstStyle>
          <a:p>
            <a:pPr lvl="0"/>
            <a:r>
              <a:rPr lang="en-US"/>
              <a:t>Content Slide Heading Text, Do Not Resize</a:t>
            </a:r>
            <a:br>
              <a:rPr lang="en-US"/>
            </a:br>
            <a:r>
              <a:rPr lang="en-US"/>
              <a:t>Two Lines of Text OK if Necessary</a:t>
            </a:r>
          </a:p>
        </p:txBody>
      </p:sp>
      <p:sp>
        <p:nvSpPr>
          <p:cNvPr id="10" name="Content Placeholder 2">
            <a:extLst>
              <a:ext uri="{FF2B5EF4-FFF2-40B4-BE49-F238E27FC236}">
                <a16:creationId xmlns:a16="http://schemas.microsoft.com/office/drawing/2014/main" id="{7286CC6D-4B31-4ED1-AD46-ACA924F309DA}"/>
              </a:ext>
            </a:extLst>
          </p:cNvPr>
          <p:cNvSpPr>
            <a:spLocks noGrp="1"/>
          </p:cNvSpPr>
          <p:nvPr>
            <p:ph idx="11" hasCustomPrompt="1"/>
          </p:nvPr>
        </p:nvSpPr>
        <p:spPr>
          <a:xfrm>
            <a:off x="685800" y="1947672"/>
            <a:ext cx="5410200" cy="3995928"/>
          </a:xfrm>
          <a:prstGeom prst="rect">
            <a:avLst/>
          </a:prstGeom>
        </p:spPr>
        <p:txBody>
          <a:bodyPr/>
          <a:lstStyle>
            <a:lvl1pPr>
              <a:defRPr b="0" i="0">
                <a:latin typeface="Source Sans Pro" panose="020B0503030403020204" pitchFamily="34" charset="0"/>
              </a:defRPr>
            </a:lvl1pPr>
            <a:lvl2pPr marL="685800" indent="-228600">
              <a:buFont typeface="Courier New" panose="02070309020205020404" pitchFamily="49" charset="0"/>
              <a:buChar char="o"/>
              <a:defRPr b="0" i="0">
                <a:latin typeface="Source Sans Pro" panose="020B0503030403020204" pitchFamily="34" charset="0"/>
              </a:defRPr>
            </a:lvl2pPr>
            <a:lvl3pPr>
              <a:defRPr b="0" i="0">
                <a:latin typeface="Source Sans Pro" panose="020B0503030403020204" pitchFamily="34" charset="0"/>
              </a:defRPr>
            </a:lvl3pPr>
            <a:lvl4pPr marL="1600200" indent="-228600">
              <a:buFont typeface="Calibri" panose="020F0502020204030204" pitchFamily="34" charset="0"/>
              <a:buChar char="—"/>
              <a:defRPr b="0" i="0">
                <a:latin typeface="Source Sans Pro" panose="020B0503030403020204" pitchFamily="34" charset="0"/>
              </a:defRPr>
            </a:lvl4pPr>
            <a:lvl5pPr marL="2057400" indent="-228600">
              <a:buFont typeface="Calibri" panose="020F0502020204030204" pitchFamily="34" charset="0"/>
              <a:buChar char="–"/>
              <a:defRPr b="0" i="0">
                <a:latin typeface="Source Sans Pro" panose="020B0503030403020204" pitchFamily="34" charset="0"/>
              </a:defRPr>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12" name="Content Placeholder 3">
            <a:extLst>
              <a:ext uri="{FF2B5EF4-FFF2-40B4-BE49-F238E27FC236}">
                <a16:creationId xmlns:a16="http://schemas.microsoft.com/office/drawing/2014/main" id="{AF940A08-2128-4454-8A6E-939F51C713E7}"/>
              </a:ext>
            </a:extLst>
          </p:cNvPr>
          <p:cNvSpPr>
            <a:spLocks noGrp="1"/>
          </p:cNvSpPr>
          <p:nvPr>
            <p:ph idx="12" hasCustomPrompt="1"/>
          </p:nvPr>
        </p:nvSpPr>
        <p:spPr>
          <a:xfrm>
            <a:off x="6172200" y="1947672"/>
            <a:ext cx="5410200" cy="3995928"/>
          </a:xfrm>
          <a:prstGeom prst="rect">
            <a:avLst/>
          </a:prstGeom>
        </p:spPr>
        <p:txBody>
          <a:bodyPr/>
          <a:lstStyle>
            <a:lvl1pPr>
              <a:defRPr b="0" i="0">
                <a:latin typeface="Source Sans Pro" panose="020B0503030403020204" pitchFamily="34" charset="0"/>
              </a:defRPr>
            </a:lvl1pPr>
            <a:lvl2pPr marL="685800" indent="-228600">
              <a:buFont typeface="Courier New" panose="02070309020205020404" pitchFamily="49" charset="0"/>
              <a:buChar char="o"/>
              <a:defRPr b="0" i="0">
                <a:latin typeface="Source Sans Pro" panose="020B0503030403020204" pitchFamily="34" charset="0"/>
              </a:defRPr>
            </a:lvl2pPr>
            <a:lvl3pPr>
              <a:defRPr b="0" i="0">
                <a:latin typeface="Source Sans Pro" panose="020B0503030403020204" pitchFamily="34" charset="0"/>
              </a:defRPr>
            </a:lvl3pPr>
            <a:lvl4pPr marL="1600200" indent="-228600">
              <a:buFont typeface="Calibri" panose="020F0502020204030204" pitchFamily="34" charset="0"/>
              <a:buChar char="—"/>
              <a:defRPr b="0" i="0">
                <a:latin typeface="Source Sans Pro" panose="020B0503030403020204" pitchFamily="34" charset="0"/>
              </a:defRPr>
            </a:lvl4pPr>
            <a:lvl5pPr marL="2057400" indent="-228600">
              <a:buFont typeface="Calibri" panose="020F0502020204030204" pitchFamily="34" charset="0"/>
              <a:buChar char="–"/>
              <a:defRPr b="0" i="0">
                <a:latin typeface="Source Sans Pro" panose="020B0503030403020204" pitchFamily="34" charset="0"/>
              </a:defRPr>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4">
            <a:extLst>
              <a:ext uri="{FF2B5EF4-FFF2-40B4-BE49-F238E27FC236}">
                <a16:creationId xmlns:a16="http://schemas.microsoft.com/office/drawing/2014/main" id="{619316B9-6C9A-B493-586D-BC06AC4EC64B}"/>
              </a:ext>
            </a:extLst>
          </p:cNvPr>
          <p:cNvSpPr>
            <a:spLocks noGrp="1"/>
          </p:cNvSpPr>
          <p:nvPr>
            <p:ph type="sldNum" sz="quarter" idx="14"/>
          </p:nvPr>
        </p:nvSpPr>
        <p:spPr/>
        <p:txBody>
          <a:bodyPr/>
          <a:lstStyle/>
          <a:p>
            <a:fld id="{4A217ABC-3BCB-4F47-AC3C-9D5177951563}" type="slidenum">
              <a:rPr lang="en-US" smtClean="0"/>
              <a:pPr/>
              <a:t>‹#›</a:t>
            </a:fld>
            <a:endParaRPr lang="en-US"/>
          </a:p>
        </p:txBody>
      </p:sp>
    </p:spTree>
    <p:extLst>
      <p:ext uri="{BB962C8B-B14F-4D97-AF65-F5344CB8AC3E}">
        <p14:creationId xmlns:p14="http://schemas.microsoft.com/office/powerpoint/2010/main" val="1376082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image" Target="../media/image1.png"/><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6" Type="http://schemas.openxmlformats.org/officeDocument/2006/relationships/image" Target="../media/image4.svg"/><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image" Target="../media/image3.png"/><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image" Target="../media/image2.sv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16.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 name="Graphic 5" descr="OPM brand elements: parallel horizontal stripes, one blue, one red, with overlay of thin wavy lines, together symbolize talent streams moving through open pathways of opportunity.">
            <a:extLst>
              <a:ext uri="{FF2B5EF4-FFF2-40B4-BE49-F238E27FC236}">
                <a16:creationId xmlns:a16="http://schemas.microsoft.com/office/drawing/2014/main" id="{32AA7E48-1558-CBB9-4F9D-F3B3FA9BF545}"/>
              </a:ext>
              <a:ext uri="{C183D7F6-B498-43B3-948B-1728B52AA6E4}">
                <adec:decorative xmlns:adec="http://schemas.microsoft.com/office/drawing/2017/decorative" val="0"/>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479" y="0"/>
            <a:ext cx="12198477" cy="318914"/>
          </a:xfrm>
          <a:prstGeom prst="rect">
            <a:avLst/>
          </a:prstGeom>
        </p:spPr>
      </p:pic>
      <p:pic>
        <p:nvPicPr>
          <p:cNvPr id="8" name="Graphic 7" descr="OPM Logo">
            <a:extLst>
              <a:ext uri="{FF2B5EF4-FFF2-40B4-BE49-F238E27FC236}">
                <a16:creationId xmlns:a16="http://schemas.microsoft.com/office/drawing/2014/main" id="{B22BD645-6B9F-828E-2B3A-9558DE2728DB}"/>
              </a:ext>
            </a:extLst>
          </p:cNvPr>
          <p:cNvPicPr>
            <a:picLocks noChangeAspect="1"/>
          </p:cNvPicPr>
          <p:nvPr userDrawn="1"/>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81000" y="6199632"/>
            <a:ext cx="2192308" cy="315646"/>
          </a:xfrm>
          <a:prstGeom prst="rect">
            <a:avLst/>
          </a:prstGeom>
        </p:spPr>
      </p:pic>
      <p:sp>
        <p:nvSpPr>
          <p:cNvPr id="2" name="Slide Number Placeholder 5">
            <a:extLst>
              <a:ext uri="{FF2B5EF4-FFF2-40B4-BE49-F238E27FC236}">
                <a16:creationId xmlns:a16="http://schemas.microsoft.com/office/drawing/2014/main" id="{95923DF9-FABA-E179-BA30-8ECBB7CFCA73}"/>
              </a:ext>
            </a:extLst>
          </p:cNvPr>
          <p:cNvSpPr>
            <a:spLocks noGrp="1"/>
          </p:cNvSpPr>
          <p:nvPr>
            <p:ph type="sldNum" sz="quarter" idx="4"/>
          </p:nvPr>
        </p:nvSpPr>
        <p:spPr>
          <a:xfrm>
            <a:off x="10494159" y="6381736"/>
            <a:ext cx="1222248" cy="247664"/>
          </a:xfrm>
          <a:prstGeom prst="rect">
            <a:avLst/>
          </a:prstGeom>
        </p:spPr>
        <p:txBody>
          <a:bodyPr vert="horz" lIns="0" tIns="0" rIns="0" bIns="0" rtlCol="0" anchor="b" anchorCtr="0"/>
          <a:lstStyle>
            <a:lvl1pPr algn="r">
              <a:defRPr sz="1200" b="1" i="0">
                <a:solidFill>
                  <a:srgbClr val="215D8C"/>
                </a:solidFill>
                <a:latin typeface="Source Sans Pro" panose="020B0503030403020204" pitchFamily="34" charset="0"/>
              </a:defRPr>
            </a:lvl1pPr>
          </a:lstStyle>
          <a:p>
            <a:fld id="{4A217ABC-3BCB-4F47-AC3C-9D5177951563}" type="slidenum">
              <a:rPr lang="en-US" smtClean="0"/>
              <a:pPr/>
              <a:t>‹#›</a:t>
            </a:fld>
            <a:endParaRPr lang="en-US"/>
          </a:p>
        </p:txBody>
      </p:sp>
    </p:spTree>
    <p:extLst>
      <p:ext uri="{BB962C8B-B14F-4D97-AF65-F5344CB8AC3E}">
        <p14:creationId xmlns:p14="http://schemas.microsoft.com/office/powerpoint/2010/main" val="2955948618"/>
      </p:ext>
    </p:extLst>
  </p:cSld>
  <p:clrMap bg1="lt1" tx1="dk1" bg2="lt2" tx2="dk2" accent1="accent1" accent2="accent2" accent3="accent3" accent4="accent4" accent5="accent5" accent6="accent6" hlink="hlink" folHlink="folHlink"/>
  <p:sldLayoutIdLst>
    <p:sldLayoutId id="2147483654" r:id="rId1"/>
    <p:sldLayoutId id="2147483649" r:id="rId2"/>
    <p:sldLayoutId id="2147483686" r:id="rId3"/>
    <p:sldLayoutId id="2147483693"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Graphic 4" descr="OPM brand elements: parallel horizontal stripes, one blue, one red, with overlay of thin wavy lines, together symbolize talent streams moving through open pathways of opportunity.">
            <a:extLst>
              <a:ext uri="{FF2B5EF4-FFF2-40B4-BE49-F238E27FC236}">
                <a16:creationId xmlns:a16="http://schemas.microsoft.com/office/drawing/2014/main" id="{A5ECB75A-6F55-A4A2-21ED-AC232E5CCB01}"/>
              </a:ext>
            </a:extLst>
          </p:cNvPr>
          <p:cNvPicPr>
            <a:picLocks noChangeAspect="1"/>
          </p:cNvPicPr>
          <p:nvPr userDrawn="1"/>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6479" y="0"/>
            <a:ext cx="12198477" cy="318914"/>
          </a:xfrm>
          <a:prstGeom prst="rect">
            <a:avLst/>
          </a:prstGeom>
        </p:spPr>
      </p:pic>
      <p:pic>
        <p:nvPicPr>
          <p:cNvPr id="6" name="Graphic 5" descr="OPM Logo">
            <a:extLst>
              <a:ext uri="{FF2B5EF4-FFF2-40B4-BE49-F238E27FC236}">
                <a16:creationId xmlns:a16="http://schemas.microsoft.com/office/drawing/2014/main" id="{1378D4E6-E22D-0C11-C9A9-C632214821C9}"/>
              </a:ext>
            </a:extLst>
          </p:cNvPr>
          <p:cNvPicPr>
            <a:picLocks noChangeAspect="1"/>
          </p:cNvPicPr>
          <p:nvPr userDrawn="1"/>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381000" y="6199632"/>
            <a:ext cx="2192308" cy="315646"/>
          </a:xfrm>
          <a:prstGeom prst="rect">
            <a:avLst/>
          </a:prstGeom>
        </p:spPr>
      </p:pic>
      <p:sp>
        <p:nvSpPr>
          <p:cNvPr id="7" name="Slide Number Placeholder 5">
            <a:extLst>
              <a:ext uri="{FF2B5EF4-FFF2-40B4-BE49-F238E27FC236}">
                <a16:creationId xmlns:a16="http://schemas.microsoft.com/office/drawing/2014/main" id="{1C6EB34F-25B4-378F-A228-9BCD91C8CDC1}"/>
              </a:ext>
            </a:extLst>
          </p:cNvPr>
          <p:cNvSpPr>
            <a:spLocks noGrp="1"/>
          </p:cNvSpPr>
          <p:nvPr>
            <p:ph type="sldNum" sz="quarter" idx="4"/>
          </p:nvPr>
        </p:nvSpPr>
        <p:spPr>
          <a:xfrm>
            <a:off x="10494159" y="6381736"/>
            <a:ext cx="1222248" cy="247664"/>
          </a:xfrm>
          <a:prstGeom prst="rect">
            <a:avLst/>
          </a:prstGeom>
        </p:spPr>
        <p:txBody>
          <a:bodyPr vert="horz" lIns="0" tIns="0" rIns="0" bIns="0" rtlCol="0" anchor="b" anchorCtr="0"/>
          <a:lstStyle>
            <a:lvl1pPr algn="r">
              <a:defRPr sz="1200" b="1" i="0">
                <a:solidFill>
                  <a:srgbClr val="215D8C"/>
                </a:solidFill>
                <a:latin typeface="Source Sans Pro" panose="020B0503030403020204" pitchFamily="34" charset="0"/>
              </a:defRPr>
            </a:lvl1pPr>
          </a:lstStyle>
          <a:p>
            <a:fld id="{4A217ABC-3BCB-4F47-AC3C-9D5177951563}" type="slidenum">
              <a:rPr lang="en-US" smtClean="0"/>
              <a:pPr/>
              <a:t>‹#›</a:t>
            </a:fld>
            <a:endParaRPr lang="en-US"/>
          </a:p>
        </p:txBody>
      </p:sp>
    </p:spTree>
    <p:extLst>
      <p:ext uri="{BB962C8B-B14F-4D97-AF65-F5344CB8AC3E}">
        <p14:creationId xmlns:p14="http://schemas.microsoft.com/office/powerpoint/2010/main" val="3165871209"/>
      </p:ext>
    </p:extLst>
  </p:cSld>
  <p:clrMap bg1="lt1" tx1="dk1" bg2="lt2" tx2="dk2" accent1="accent1" accent2="accent2" accent3="accent3" accent4="accent4" accent5="accent5" accent6="accent6" hlink="hlink" folHlink="folHlink"/>
  <p:sldLayoutIdLst>
    <p:sldLayoutId id="2147483657" r:id="rId1"/>
    <p:sldLayoutId id="2147483670" r:id="rId2"/>
    <p:sldLayoutId id="2147483671" r:id="rId3"/>
    <p:sldLayoutId id="2147483694" r:id="rId4"/>
    <p:sldLayoutId id="2147483659" r:id="rId5"/>
    <p:sldLayoutId id="2147483660" r:id="rId6"/>
    <p:sldLayoutId id="2147483672" r:id="rId7"/>
    <p:sldLayoutId id="2147483673" r:id="rId8"/>
    <p:sldLayoutId id="2147483684" r:id="rId9"/>
    <p:sldLayoutId id="2147483685" r:id="rId10"/>
    <p:sldLayoutId id="2147483695" r:id="rId11"/>
  </p:sldLayoutIdLst>
  <p:hf hdr="0" ftr="0" dt="0"/>
  <p:txStyles>
    <p:titleStyle>
      <a:lvl1pPr algn="ctr" defTabSz="914400" rtl="0" eaLnBrk="1" latinLnBrk="0" hangingPunct="1">
        <a:lnSpc>
          <a:spcPct val="90000"/>
        </a:lnSpc>
        <a:spcBef>
          <a:spcPct val="0"/>
        </a:spcBef>
        <a:buNone/>
        <a:defRPr sz="4400" b="1" kern="1200" spc="-30" baseline="0">
          <a:solidFill>
            <a:srgbClr val="073759"/>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TextBox 1">
            <a:extLst>
              <a:ext uri="{FF2B5EF4-FFF2-40B4-BE49-F238E27FC236}">
                <a16:creationId xmlns:a16="http://schemas.microsoft.com/office/drawing/2014/main" id="{0B851BBF-8E8A-4CAE-855B-3110273756E9}"/>
              </a:ext>
            </a:extLst>
          </p:cNvPr>
          <p:cNvSpPr txBox="1"/>
          <p:nvPr userDrawn="1"/>
        </p:nvSpPr>
        <p:spPr>
          <a:xfrm>
            <a:off x="9906000" y="5852160"/>
            <a:ext cx="2286000" cy="474147"/>
          </a:xfrm>
          <a:prstGeom prst="rect">
            <a:avLst/>
          </a:prstGeom>
          <a:solidFill>
            <a:srgbClr val="FFFF00">
              <a:alpha val="80000"/>
            </a:srgbClr>
          </a:solidFill>
        </p:spPr>
        <p:txBody>
          <a:bodyPr wrap="none" tIns="91440" rtlCol="0" anchor="t" anchorCtr="0">
            <a:noAutofit/>
          </a:bodyPr>
          <a:lstStyle/>
          <a:p>
            <a:pPr algn="ctr">
              <a:lnSpc>
                <a:spcPct val="70000"/>
              </a:lnSpc>
            </a:pPr>
            <a:r>
              <a:rPr lang="en-US" sz="2000" b="1">
                <a:solidFill>
                  <a:srgbClr val="7030A0"/>
                </a:solidFill>
              </a:rPr>
              <a:t>Draft Pre-Decisional</a:t>
            </a:r>
          </a:p>
          <a:p>
            <a:pPr algn="ctr">
              <a:lnSpc>
                <a:spcPct val="70000"/>
              </a:lnSpc>
            </a:pPr>
            <a:r>
              <a:rPr lang="en-US" sz="1200" b="0">
                <a:solidFill>
                  <a:srgbClr val="7030A0"/>
                </a:solidFill>
              </a:rPr>
              <a:t>To remove, go to Master Slide</a:t>
            </a:r>
          </a:p>
        </p:txBody>
      </p:sp>
      <p:pic>
        <p:nvPicPr>
          <p:cNvPr id="4" name="Graphic 2">
            <a:extLst>
              <a:ext uri="{FF2B5EF4-FFF2-40B4-BE49-F238E27FC236}">
                <a16:creationId xmlns:a16="http://schemas.microsoft.com/office/drawing/2014/main" id="{6C25175C-E125-F01C-BB4A-33B934239A5D}"/>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79" y="0"/>
            <a:ext cx="12198477" cy="318914"/>
          </a:xfrm>
          <a:prstGeom prst="rect">
            <a:avLst/>
          </a:prstGeom>
        </p:spPr>
      </p:pic>
      <p:pic>
        <p:nvPicPr>
          <p:cNvPr id="7" name="Graphic 3">
            <a:extLst>
              <a:ext uri="{FF2B5EF4-FFF2-40B4-BE49-F238E27FC236}">
                <a16:creationId xmlns:a16="http://schemas.microsoft.com/office/drawing/2014/main" id="{6A3D2522-F31F-3606-304A-985E5DAA3F70}"/>
              </a:ext>
            </a:extLst>
          </p:cNvPr>
          <p:cNvPicPr>
            <a:picLocks noChangeAspect="1"/>
          </p:cNvPicPr>
          <p:nvPr userDrawn="1"/>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1000" y="6199632"/>
            <a:ext cx="2192308" cy="315646"/>
          </a:xfrm>
          <a:prstGeom prst="rect">
            <a:avLst/>
          </a:prstGeom>
        </p:spPr>
      </p:pic>
      <p:sp>
        <p:nvSpPr>
          <p:cNvPr id="8" name="Slide Number Placeholder 4">
            <a:extLst>
              <a:ext uri="{FF2B5EF4-FFF2-40B4-BE49-F238E27FC236}">
                <a16:creationId xmlns:a16="http://schemas.microsoft.com/office/drawing/2014/main" id="{8B95A9EB-206D-BA4A-CDA9-64C71EC0FF46}"/>
              </a:ext>
            </a:extLst>
          </p:cNvPr>
          <p:cNvSpPr>
            <a:spLocks noGrp="1"/>
          </p:cNvSpPr>
          <p:nvPr>
            <p:ph type="sldNum" sz="quarter" idx="4"/>
          </p:nvPr>
        </p:nvSpPr>
        <p:spPr>
          <a:xfrm>
            <a:off x="10494159" y="6381736"/>
            <a:ext cx="1222248" cy="247664"/>
          </a:xfrm>
          <a:prstGeom prst="rect">
            <a:avLst/>
          </a:prstGeom>
        </p:spPr>
        <p:txBody>
          <a:bodyPr vert="horz" lIns="0" tIns="0" rIns="0" bIns="0" rtlCol="0" anchor="b" anchorCtr="0"/>
          <a:lstStyle>
            <a:lvl1pPr algn="r">
              <a:defRPr sz="1200" b="1" i="0">
                <a:solidFill>
                  <a:srgbClr val="215D8C"/>
                </a:solidFill>
                <a:latin typeface="Source Sans Pro" panose="020B0503030403020204" pitchFamily="34" charset="0"/>
              </a:defRPr>
            </a:lvl1pPr>
          </a:lstStyle>
          <a:p>
            <a:fld id="{4A217ABC-3BCB-4F47-AC3C-9D5177951563}" type="slidenum">
              <a:rPr lang="en-US" smtClean="0"/>
              <a:pPr/>
              <a:t>‹#›</a:t>
            </a:fld>
            <a:endParaRPr lang="en-US"/>
          </a:p>
        </p:txBody>
      </p:sp>
    </p:spTree>
    <p:extLst>
      <p:ext uri="{BB962C8B-B14F-4D97-AF65-F5344CB8AC3E}">
        <p14:creationId xmlns:p14="http://schemas.microsoft.com/office/powerpoint/2010/main" val="2002065006"/>
      </p:ext>
    </p:extLst>
  </p:cSld>
  <p:clrMap bg1="lt1" tx1="dk1" bg2="lt2" tx2="dk2" accent1="accent1" accent2="accent2" accent3="accent3" accent4="accent4" accent5="accent5" accent6="accent6" hlink="hlink" folHlink="folHlink"/>
  <p:sldLayoutIdLst>
    <p:sldLayoutId id="2147483669" r:id="rId1"/>
  </p:sldLayoutIdLst>
  <p:hf hdr="0" ftr="0" dt="0"/>
  <p:txStyles>
    <p:titleStyle>
      <a:lvl1pPr algn="ctr" defTabSz="914400" rtl="0" eaLnBrk="1" latinLnBrk="0" hangingPunct="1">
        <a:lnSpc>
          <a:spcPct val="90000"/>
        </a:lnSpc>
        <a:spcBef>
          <a:spcPct val="0"/>
        </a:spcBef>
        <a:buNone/>
        <a:defRPr sz="4400" b="1" kern="1200" spc="-30" baseline="0">
          <a:solidFill>
            <a:srgbClr val="073759"/>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Box 1">
            <a:extLst>
              <a:ext uri="{FF2B5EF4-FFF2-40B4-BE49-F238E27FC236}">
                <a16:creationId xmlns:a16="http://schemas.microsoft.com/office/drawing/2014/main" id="{9374A020-3F58-49F9-BBDA-4920065100FE}"/>
              </a:ext>
            </a:extLst>
          </p:cNvPr>
          <p:cNvSpPr txBox="1"/>
          <p:nvPr userDrawn="1"/>
        </p:nvSpPr>
        <p:spPr>
          <a:xfrm>
            <a:off x="9906000" y="5852160"/>
            <a:ext cx="2286000" cy="529576"/>
          </a:xfrm>
          <a:prstGeom prst="rect">
            <a:avLst/>
          </a:prstGeom>
          <a:solidFill>
            <a:srgbClr val="FFFF00">
              <a:alpha val="80000"/>
            </a:srgbClr>
          </a:solidFill>
        </p:spPr>
        <p:txBody>
          <a:bodyPr wrap="none" tIns="91440" rtlCol="0" anchor="t" anchorCtr="0">
            <a:noAutofit/>
          </a:bodyPr>
          <a:lstStyle/>
          <a:p>
            <a:pPr algn="ctr">
              <a:lnSpc>
                <a:spcPct val="70000"/>
              </a:lnSpc>
            </a:pPr>
            <a:r>
              <a:rPr lang="en-US" sz="2000" b="1">
                <a:solidFill>
                  <a:srgbClr val="7030A0"/>
                </a:solidFill>
              </a:rPr>
              <a:t>Draft Pre-Decisional</a:t>
            </a:r>
          </a:p>
          <a:p>
            <a:pPr algn="ctr">
              <a:lnSpc>
                <a:spcPct val="70000"/>
              </a:lnSpc>
            </a:pPr>
            <a:r>
              <a:rPr lang="en-US" sz="1200" b="0">
                <a:solidFill>
                  <a:srgbClr val="7030A0"/>
                </a:solidFill>
              </a:rPr>
              <a:t>To remove, go to Master Slide</a:t>
            </a:r>
          </a:p>
        </p:txBody>
      </p:sp>
      <p:sp>
        <p:nvSpPr>
          <p:cNvPr id="3" name="Slide Number Placeholder 4">
            <a:extLst>
              <a:ext uri="{FF2B5EF4-FFF2-40B4-BE49-F238E27FC236}">
                <a16:creationId xmlns:a16="http://schemas.microsoft.com/office/drawing/2014/main" id="{B367AF41-022B-67D3-3DD1-92C267682413}"/>
              </a:ext>
            </a:extLst>
          </p:cNvPr>
          <p:cNvSpPr>
            <a:spLocks noGrp="1"/>
          </p:cNvSpPr>
          <p:nvPr>
            <p:ph type="sldNum" sz="quarter" idx="4"/>
          </p:nvPr>
        </p:nvSpPr>
        <p:spPr>
          <a:xfrm>
            <a:off x="10494159" y="6381736"/>
            <a:ext cx="1222248" cy="247664"/>
          </a:xfrm>
          <a:prstGeom prst="rect">
            <a:avLst/>
          </a:prstGeom>
        </p:spPr>
        <p:txBody>
          <a:bodyPr vert="horz" lIns="0" tIns="0" rIns="0" bIns="0" rtlCol="0" anchor="b" anchorCtr="0"/>
          <a:lstStyle>
            <a:lvl1pPr algn="r">
              <a:defRPr sz="1200" b="1" i="0">
                <a:solidFill>
                  <a:srgbClr val="215D8C"/>
                </a:solidFill>
                <a:latin typeface="Source Sans Pro" panose="020B0503030403020204" pitchFamily="34" charset="0"/>
              </a:defRPr>
            </a:lvl1pPr>
          </a:lstStyle>
          <a:p>
            <a:fld id="{4A217ABC-3BCB-4F47-AC3C-9D5177951563}" type="slidenum">
              <a:rPr lang="en-US" smtClean="0"/>
              <a:pPr/>
              <a:t>‹#›</a:t>
            </a:fld>
            <a:endParaRPr lang="en-US"/>
          </a:p>
        </p:txBody>
      </p:sp>
    </p:spTree>
    <p:extLst>
      <p:ext uri="{BB962C8B-B14F-4D97-AF65-F5344CB8AC3E}">
        <p14:creationId xmlns:p14="http://schemas.microsoft.com/office/powerpoint/2010/main" val="1507275128"/>
      </p:ext>
    </p:extLst>
  </p:cSld>
  <p:clrMap bg1="lt1" tx1="dk1" bg2="lt2" tx2="dk2" accent1="accent1" accent2="accent2" accent3="accent3" accent4="accent4" accent5="accent5" accent6="accent6" hlink="hlink" folHlink="folHlink"/>
  <p:sldLayoutIdLst>
    <p:sldLayoutId id="2147483683" r:id="rId1"/>
  </p:sldLayoutIdLst>
  <p:hf hdr="0" ftr="0" dt="0"/>
  <p:txStyles>
    <p:titleStyle>
      <a:lvl1pPr algn="ctr" defTabSz="914400" rtl="0" eaLnBrk="1" latinLnBrk="0" hangingPunct="1">
        <a:lnSpc>
          <a:spcPct val="90000"/>
        </a:lnSpc>
        <a:spcBef>
          <a:spcPct val="0"/>
        </a:spcBef>
        <a:buNone/>
        <a:defRPr sz="4400" b="1" kern="1200" spc="-30" baseline="0">
          <a:solidFill>
            <a:srgbClr val="073759"/>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hyperlink" Target="https://www.wrp.gov/agencies/odep/wrp" TargetMode="Externa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hyperlink" Target="mailto:WRP@dol.gov" TargetMode="Externa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mailto:wrp@dol.gov" TargetMode="External"/><Relationship Id="rId2" Type="http://schemas.openxmlformats.org/officeDocument/2006/relationships/hyperlink" Target="https://www.dol.gov/agencies/odep/wrp/resources" TargetMode="External"/><Relationship Id="rId1" Type="http://schemas.openxmlformats.org/officeDocument/2006/relationships/slideLayout" Target="../slideLayouts/slideLayout9.xml"/><Relationship Id="rId5" Type="http://schemas.openxmlformats.org/officeDocument/2006/relationships/image" Target="../media/image19.jpeg"/><Relationship Id="rId4" Type="http://schemas.openxmlformats.org/officeDocument/2006/relationships/hyperlink" Target="mailto:recruiter-help@usajobs.gov"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wrp.gov/" TargetMode="External"/><Relationship Id="rId2" Type="http://schemas.openxmlformats.org/officeDocument/2006/relationships/hyperlink" Target="https://www.eeoc.gov/publications/abcs-schedule-tips-hiring-managers-using-schedule-appointing-authority"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agencyportal.usajobs.gov/" TargetMode="External"/><Relationship Id="rId1" Type="http://schemas.openxmlformats.org/officeDocument/2006/relationships/slideLayout" Target="../slideLayouts/slideLayout5.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9.png"/><Relationship Id="rId7" Type="http://schemas.openxmlformats.org/officeDocument/2006/relationships/image" Target="../media/image6.png"/><Relationship Id="rId2" Type="http://schemas.openxmlformats.org/officeDocument/2006/relationships/image" Target="../media/image8.png"/><Relationship Id="rId1" Type="http://schemas.openxmlformats.org/officeDocument/2006/relationships/slideLayout" Target="../slideLayouts/slideLayout5.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16.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EC5E0-6EF2-DC50-343A-0F840A76F2B7}"/>
              </a:ext>
            </a:extLst>
          </p:cNvPr>
          <p:cNvSpPr>
            <a:spLocks noGrp="1"/>
          </p:cNvSpPr>
          <p:nvPr>
            <p:ph type="ctrTitle"/>
          </p:nvPr>
        </p:nvSpPr>
        <p:spPr>
          <a:xfrm>
            <a:off x="1409700" y="2255102"/>
            <a:ext cx="9372600" cy="1165123"/>
          </a:xfrm>
        </p:spPr>
        <p:txBody>
          <a:bodyPr/>
          <a:lstStyle/>
          <a:p>
            <a:r>
              <a:rPr lang="en-US" dirty="0"/>
              <a:t>Contacting and Hiring WRP Candidates</a:t>
            </a:r>
          </a:p>
        </p:txBody>
      </p:sp>
      <p:sp>
        <p:nvSpPr>
          <p:cNvPr id="4" name="Subtitle 3">
            <a:extLst>
              <a:ext uri="{FF2B5EF4-FFF2-40B4-BE49-F238E27FC236}">
                <a16:creationId xmlns:a16="http://schemas.microsoft.com/office/drawing/2014/main" id="{CA4CD1F0-62B9-1D1E-17AA-11939CD773E8}"/>
              </a:ext>
            </a:extLst>
          </p:cNvPr>
          <p:cNvSpPr>
            <a:spLocks noGrp="1"/>
          </p:cNvSpPr>
          <p:nvPr>
            <p:ph type="subTitle" idx="1"/>
          </p:nvPr>
        </p:nvSpPr>
        <p:spPr/>
        <p:txBody>
          <a:bodyPr/>
          <a:lstStyle/>
          <a:p>
            <a:r>
              <a:rPr lang="en-US"/>
              <a:t>USAJOBS</a:t>
            </a:r>
          </a:p>
        </p:txBody>
      </p:sp>
      <p:sp>
        <p:nvSpPr>
          <p:cNvPr id="3" name="Slide Number Placeholder 2">
            <a:extLst>
              <a:ext uri="{FF2B5EF4-FFF2-40B4-BE49-F238E27FC236}">
                <a16:creationId xmlns:a16="http://schemas.microsoft.com/office/drawing/2014/main" id="{543CB0F2-3042-6979-449F-56C052B15799}"/>
              </a:ext>
            </a:extLst>
          </p:cNvPr>
          <p:cNvSpPr>
            <a:spLocks noGrp="1"/>
          </p:cNvSpPr>
          <p:nvPr>
            <p:ph type="sldNum" sz="quarter" idx="4"/>
          </p:nvPr>
        </p:nvSpPr>
        <p:spPr/>
        <p:txBody>
          <a:bodyPr/>
          <a:lstStyle/>
          <a:p>
            <a:fld id="{4A217ABC-3BCB-4F47-AC3C-9D5177951563}" type="slidenum">
              <a:rPr lang="en-US" smtClean="0"/>
              <a:pPr/>
              <a:t>1</a:t>
            </a:fld>
            <a:endParaRPr lang="en-US"/>
          </a:p>
        </p:txBody>
      </p:sp>
    </p:spTree>
    <p:extLst>
      <p:ext uri="{BB962C8B-B14F-4D97-AF65-F5344CB8AC3E}">
        <p14:creationId xmlns:p14="http://schemas.microsoft.com/office/powerpoint/2010/main" val="19849599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A0CCB-E168-ACC6-5FB3-FB296D8B40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85B3CF-34F6-1A67-E043-30433F1A9399}"/>
              </a:ext>
            </a:extLst>
          </p:cNvPr>
          <p:cNvSpPr>
            <a:spLocks noGrp="1"/>
          </p:cNvSpPr>
          <p:nvPr>
            <p:ph type="title"/>
          </p:nvPr>
        </p:nvSpPr>
        <p:spPr>
          <a:xfrm>
            <a:off x="1371600" y="1828800"/>
            <a:ext cx="8558981" cy="2209800"/>
          </a:xfrm>
        </p:spPr>
        <p:txBody>
          <a:bodyPr/>
          <a:lstStyle/>
          <a:p>
            <a:r>
              <a:rPr lang="en-US"/>
              <a:t>Hiring a Candidate from the WRP Talent Program</a:t>
            </a:r>
          </a:p>
        </p:txBody>
      </p:sp>
      <p:sp>
        <p:nvSpPr>
          <p:cNvPr id="3" name="Slide Number Placeholder 2">
            <a:extLst>
              <a:ext uri="{FF2B5EF4-FFF2-40B4-BE49-F238E27FC236}">
                <a16:creationId xmlns:a16="http://schemas.microsoft.com/office/drawing/2014/main" id="{D239A2D5-6D0E-5C4D-F1D1-92A7191AB78D}"/>
              </a:ext>
            </a:extLst>
          </p:cNvPr>
          <p:cNvSpPr>
            <a:spLocks noGrp="1"/>
          </p:cNvSpPr>
          <p:nvPr>
            <p:ph type="sldNum" sz="quarter" idx="4"/>
          </p:nvPr>
        </p:nvSpPr>
        <p:spPr/>
        <p:txBody>
          <a:bodyPr/>
          <a:lstStyle/>
          <a:p>
            <a:fld id="{4A217ABC-3BCB-4F47-AC3C-9D5177951563}" type="slidenum">
              <a:rPr lang="en-US" smtClean="0"/>
              <a:pPr/>
              <a:t>10</a:t>
            </a:fld>
            <a:endParaRPr lang="en-US"/>
          </a:p>
        </p:txBody>
      </p:sp>
    </p:spTree>
    <p:extLst>
      <p:ext uri="{BB962C8B-B14F-4D97-AF65-F5344CB8AC3E}">
        <p14:creationId xmlns:p14="http://schemas.microsoft.com/office/powerpoint/2010/main" val="183605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42E42-967D-C39B-F959-505DD3F8C3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7D0136-59F3-B02D-8A3E-A5E49355144E}"/>
              </a:ext>
            </a:extLst>
          </p:cNvPr>
          <p:cNvSpPr>
            <a:spLocks noGrp="1"/>
          </p:cNvSpPr>
          <p:nvPr>
            <p:ph type="title"/>
          </p:nvPr>
        </p:nvSpPr>
        <p:spPr/>
        <p:txBody>
          <a:bodyPr/>
          <a:lstStyle/>
          <a:p>
            <a:r>
              <a:rPr lang="en-US"/>
              <a:t>Next Steps to Hire a WRP Candidate</a:t>
            </a:r>
          </a:p>
        </p:txBody>
      </p:sp>
      <p:sp>
        <p:nvSpPr>
          <p:cNvPr id="11" name="TextBox 10">
            <a:extLst>
              <a:ext uri="{FF2B5EF4-FFF2-40B4-BE49-F238E27FC236}">
                <a16:creationId xmlns:a16="http://schemas.microsoft.com/office/drawing/2014/main" id="{4A56040C-921B-E910-5741-24FE926544B8}"/>
              </a:ext>
            </a:extLst>
          </p:cNvPr>
          <p:cNvSpPr txBox="1"/>
          <p:nvPr/>
        </p:nvSpPr>
        <p:spPr>
          <a:xfrm>
            <a:off x="602226" y="2036785"/>
            <a:ext cx="10685206" cy="2708434"/>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a:t>Contact WRP candidates to schedule an interview</a:t>
            </a:r>
          </a:p>
          <a:p>
            <a:pPr marL="285750" indent="-285750">
              <a:spcAft>
                <a:spcPts val="1200"/>
              </a:spcAft>
              <a:buFont typeface="Arial" panose="020B0604020202020204" pitchFamily="34" charset="0"/>
              <a:buChar char="•"/>
            </a:pPr>
            <a:r>
              <a:rPr lang="en-US" sz="2800"/>
              <a:t>Follow your agency’s hiring procedures and coordinate with your HR contact or WRP Coordinator (if applicable)</a:t>
            </a:r>
          </a:p>
          <a:p>
            <a:pPr marL="285750" indent="-285750">
              <a:spcAft>
                <a:spcPts val="1200"/>
              </a:spcAft>
              <a:buFont typeface="Arial" panose="020B0604020202020204" pitchFamily="34" charset="0"/>
              <a:buChar char="•"/>
            </a:pPr>
            <a:r>
              <a:rPr lang="en-US" sz="2800"/>
              <a:t>HR will obtain a Schedule A letter from the candidate</a:t>
            </a:r>
          </a:p>
          <a:p>
            <a:pPr marL="285750" indent="-285750">
              <a:spcAft>
                <a:spcPts val="1200"/>
              </a:spcAft>
              <a:buFont typeface="Arial" panose="020B0604020202020204" pitchFamily="34" charset="0"/>
              <a:buChar char="•"/>
            </a:pPr>
            <a:r>
              <a:rPr lang="en-US" sz="2800"/>
              <a:t>You may use other hiring authorities to hire WRP candidates</a:t>
            </a:r>
          </a:p>
        </p:txBody>
      </p:sp>
      <p:sp>
        <p:nvSpPr>
          <p:cNvPr id="3" name="TextBox 2">
            <a:extLst>
              <a:ext uri="{FF2B5EF4-FFF2-40B4-BE49-F238E27FC236}">
                <a16:creationId xmlns:a16="http://schemas.microsoft.com/office/drawing/2014/main" id="{35EB9AC6-CC8B-A31A-392A-9690749E2C4B}"/>
              </a:ext>
            </a:extLst>
          </p:cNvPr>
          <p:cNvSpPr txBox="1"/>
          <p:nvPr/>
        </p:nvSpPr>
        <p:spPr>
          <a:xfrm>
            <a:off x="9205684" y="6061750"/>
            <a:ext cx="2452916" cy="307777"/>
          </a:xfrm>
          <a:prstGeom prst="rect">
            <a:avLst/>
          </a:prstGeom>
          <a:solidFill>
            <a:schemeClr val="accent5">
              <a:lumMod val="20000"/>
              <a:lumOff val="80000"/>
            </a:schemeClr>
          </a:solidFill>
          <a:ln>
            <a:solidFill>
              <a:srgbClr val="073759"/>
            </a:solidFill>
          </a:ln>
        </p:spPr>
        <p:txBody>
          <a:bodyPr wrap="none" rtlCol="0">
            <a:spAutoFit/>
          </a:bodyPr>
          <a:lstStyle/>
          <a:p>
            <a:r>
              <a:rPr lang="en-US" sz="1400" dirty="0"/>
              <a:t>Source: </a:t>
            </a:r>
            <a:r>
              <a:rPr lang="en-US" sz="1400" dirty="0">
                <a:hlinkClick r:id="rId2"/>
              </a:rPr>
              <a:t>https://www.wrp.gov/</a:t>
            </a:r>
            <a:endParaRPr lang="en-US" sz="1400" dirty="0"/>
          </a:p>
        </p:txBody>
      </p:sp>
      <p:sp>
        <p:nvSpPr>
          <p:cNvPr id="4" name="Slide Number Placeholder 3">
            <a:extLst>
              <a:ext uri="{FF2B5EF4-FFF2-40B4-BE49-F238E27FC236}">
                <a16:creationId xmlns:a16="http://schemas.microsoft.com/office/drawing/2014/main" id="{6996861C-7282-1D81-E14F-599A5EA79C19}"/>
              </a:ext>
            </a:extLst>
          </p:cNvPr>
          <p:cNvSpPr>
            <a:spLocks noGrp="1"/>
          </p:cNvSpPr>
          <p:nvPr>
            <p:ph type="sldNum" sz="quarter" idx="11"/>
          </p:nvPr>
        </p:nvSpPr>
        <p:spPr/>
        <p:txBody>
          <a:bodyPr/>
          <a:lstStyle/>
          <a:p>
            <a:fld id="{4A217ABC-3BCB-4F47-AC3C-9D5177951563}" type="slidenum">
              <a:rPr lang="en-US" smtClean="0"/>
              <a:pPr/>
              <a:t>11</a:t>
            </a:fld>
            <a:endParaRPr lang="en-US"/>
          </a:p>
        </p:txBody>
      </p:sp>
    </p:spTree>
    <p:extLst>
      <p:ext uri="{BB962C8B-B14F-4D97-AF65-F5344CB8AC3E}">
        <p14:creationId xmlns:p14="http://schemas.microsoft.com/office/powerpoint/2010/main" val="3868839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34E00-8749-9C0D-00BA-9C464A0B1C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5EB1D4-8718-A54E-5557-BBAA3DA14C3B}"/>
              </a:ext>
            </a:extLst>
          </p:cNvPr>
          <p:cNvSpPr>
            <a:spLocks noGrp="1"/>
          </p:cNvSpPr>
          <p:nvPr>
            <p:ph type="title"/>
          </p:nvPr>
        </p:nvSpPr>
        <p:spPr/>
        <p:txBody>
          <a:bodyPr/>
          <a:lstStyle/>
          <a:p>
            <a:r>
              <a:rPr lang="en-US"/>
              <a:t>Candidate Reporting</a:t>
            </a:r>
          </a:p>
        </p:txBody>
      </p:sp>
      <p:sp>
        <p:nvSpPr>
          <p:cNvPr id="11" name="TextBox 10">
            <a:extLst>
              <a:ext uri="{FF2B5EF4-FFF2-40B4-BE49-F238E27FC236}">
                <a16:creationId xmlns:a16="http://schemas.microsoft.com/office/drawing/2014/main" id="{DFD531D8-69B0-83CE-82C5-084B33D34B4C}"/>
              </a:ext>
            </a:extLst>
          </p:cNvPr>
          <p:cNvSpPr txBox="1"/>
          <p:nvPr/>
        </p:nvSpPr>
        <p:spPr>
          <a:xfrm>
            <a:off x="497914" y="2664441"/>
            <a:ext cx="4481052" cy="2554545"/>
          </a:xfrm>
          <a:prstGeom prst="rect">
            <a:avLst/>
          </a:prstGeom>
          <a:noFill/>
        </p:spPr>
        <p:txBody>
          <a:bodyPr wrap="square" rtlCol="0">
            <a:spAutoFit/>
          </a:bodyPr>
          <a:lstStyle/>
          <a:p>
            <a:r>
              <a:rPr lang="en-US" sz="2000"/>
              <a:t>It is important to email </a:t>
            </a:r>
            <a:r>
              <a:rPr lang="en-US" sz="2000">
                <a:hlinkClick r:id="rId2"/>
              </a:rPr>
              <a:t>WRP@dol.gov</a:t>
            </a:r>
            <a:r>
              <a:rPr lang="en-US" sz="2000"/>
              <a:t> to report any WRP candidates you have hired. Reporting hires is critical to the success of the WRP.</a:t>
            </a:r>
          </a:p>
          <a:p>
            <a:endParaRPr lang="en-US" sz="2000"/>
          </a:p>
          <a:p>
            <a:r>
              <a:rPr lang="en-US" sz="2000"/>
              <a:t>There are no additional actions you need to take in ATP to mark a candidate as hired.</a:t>
            </a:r>
          </a:p>
        </p:txBody>
      </p:sp>
      <p:sp>
        <p:nvSpPr>
          <p:cNvPr id="3" name="TextBox 2">
            <a:extLst>
              <a:ext uri="{FF2B5EF4-FFF2-40B4-BE49-F238E27FC236}">
                <a16:creationId xmlns:a16="http://schemas.microsoft.com/office/drawing/2014/main" id="{C99C00A9-94D0-B32B-7867-C457B0830046}"/>
              </a:ext>
            </a:extLst>
          </p:cNvPr>
          <p:cNvSpPr txBox="1"/>
          <p:nvPr/>
        </p:nvSpPr>
        <p:spPr>
          <a:xfrm>
            <a:off x="6548206" y="1775986"/>
            <a:ext cx="3953307" cy="1077218"/>
          </a:xfrm>
          <a:prstGeom prst="rect">
            <a:avLst/>
          </a:prstGeom>
          <a:solidFill>
            <a:schemeClr val="accent5">
              <a:lumMod val="20000"/>
              <a:lumOff val="80000"/>
            </a:schemeClr>
          </a:solidFill>
          <a:ln>
            <a:solidFill>
              <a:srgbClr val="073759"/>
            </a:solidFill>
          </a:ln>
        </p:spPr>
        <p:txBody>
          <a:bodyPr wrap="square" rtlCol="0">
            <a:spAutoFit/>
          </a:bodyPr>
          <a:lstStyle/>
          <a:p>
            <a:r>
              <a:rPr lang="en-US" sz="1600" dirty="0"/>
              <a:t>Candidates will be prompted to let us know if they have been hired when they log into USAJOBS. They should submit the details of their opportunity in their USAJOBS profile. </a:t>
            </a:r>
          </a:p>
        </p:txBody>
      </p:sp>
      <p:pic>
        <p:nvPicPr>
          <p:cNvPr id="8" name="Picture 7" descr="Candidate reporting page in USAJOBS">
            <a:extLst>
              <a:ext uri="{FF2B5EF4-FFF2-40B4-BE49-F238E27FC236}">
                <a16:creationId xmlns:a16="http://schemas.microsoft.com/office/drawing/2014/main" id="{C20E1221-F360-D00C-52CA-5FD9D72E6FC0}"/>
              </a:ext>
            </a:extLst>
          </p:cNvPr>
          <p:cNvPicPr>
            <a:picLocks noChangeAspect="1"/>
          </p:cNvPicPr>
          <p:nvPr/>
        </p:nvPicPr>
        <p:blipFill>
          <a:blip r:embed="rId3"/>
          <a:stretch>
            <a:fillRect/>
          </a:stretch>
        </p:blipFill>
        <p:spPr>
          <a:xfrm>
            <a:off x="5476012" y="2975979"/>
            <a:ext cx="6182588" cy="3258005"/>
          </a:xfrm>
          <a:prstGeom prst="rect">
            <a:avLst/>
          </a:prstGeom>
          <a:ln>
            <a:solidFill>
              <a:srgbClr val="073759"/>
            </a:solidFill>
          </a:ln>
          <a:effectLst>
            <a:outerShdw blurRad="292100" dist="139700" dir="2700000" algn="tl" rotWithShape="0">
              <a:srgbClr val="333333">
                <a:alpha val="65000"/>
              </a:srgbClr>
            </a:outerShdw>
          </a:effectLst>
        </p:spPr>
      </p:pic>
      <p:sp>
        <p:nvSpPr>
          <p:cNvPr id="5" name="TextBox 4" descr="Text box with the word &quot;filters&quot; and an arrow pointing toward the various filters users can apply to the candidate list.">
            <a:extLst>
              <a:ext uri="{FF2B5EF4-FFF2-40B4-BE49-F238E27FC236}">
                <a16:creationId xmlns:a16="http://schemas.microsoft.com/office/drawing/2014/main" id="{90A5E475-62CB-C223-1342-CB79BBD4C199}"/>
              </a:ext>
            </a:extLst>
          </p:cNvPr>
          <p:cNvSpPr txBox="1"/>
          <p:nvPr/>
        </p:nvSpPr>
        <p:spPr>
          <a:xfrm>
            <a:off x="9690881" y="5737447"/>
            <a:ext cx="1770941" cy="369332"/>
          </a:xfrm>
          <a:prstGeom prst="rect">
            <a:avLst/>
          </a:prstGeom>
          <a:solidFill>
            <a:schemeClr val="bg1"/>
          </a:solidFill>
          <a:ln>
            <a:solidFill>
              <a:srgbClr val="073759"/>
            </a:solidFill>
          </a:ln>
          <a:effectLst>
            <a:outerShdw blurRad="50800" dist="38100" dir="2700000" algn="tl" rotWithShape="0">
              <a:prstClr val="black">
                <a:alpha val="40000"/>
              </a:prstClr>
            </a:outerShdw>
          </a:effectLst>
        </p:spPr>
        <p:txBody>
          <a:bodyPr wrap="square" rtlCol="0">
            <a:spAutoFit/>
          </a:bodyPr>
          <a:lstStyle/>
          <a:p>
            <a:r>
              <a:rPr lang="en-US" b="1" dirty="0">
                <a:solidFill>
                  <a:srgbClr val="FF0000"/>
                </a:solidFill>
              </a:rPr>
              <a:t>Candidate View</a:t>
            </a:r>
          </a:p>
        </p:txBody>
      </p:sp>
      <p:sp>
        <p:nvSpPr>
          <p:cNvPr id="9" name="Oval 8">
            <a:extLst>
              <a:ext uri="{FF2B5EF4-FFF2-40B4-BE49-F238E27FC236}">
                <a16:creationId xmlns:a16="http://schemas.microsoft.com/office/drawing/2014/main" id="{74145E17-F348-3EC4-D0C3-8DA696582998}"/>
              </a:ext>
              <a:ext uri="{C183D7F6-B498-43B3-948B-1728B52AA6E4}">
                <adec:decorative xmlns:adec="http://schemas.microsoft.com/office/drawing/2017/decorative" val="1"/>
              </a:ext>
            </a:extLst>
          </p:cNvPr>
          <p:cNvSpPr/>
          <p:nvPr/>
        </p:nvSpPr>
        <p:spPr>
          <a:xfrm>
            <a:off x="5568593" y="5737448"/>
            <a:ext cx="1448656" cy="369332"/>
          </a:xfrm>
          <a:prstGeom prst="ellipse">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highlight>
                <a:srgbClr val="FFFF00"/>
              </a:highlight>
            </a:endParaRPr>
          </a:p>
        </p:txBody>
      </p:sp>
      <p:sp>
        <p:nvSpPr>
          <p:cNvPr id="10" name="Arrow: Bent-Up 9">
            <a:extLst>
              <a:ext uri="{FF2B5EF4-FFF2-40B4-BE49-F238E27FC236}">
                <a16:creationId xmlns:a16="http://schemas.microsoft.com/office/drawing/2014/main" id="{B0EEF050-C2EE-C973-4188-9638CCDA3DC2}"/>
              </a:ext>
              <a:ext uri="{C183D7F6-B498-43B3-948B-1728B52AA6E4}">
                <adec:decorative xmlns:adec="http://schemas.microsoft.com/office/drawing/2017/decorative" val="1"/>
              </a:ext>
            </a:extLst>
          </p:cNvPr>
          <p:cNvSpPr/>
          <p:nvPr/>
        </p:nvSpPr>
        <p:spPr>
          <a:xfrm flipV="1">
            <a:off x="10498625" y="2543787"/>
            <a:ext cx="600192" cy="403174"/>
          </a:xfrm>
          <a:prstGeom prst="bentUp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E6CBB3E0-1537-84EC-80FE-B521FB15158B}"/>
              </a:ext>
            </a:extLst>
          </p:cNvPr>
          <p:cNvSpPr>
            <a:spLocks noGrp="1"/>
          </p:cNvSpPr>
          <p:nvPr>
            <p:ph type="sldNum" sz="quarter" idx="11"/>
          </p:nvPr>
        </p:nvSpPr>
        <p:spPr/>
        <p:txBody>
          <a:bodyPr/>
          <a:lstStyle/>
          <a:p>
            <a:fld id="{4A217ABC-3BCB-4F47-AC3C-9D5177951563}" type="slidenum">
              <a:rPr lang="en-US" smtClean="0"/>
              <a:pPr/>
              <a:t>12</a:t>
            </a:fld>
            <a:endParaRPr lang="en-US"/>
          </a:p>
        </p:txBody>
      </p:sp>
    </p:spTree>
    <p:extLst>
      <p:ext uri="{BB962C8B-B14F-4D97-AF65-F5344CB8AC3E}">
        <p14:creationId xmlns:p14="http://schemas.microsoft.com/office/powerpoint/2010/main" val="2004231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76456-C0A4-6B7C-2422-F4154B630F9F}"/>
              </a:ext>
            </a:extLst>
          </p:cNvPr>
          <p:cNvSpPr>
            <a:spLocks noGrp="1"/>
          </p:cNvSpPr>
          <p:nvPr>
            <p:ph type="title"/>
          </p:nvPr>
        </p:nvSpPr>
        <p:spPr/>
        <p:txBody>
          <a:bodyPr/>
          <a:lstStyle/>
          <a:p>
            <a:r>
              <a:rPr lang="en-US"/>
              <a:t>Questions?</a:t>
            </a:r>
          </a:p>
        </p:txBody>
      </p:sp>
      <p:sp>
        <p:nvSpPr>
          <p:cNvPr id="6" name="Content Placeholder 5">
            <a:extLst>
              <a:ext uri="{FF2B5EF4-FFF2-40B4-BE49-F238E27FC236}">
                <a16:creationId xmlns:a16="http://schemas.microsoft.com/office/drawing/2014/main" id="{77D0AFCD-DBB3-87BA-3A57-FAB08255FF83}"/>
              </a:ext>
            </a:extLst>
          </p:cNvPr>
          <p:cNvSpPr>
            <a:spLocks noGrp="1"/>
          </p:cNvSpPr>
          <p:nvPr>
            <p:ph idx="12"/>
          </p:nvPr>
        </p:nvSpPr>
        <p:spPr>
          <a:xfrm>
            <a:off x="685800" y="1585868"/>
            <a:ext cx="10640961" cy="3995928"/>
          </a:xfrm>
        </p:spPr>
        <p:txBody>
          <a:bodyPr/>
          <a:lstStyle/>
          <a:p>
            <a:pPr>
              <a:spcBef>
                <a:spcPts val="600"/>
              </a:spcBef>
              <a:spcAft>
                <a:spcPts val="3000"/>
              </a:spcAft>
            </a:pPr>
            <a:r>
              <a:rPr lang="en-US" dirty="0"/>
              <a:t>Review other user guides on the </a:t>
            </a:r>
            <a:r>
              <a:rPr lang="en-US" dirty="0">
                <a:hlinkClick r:id="rId2"/>
              </a:rPr>
              <a:t>Workforce Recruitment Program Resources</a:t>
            </a:r>
            <a:r>
              <a:rPr lang="en-US" dirty="0"/>
              <a:t> page.</a:t>
            </a:r>
          </a:p>
          <a:p>
            <a:pPr>
              <a:spcBef>
                <a:spcPts val="600"/>
              </a:spcBef>
              <a:spcAft>
                <a:spcPts val="3000"/>
              </a:spcAft>
            </a:pPr>
            <a:r>
              <a:rPr lang="en-US" dirty="0"/>
              <a:t>For questions about the Workforce Recruitment Program (WRP), email </a:t>
            </a:r>
            <a:r>
              <a:rPr lang="en-US" dirty="0">
                <a:hlinkClick r:id="rId3"/>
              </a:rPr>
              <a:t>wrp@dol.gov</a:t>
            </a:r>
            <a:r>
              <a:rPr lang="en-US" dirty="0"/>
              <a:t>.</a:t>
            </a:r>
          </a:p>
          <a:p>
            <a:pPr>
              <a:spcBef>
                <a:spcPts val="600"/>
              </a:spcBef>
              <a:spcAft>
                <a:spcPts val="3000"/>
              </a:spcAft>
            </a:pPr>
            <a:r>
              <a:rPr lang="en-US" dirty="0"/>
              <a:t>For technical assistance with the Agency Talent Portal (ATP), email</a:t>
            </a:r>
            <a:br>
              <a:rPr lang="en-US" dirty="0"/>
            </a:br>
            <a:r>
              <a:rPr lang="en-US" dirty="0">
                <a:hlinkClick r:id="rId4"/>
              </a:rPr>
              <a:t>recruiter-help@usajobs.gov</a:t>
            </a:r>
            <a:r>
              <a:rPr lang="en-US" dirty="0"/>
              <a:t>.</a:t>
            </a:r>
          </a:p>
          <a:p>
            <a:pPr>
              <a:spcBef>
                <a:spcPts val="600"/>
              </a:spcBef>
              <a:spcAft>
                <a:spcPts val="3000"/>
              </a:spcAft>
            </a:pPr>
            <a:endParaRPr lang="en-US" dirty="0"/>
          </a:p>
        </p:txBody>
      </p:sp>
      <p:pic>
        <p:nvPicPr>
          <p:cNvPr id="1026" name="Picture 2" descr="WRP: Workforce Recruitment Program Logo">
            <a:extLst>
              <a:ext uri="{FF2B5EF4-FFF2-40B4-BE49-F238E27FC236}">
                <a16:creationId xmlns:a16="http://schemas.microsoft.com/office/drawing/2014/main" id="{B688C54E-9D8A-08CF-B531-464FE6848D3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10150" y="4996009"/>
            <a:ext cx="2324100" cy="1171575"/>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a:extLst>
              <a:ext uri="{FF2B5EF4-FFF2-40B4-BE49-F238E27FC236}">
                <a16:creationId xmlns:a16="http://schemas.microsoft.com/office/drawing/2014/main" id="{27B57062-B696-64D6-F8D3-7E64A0D60F36}"/>
              </a:ext>
            </a:extLst>
          </p:cNvPr>
          <p:cNvSpPr>
            <a:spLocks noGrp="1"/>
          </p:cNvSpPr>
          <p:nvPr>
            <p:ph type="sldNum" sz="quarter" idx="14"/>
          </p:nvPr>
        </p:nvSpPr>
        <p:spPr/>
        <p:txBody>
          <a:bodyPr/>
          <a:lstStyle/>
          <a:p>
            <a:fld id="{4A217ABC-3BCB-4F47-AC3C-9D5177951563}" type="slidenum">
              <a:rPr lang="en-US" smtClean="0"/>
              <a:pPr/>
              <a:t>13</a:t>
            </a:fld>
            <a:endParaRPr lang="en-US"/>
          </a:p>
        </p:txBody>
      </p:sp>
    </p:spTree>
    <p:extLst>
      <p:ext uri="{BB962C8B-B14F-4D97-AF65-F5344CB8AC3E}">
        <p14:creationId xmlns:p14="http://schemas.microsoft.com/office/powerpoint/2010/main" val="3093758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FF52A-8212-E619-F145-D4F5BCB17D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B61B86-5D47-E228-2A95-8639B91A3A0F}"/>
              </a:ext>
            </a:extLst>
          </p:cNvPr>
          <p:cNvSpPr>
            <a:spLocks noGrp="1"/>
          </p:cNvSpPr>
          <p:nvPr>
            <p:ph type="title"/>
          </p:nvPr>
        </p:nvSpPr>
        <p:spPr/>
        <p:txBody>
          <a:bodyPr/>
          <a:lstStyle/>
          <a:p>
            <a:r>
              <a:rPr lang="en-US"/>
              <a:t>Background</a:t>
            </a:r>
          </a:p>
        </p:txBody>
      </p:sp>
      <p:sp>
        <p:nvSpPr>
          <p:cNvPr id="3" name="Content Placeholder 2">
            <a:extLst>
              <a:ext uri="{FF2B5EF4-FFF2-40B4-BE49-F238E27FC236}">
                <a16:creationId xmlns:a16="http://schemas.microsoft.com/office/drawing/2014/main" id="{3830CFCB-CEE1-EE99-ECAB-C9FCDB4E466F}"/>
              </a:ext>
            </a:extLst>
          </p:cNvPr>
          <p:cNvSpPr>
            <a:spLocks noGrp="1"/>
          </p:cNvSpPr>
          <p:nvPr>
            <p:ph idx="1"/>
          </p:nvPr>
        </p:nvSpPr>
        <p:spPr>
          <a:xfrm>
            <a:off x="685800" y="1600199"/>
            <a:ext cx="10972800" cy="4179979"/>
          </a:xfrm>
        </p:spPr>
        <p:txBody>
          <a:bodyPr lIns="91440" tIns="45720" rIns="91440" bIns="45720" anchor="t"/>
          <a:lstStyle/>
          <a:p>
            <a:pPr marL="0" indent="0">
              <a:lnSpc>
                <a:spcPct val="100000"/>
              </a:lnSpc>
              <a:spcBef>
                <a:spcPts val="600"/>
              </a:spcBef>
              <a:spcAft>
                <a:spcPts val="1200"/>
              </a:spcAft>
              <a:buNone/>
            </a:pPr>
            <a:r>
              <a:rPr lang="en-US" sz="1800" dirty="0">
                <a:latin typeface="Source Sans Pro"/>
                <a:ea typeface="Source Sans Pro"/>
              </a:rPr>
              <a:t>The Workforce Recruitment Program (WRP) helps federal employers hire college students and recent graduates with disabilities for internships or permanent jobs. WRP candidates are eligible for the federal government's </a:t>
            </a:r>
            <a:r>
              <a:rPr lang="en-US" sz="1800" dirty="0">
                <a:latin typeface="Source Sans Pro"/>
                <a:ea typeface="Source Sans Pro"/>
                <a:hlinkClick r:id="rId2"/>
              </a:rPr>
              <a:t>Schedule A Hiring Authority for Persons with Disabilities</a:t>
            </a:r>
            <a:r>
              <a:rPr lang="en-US" sz="1800" dirty="0">
                <a:latin typeface="Source Sans Pro"/>
                <a:ea typeface="Source Sans Pro"/>
              </a:rPr>
              <a:t>, which allows agencies to hire without posting a job announcement or going through the certification process. Candidates provide documentation to verify Schedule A eligibility when applying to the program. The WRP is a key tool that supports federal agencies in maintaining compliance with requirements of Section 501 of the Rehabilitation Act.</a:t>
            </a:r>
          </a:p>
          <a:p>
            <a:pPr marL="0" indent="0">
              <a:lnSpc>
                <a:spcPct val="100000"/>
              </a:lnSpc>
              <a:spcBef>
                <a:spcPts val="600"/>
              </a:spcBef>
              <a:spcAft>
                <a:spcPts val="600"/>
              </a:spcAft>
              <a:buNone/>
            </a:pPr>
            <a:r>
              <a:rPr lang="en-US" sz="1800" b="1" dirty="0">
                <a:latin typeface="Source Sans Pro"/>
                <a:ea typeface="Source Sans Pro"/>
              </a:rPr>
              <a:t>How WRP Can Help You Recruit Talent</a:t>
            </a:r>
          </a:p>
          <a:p>
            <a:pPr>
              <a:lnSpc>
                <a:spcPct val="100000"/>
              </a:lnSpc>
              <a:spcBef>
                <a:spcPts val="600"/>
              </a:spcBef>
              <a:spcAft>
                <a:spcPts val="600"/>
              </a:spcAft>
            </a:pPr>
            <a:r>
              <a:rPr lang="en-US" sz="1600" dirty="0">
                <a:latin typeface="Source Sans Pro"/>
                <a:ea typeface="Source Sans Pro"/>
              </a:rPr>
              <a:t>Increase disability employment in your workplace by hiring job-ready candidates. The candidate database is renewed each December, and candidates can update their application throughout the year.</a:t>
            </a:r>
          </a:p>
          <a:p>
            <a:pPr>
              <a:lnSpc>
                <a:spcPct val="100000"/>
              </a:lnSpc>
              <a:spcBef>
                <a:spcPts val="600"/>
              </a:spcBef>
              <a:spcAft>
                <a:spcPts val="600"/>
              </a:spcAft>
            </a:pPr>
            <a:r>
              <a:rPr lang="en-US" sz="1600" dirty="0">
                <a:latin typeface="Source Sans Pro"/>
                <a:ea typeface="Source Sans Pro"/>
              </a:rPr>
              <a:t>Streamline your searches for candidates with the customized search page. Filter candidates based on major, degree, job and location preference, keywords, and more.</a:t>
            </a:r>
          </a:p>
          <a:p>
            <a:pPr>
              <a:lnSpc>
                <a:spcPct val="100000"/>
              </a:lnSpc>
              <a:spcBef>
                <a:spcPts val="600"/>
              </a:spcBef>
              <a:spcAft>
                <a:spcPts val="600"/>
              </a:spcAft>
            </a:pPr>
            <a:r>
              <a:rPr lang="en-US" sz="1600" dirty="0">
                <a:latin typeface="Source Sans Pro"/>
                <a:ea typeface="Source Sans Pro"/>
              </a:rPr>
              <a:t>Access relevant candidate information easily. Bookmark candidate applications and resumes for later viewing.</a:t>
            </a:r>
          </a:p>
          <a:p>
            <a:pPr>
              <a:lnSpc>
                <a:spcPct val="100000"/>
              </a:lnSpc>
              <a:spcBef>
                <a:spcPts val="600"/>
              </a:spcBef>
              <a:spcAft>
                <a:spcPts val="600"/>
              </a:spcAft>
            </a:pPr>
            <a:r>
              <a:rPr lang="en-US" sz="1600" dirty="0">
                <a:latin typeface="Source Sans Pro"/>
                <a:ea typeface="Source Sans Pro"/>
              </a:rPr>
              <a:t>Expedite the hiring process by connecting with WRP candidates directly regarding job opportunities.</a:t>
            </a:r>
          </a:p>
          <a:p>
            <a:pPr>
              <a:lnSpc>
                <a:spcPct val="100000"/>
              </a:lnSpc>
              <a:spcBef>
                <a:spcPts val="600"/>
              </a:spcBef>
              <a:spcAft>
                <a:spcPts val="600"/>
              </a:spcAft>
            </a:pPr>
            <a:endParaRPr lang="en-US" sz="1800" dirty="0"/>
          </a:p>
        </p:txBody>
      </p:sp>
      <p:sp>
        <p:nvSpPr>
          <p:cNvPr id="5" name="TextBox 4">
            <a:extLst>
              <a:ext uri="{FF2B5EF4-FFF2-40B4-BE49-F238E27FC236}">
                <a16:creationId xmlns:a16="http://schemas.microsoft.com/office/drawing/2014/main" id="{99D789DA-67C8-9B98-4ABC-3B9A3BF6A783}"/>
              </a:ext>
            </a:extLst>
          </p:cNvPr>
          <p:cNvSpPr txBox="1"/>
          <p:nvPr/>
        </p:nvSpPr>
        <p:spPr>
          <a:xfrm>
            <a:off x="9181640" y="6052314"/>
            <a:ext cx="2476960" cy="307777"/>
          </a:xfrm>
          <a:prstGeom prst="rect">
            <a:avLst/>
          </a:prstGeom>
          <a:solidFill>
            <a:schemeClr val="accent5">
              <a:lumMod val="20000"/>
              <a:lumOff val="80000"/>
            </a:schemeClr>
          </a:solidFill>
          <a:ln>
            <a:solidFill>
              <a:srgbClr val="073759"/>
            </a:solidFill>
          </a:ln>
        </p:spPr>
        <p:txBody>
          <a:bodyPr wrap="none" rtlCol="0">
            <a:spAutoFit/>
          </a:bodyPr>
          <a:lstStyle/>
          <a:p>
            <a:r>
              <a:rPr lang="en-US" sz="1400" dirty="0"/>
              <a:t>Source: </a:t>
            </a:r>
            <a:r>
              <a:rPr lang="en-US" sz="1400" dirty="0">
                <a:hlinkClick r:id="rId3"/>
              </a:rPr>
              <a:t>https://www.wrp.gov/</a:t>
            </a:r>
            <a:endParaRPr lang="en-US" sz="1400" dirty="0"/>
          </a:p>
        </p:txBody>
      </p:sp>
      <p:sp>
        <p:nvSpPr>
          <p:cNvPr id="4" name="Slide Number Placeholder 3">
            <a:extLst>
              <a:ext uri="{FF2B5EF4-FFF2-40B4-BE49-F238E27FC236}">
                <a16:creationId xmlns:a16="http://schemas.microsoft.com/office/drawing/2014/main" id="{26896208-5EA6-7C68-A5DE-FB89C936CB04}"/>
              </a:ext>
            </a:extLst>
          </p:cNvPr>
          <p:cNvSpPr>
            <a:spLocks noGrp="1"/>
          </p:cNvSpPr>
          <p:nvPr>
            <p:ph type="sldNum" sz="quarter" idx="11"/>
          </p:nvPr>
        </p:nvSpPr>
        <p:spPr/>
        <p:txBody>
          <a:bodyPr/>
          <a:lstStyle/>
          <a:p>
            <a:fld id="{4A217ABC-3BCB-4F47-AC3C-9D5177951563}" type="slidenum">
              <a:rPr lang="en-US" smtClean="0"/>
              <a:pPr/>
              <a:t>2</a:t>
            </a:fld>
            <a:endParaRPr lang="en-US"/>
          </a:p>
        </p:txBody>
      </p:sp>
    </p:spTree>
    <p:extLst>
      <p:ext uri="{BB962C8B-B14F-4D97-AF65-F5344CB8AC3E}">
        <p14:creationId xmlns:p14="http://schemas.microsoft.com/office/powerpoint/2010/main" val="2376730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AED6C6-6761-63FD-3C55-E3D5DA849E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48B63D-C075-2036-63C1-B93C713CBD9A}"/>
              </a:ext>
            </a:extLst>
          </p:cNvPr>
          <p:cNvSpPr>
            <a:spLocks noGrp="1"/>
          </p:cNvSpPr>
          <p:nvPr>
            <p:ph type="title"/>
          </p:nvPr>
        </p:nvSpPr>
        <p:spPr/>
        <p:txBody>
          <a:bodyPr/>
          <a:lstStyle/>
          <a:p>
            <a:r>
              <a:rPr lang="en-US"/>
              <a:t>Finding the WRP Talent Program</a:t>
            </a:r>
          </a:p>
        </p:txBody>
      </p:sp>
      <p:sp>
        <p:nvSpPr>
          <p:cNvPr id="3" name="Slide Number Placeholder 2">
            <a:extLst>
              <a:ext uri="{FF2B5EF4-FFF2-40B4-BE49-F238E27FC236}">
                <a16:creationId xmlns:a16="http://schemas.microsoft.com/office/drawing/2014/main" id="{30C77F73-FC27-FA51-DCB8-7BD52D785C29}"/>
              </a:ext>
            </a:extLst>
          </p:cNvPr>
          <p:cNvSpPr>
            <a:spLocks noGrp="1"/>
          </p:cNvSpPr>
          <p:nvPr>
            <p:ph type="sldNum" sz="quarter" idx="4"/>
          </p:nvPr>
        </p:nvSpPr>
        <p:spPr/>
        <p:txBody>
          <a:bodyPr/>
          <a:lstStyle/>
          <a:p>
            <a:fld id="{4A217ABC-3BCB-4F47-AC3C-9D5177951563}" type="slidenum">
              <a:rPr lang="en-US" smtClean="0"/>
              <a:pPr/>
              <a:t>3</a:t>
            </a:fld>
            <a:endParaRPr lang="en-US"/>
          </a:p>
        </p:txBody>
      </p:sp>
    </p:spTree>
    <p:extLst>
      <p:ext uri="{BB962C8B-B14F-4D97-AF65-F5344CB8AC3E}">
        <p14:creationId xmlns:p14="http://schemas.microsoft.com/office/powerpoint/2010/main" val="4203323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07212-D357-0B80-720A-8CCE7DA1FA2B}"/>
              </a:ext>
            </a:extLst>
          </p:cNvPr>
          <p:cNvSpPr>
            <a:spLocks noGrp="1"/>
          </p:cNvSpPr>
          <p:nvPr>
            <p:ph type="title"/>
          </p:nvPr>
        </p:nvSpPr>
        <p:spPr/>
        <p:txBody>
          <a:bodyPr/>
          <a:lstStyle/>
          <a:p>
            <a:r>
              <a:rPr lang="en-US"/>
              <a:t>Log into ATP</a:t>
            </a:r>
          </a:p>
        </p:txBody>
      </p:sp>
      <p:sp>
        <p:nvSpPr>
          <p:cNvPr id="11" name="TextBox 10">
            <a:extLst>
              <a:ext uri="{FF2B5EF4-FFF2-40B4-BE49-F238E27FC236}">
                <a16:creationId xmlns:a16="http://schemas.microsoft.com/office/drawing/2014/main" id="{302EA836-1864-CEA7-195B-D3F366E6EA1C}"/>
              </a:ext>
            </a:extLst>
          </p:cNvPr>
          <p:cNvSpPr txBox="1"/>
          <p:nvPr/>
        </p:nvSpPr>
        <p:spPr>
          <a:xfrm>
            <a:off x="335384" y="2191460"/>
            <a:ext cx="3495952" cy="2308324"/>
          </a:xfrm>
          <a:prstGeom prst="rect">
            <a:avLst/>
          </a:prstGeom>
          <a:noFill/>
        </p:spPr>
        <p:txBody>
          <a:bodyPr wrap="square" lIns="91440" tIns="45720" rIns="91440" bIns="45720" rtlCol="0" anchor="t">
            <a:spAutoFit/>
          </a:bodyPr>
          <a:lstStyle/>
          <a:p>
            <a:r>
              <a:rPr lang="en-US"/>
              <a:t>To log into ATP, visit </a:t>
            </a:r>
            <a:r>
              <a:rPr lang="en-US">
                <a:hlinkClick r:id="rId2"/>
              </a:rPr>
              <a:t>https://agencyportal.usajobs.gov/</a:t>
            </a:r>
            <a:endParaRPr lang="en-US"/>
          </a:p>
          <a:p>
            <a:endParaRPr lang="en-US"/>
          </a:p>
          <a:p>
            <a:r>
              <a:rPr lang="en-US"/>
              <a:t>Then select </a:t>
            </a:r>
            <a:r>
              <a:rPr lang="en-US" b="1"/>
              <a:t>Sign in</a:t>
            </a:r>
            <a:r>
              <a:rPr lang="en-US"/>
              <a:t>.</a:t>
            </a:r>
            <a:endParaRPr lang="en-US">
              <a:ea typeface="Source Sans Pro"/>
            </a:endParaRPr>
          </a:p>
          <a:p>
            <a:endParaRPr lang="en-US"/>
          </a:p>
          <a:p>
            <a:r>
              <a:rPr lang="en-US"/>
              <a:t>You can sign in using your CAC or PIV card, USA Staffing account (if applicable), or Login.gov.</a:t>
            </a:r>
            <a:endParaRPr lang="en-US">
              <a:ea typeface="Source Sans Pro"/>
            </a:endParaRPr>
          </a:p>
        </p:txBody>
      </p:sp>
      <p:pic>
        <p:nvPicPr>
          <p:cNvPr id="5" name="Picture 4" descr="ATP homepage with sign in button circled and an arrow pointing to an image of the ATP dashboard users see after logging in.">
            <a:extLst>
              <a:ext uri="{FF2B5EF4-FFF2-40B4-BE49-F238E27FC236}">
                <a16:creationId xmlns:a16="http://schemas.microsoft.com/office/drawing/2014/main" id="{DBF03F8B-FDBB-7103-C0EF-C2D5267E554F}"/>
              </a:ext>
            </a:extLst>
          </p:cNvPr>
          <p:cNvPicPr>
            <a:picLocks noChangeAspect="1"/>
          </p:cNvPicPr>
          <p:nvPr/>
        </p:nvPicPr>
        <p:blipFill>
          <a:blip r:embed="rId3"/>
          <a:stretch>
            <a:fillRect/>
          </a:stretch>
        </p:blipFill>
        <p:spPr>
          <a:xfrm>
            <a:off x="4019934" y="686310"/>
            <a:ext cx="4634687" cy="2660394"/>
          </a:xfrm>
          <a:prstGeom prst="rect">
            <a:avLst/>
          </a:prstGeom>
          <a:ln>
            <a:solidFill>
              <a:schemeClr val="tx1"/>
            </a:solidFill>
          </a:ln>
          <a:effectLst>
            <a:outerShdw blurRad="292100" dist="139700" dir="2700000" algn="tl" rotWithShape="0">
              <a:srgbClr val="333333">
                <a:alpha val="65000"/>
              </a:srgbClr>
            </a:outerShdw>
          </a:effectLst>
        </p:spPr>
      </p:pic>
      <p:sp>
        <p:nvSpPr>
          <p:cNvPr id="9" name="Oval 8">
            <a:extLst>
              <a:ext uri="{FF2B5EF4-FFF2-40B4-BE49-F238E27FC236}">
                <a16:creationId xmlns:a16="http://schemas.microsoft.com/office/drawing/2014/main" id="{B4D68F8A-7BF5-CF12-9306-E455C6FE9480}"/>
              </a:ext>
              <a:ext uri="{C183D7F6-B498-43B3-948B-1728B52AA6E4}">
                <adec:decorative xmlns:adec="http://schemas.microsoft.com/office/drawing/2017/decorative" val="1"/>
              </a:ext>
            </a:extLst>
          </p:cNvPr>
          <p:cNvSpPr/>
          <p:nvPr/>
        </p:nvSpPr>
        <p:spPr>
          <a:xfrm>
            <a:off x="5842882" y="2217370"/>
            <a:ext cx="932970" cy="455981"/>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highlight>
                <a:srgbClr val="FFFF00"/>
              </a:highlight>
            </a:endParaRPr>
          </a:p>
        </p:txBody>
      </p:sp>
      <p:pic>
        <p:nvPicPr>
          <p:cNvPr id="10" name="Graphic 9">
            <a:extLst>
              <a:ext uri="{FF2B5EF4-FFF2-40B4-BE49-F238E27FC236}">
                <a16:creationId xmlns:a16="http://schemas.microsoft.com/office/drawing/2014/main" id="{A3C1D69E-F196-63CB-5390-91A7711221A9}"/>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8844108">
            <a:off x="6766871" y="2244088"/>
            <a:ext cx="762222" cy="762222"/>
          </a:xfrm>
          <a:prstGeom prst="rect">
            <a:avLst/>
          </a:prstGeom>
        </p:spPr>
      </p:pic>
      <p:pic>
        <p:nvPicPr>
          <p:cNvPr id="12" name="Picture 11" descr="ATP dashboard users see once they log into ATP.">
            <a:extLst>
              <a:ext uri="{FF2B5EF4-FFF2-40B4-BE49-F238E27FC236}">
                <a16:creationId xmlns:a16="http://schemas.microsoft.com/office/drawing/2014/main" id="{E53DDB13-59A7-469F-EC96-BAF06B7E86B0}"/>
              </a:ext>
            </a:extLst>
          </p:cNvPr>
          <p:cNvPicPr>
            <a:picLocks noChangeAspect="1"/>
          </p:cNvPicPr>
          <p:nvPr/>
        </p:nvPicPr>
        <p:blipFill>
          <a:blip r:embed="rId6"/>
          <a:stretch>
            <a:fillRect/>
          </a:stretch>
        </p:blipFill>
        <p:spPr>
          <a:xfrm>
            <a:off x="6897732" y="2907699"/>
            <a:ext cx="4231830" cy="3474037"/>
          </a:xfrm>
          <a:prstGeom prst="rect">
            <a:avLst/>
          </a:prstGeom>
          <a:ln>
            <a:noFill/>
          </a:ln>
          <a:effectLst>
            <a:outerShdw blurRad="292100" dist="139700" dir="2700000" algn="tl" rotWithShape="0">
              <a:srgbClr val="333333">
                <a:alpha val="65000"/>
              </a:srgbClr>
            </a:outerShdw>
          </a:effectLst>
        </p:spPr>
      </p:pic>
      <p:sp>
        <p:nvSpPr>
          <p:cNvPr id="4" name="Slide Number Placeholder 3">
            <a:extLst>
              <a:ext uri="{FF2B5EF4-FFF2-40B4-BE49-F238E27FC236}">
                <a16:creationId xmlns:a16="http://schemas.microsoft.com/office/drawing/2014/main" id="{C02B5B43-E140-6765-A8E4-1E5B629FD5DF}"/>
              </a:ext>
            </a:extLst>
          </p:cNvPr>
          <p:cNvSpPr>
            <a:spLocks noGrp="1"/>
          </p:cNvSpPr>
          <p:nvPr>
            <p:ph type="sldNum" sz="quarter" idx="11"/>
          </p:nvPr>
        </p:nvSpPr>
        <p:spPr/>
        <p:txBody>
          <a:bodyPr/>
          <a:lstStyle/>
          <a:p>
            <a:fld id="{4A217ABC-3BCB-4F47-AC3C-9D5177951563}" type="slidenum">
              <a:rPr lang="en-US" smtClean="0"/>
              <a:pPr/>
              <a:t>4</a:t>
            </a:fld>
            <a:endParaRPr lang="en-US"/>
          </a:p>
        </p:txBody>
      </p:sp>
    </p:spTree>
    <p:extLst>
      <p:ext uri="{BB962C8B-B14F-4D97-AF65-F5344CB8AC3E}">
        <p14:creationId xmlns:p14="http://schemas.microsoft.com/office/powerpoint/2010/main" val="3301445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D0F7C8-4D10-8BD5-2340-24B442F862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C2FA77-0671-7E04-44F1-B9442E98E587}"/>
              </a:ext>
            </a:extLst>
          </p:cNvPr>
          <p:cNvSpPr>
            <a:spLocks noGrp="1"/>
          </p:cNvSpPr>
          <p:nvPr>
            <p:ph type="title"/>
          </p:nvPr>
        </p:nvSpPr>
        <p:spPr>
          <a:xfrm>
            <a:off x="685800" y="787072"/>
            <a:ext cx="10972800" cy="1051560"/>
          </a:xfrm>
        </p:spPr>
        <p:txBody>
          <a:bodyPr/>
          <a:lstStyle/>
          <a:p>
            <a:r>
              <a:rPr lang="en-US"/>
              <a:t>Go to Talent Programs</a:t>
            </a:r>
          </a:p>
        </p:txBody>
      </p:sp>
      <p:sp>
        <p:nvSpPr>
          <p:cNvPr id="11" name="TextBox 10">
            <a:extLst>
              <a:ext uri="{FF2B5EF4-FFF2-40B4-BE49-F238E27FC236}">
                <a16:creationId xmlns:a16="http://schemas.microsoft.com/office/drawing/2014/main" id="{5BE3A2BC-525D-C014-7000-FFCC9A8D6055}"/>
              </a:ext>
            </a:extLst>
          </p:cNvPr>
          <p:cNvSpPr txBox="1"/>
          <p:nvPr/>
        </p:nvSpPr>
        <p:spPr>
          <a:xfrm>
            <a:off x="256536" y="1936046"/>
            <a:ext cx="2767139" cy="3631763"/>
          </a:xfrm>
          <a:prstGeom prst="rect">
            <a:avLst/>
          </a:prstGeom>
          <a:noFill/>
        </p:spPr>
        <p:txBody>
          <a:bodyPr wrap="square" lIns="91440" tIns="45720" rIns="91440" bIns="45720" rtlCol="0" anchor="t">
            <a:spAutoFit/>
          </a:bodyPr>
          <a:lstStyle/>
          <a:p>
            <a:pPr>
              <a:spcAft>
                <a:spcPts val="1200"/>
              </a:spcAft>
            </a:pPr>
            <a:r>
              <a:rPr lang="en-US" sz="2000"/>
              <a:t>To navigate to the WRP Talent Program,</a:t>
            </a:r>
          </a:p>
          <a:p>
            <a:pPr marL="342900" indent="-342900">
              <a:spcAft>
                <a:spcPts val="1200"/>
              </a:spcAft>
              <a:buFont typeface="Arial" panose="020B0604020202020204" pitchFamily="34" charset="0"/>
              <a:buChar char="•"/>
            </a:pPr>
            <a:r>
              <a:rPr lang="en-US" sz="2000"/>
              <a:t>Select </a:t>
            </a:r>
            <a:r>
              <a:rPr lang="en-US" sz="2000" b="1"/>
              <a:t>Talent search</a:t>
            </a:r>
            <a:r>
              <a:rPr lang="en-US" sz="2000"/>
              <a:t>.</a:t>
            </a:r>
            <a:endParaRPr lang="en-US" sz="2000">
              <a:ea typeface="Source Sans Pro"/>
            </a:endParaRPr>
          </a:p>
          <a:p>
            <a:pPr marL="342900" indent="-342900">
              <a:spcAft>
                <a:spcPts val="1200"/>
              </a:spcAft>
              <a:buFont typeface="Arial" panose="020B0604020202020204" pitchFamily="34" charset="0"/>
              <a:buChar char="•"/>
            </a:pPr>
            <a:r>
              <a:rPr lang="en-US" sz="2000"/>
              <a:t>Then select </a:t>
            </a:r>
            <a:r>
              <a:rPr lang="en-US" sz="2000" b="1"/>
              <a:t>Search Talent Programs</a:t>
            </a:r>
            <a:r>
              <a:rPr lang="en-US" sz="2000"/>
              <a:t>.</a:t>
            </a:r>
            <a:endParaRPr lang="en-US" sz="2000">
              <a:ea typeface="Source Sans Pro"/>
            </a:endParaRPr>
          </a:p>
          <a:p>
            <a:pPr marL="342900" indent="-342900">
              <a:spcAft>
                <a:spcPts val="1200"/>
              </a:spcAft>
              <a:buFont typeface="Arial" panose="020B0604020202020204" pitchFamily="34" charset="0"/>
              <a:buChar char="•"/>
            </a:pPr>
            <a:r>
              <a:rPr lang="en-US" sz="2000"/>
              <a:t>Then select </a:t>
            </a:r>
            <a:r>
              <a:rPr lang="en-US" sz="2000" b="1"/>
              <a:t>Workforce Recruitment Program (WRP)</a:t>
            </a:r>
            <a:r>
              <a:rPr lang="en-US" sz="2000"/>
              <a:t>.</a:t>
            </a:r>
            <a:endParaRPr lang="en-US" sz="2000">
              <a:ea typeface="Source Sans Pro"/>
            </a:endParaRPr>
          </a:p>
        </p:txBody>
      </p:sp>
      <p:pic>
        <p:nvPicPr>
          <p:cNvPr id="12" name="Picture 11" descr="ATP dashboard with the talent search link circled and an arrow pointing to an image of the talent search page.">
            <a:extLst>
              <a:ext uri="{FF2B5EF4-FFF2-40B4-BE49-F238E27FC236}">
                <a16:creationId xmlns:a16="http://schemas.microsoft.com/office/drawing/2014/main" id="{376ED673-D224-D5F8-54AD-B048D3101E52}"/>
              </a:ext>
            </a:extLst>
          </p:cNvPr>
          <p:cNvPicPr>
            <a:picLocks noChangeAspect="1"/>
          </p:cNvPicPr>
          <p:nvPr/>
        </p:nvPicPr>
        <p:blipFill>
          <a:blip r:embed="rId2"/>
          <a:stretch>
            <a:fillRect/>
          </a:stretch>
        </p:blipFill>
        <p:spPr>
          <a:xfrm>
            <a:off x="6262329" y="806212"/>
            <a:ext cx="4231830" cy="3474037"/>
          </a:xfrm>
          <a:prstGeom prst="rect">
            <a:avLst/>
          </a:prstGeom>
          <a:ln>
            <a:solidFill>
              <a:schemeClr val="accent1"/>
            </a:solidFill>
          </a:ln>
          <a:effectLst>
            <a:outerShdw blurRad="292100" dist="139700" dir="2700000" algn="tl" rotWithShape="0">
              <a:srgbClr val="333333">
                <a:alpha val="65000"/>
              </a:srgbClr>
            </a:outerShdw>
          </a:effectLst>
        </p:spPr>
      </p:pic>
      <p:sp>
        <p:nvSpPr>
          <p:cNvPr id="9" name="Oval 8">
            <a:extLst>
              <a:ext uri="{FF2B5EF4-FFF2-40B4-BE49-F238E27FC236}">
                <a16:creationId xmlns:a16="http://schemas.microsoft.com/office/drawing/2014/main" id="{06C7EF2F-2D01-BFFF-5366-049850E4648E}"/>
              </a:ext>
              <a:ext uri="{C183D7F6-B498-43B3-948B-1728B52AA6E4}">
                <adec:decorative xmlns:adec="http://schemas.microsoft.com/office/drawing/2017/decorative" val="1"/>
              </a:ext>
            </a:extLst>
          </p:cNvPr>
          <p:cNvSpPr/>
          <p:nvPr/>
        </p:nvSpPr>
        <p:spPr>
          <a:xfrm>
            <a:off x="6268471" y="2102915"/>
            <a:ext cx="1174552" cy="455981"/>
          </a:xfrm>
          <a:prstGeom prst="ellipse">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highlight>
                <a:srgbClr val="FFFF00"/>
              </a:highlight>
            </a:endParaRPr>
          </a:p>
        </p:txBody>
      </p:sp>
      <p:pic>
        <p:nvPicPr>
          <p:cNvPr id="6" name="Picture 5" descr="The talent search page with a circle around Talent Programs button and an arrow pointing to the talent programs page.">
            <a:extLst>
              <a:ext uri="{FF2B5EF4-FFF2-40B4-BE49-F238E27FC236}">
                <a16:creationId xmlns:a16="http://schemas.microsoft.com/office/drawing/2014/main" id="{CB241275-D75B-10DA-4D06-8C1B6709DB62}"/>
              </a:ext>
            </a:extLst>
          </p:cNvPr>
          <p:cNvPicPr>
            <a:picLocks noChangeAspect="1"/>
          </p:cNvPicPr>
          <p:nvPr/>
        </p:nvPicPr>
        <p:blipFill>
          <a:blip r:embed="rId3"/>
          <a:stretch>
            <a:fillRect/>
          </a:stretch>
        </p:blipFill>
        <p:spPr>
          <a:xfrm>
            <a:off x="3171155" y="3126430"/>
            <a:ext cx="4504305" cy="2156423"/>
          </a:xfrm>
          <a:prstGeom prst="rect">
            <a:avLst/>
          </a:prstGeom>
          <a:ln>
            <a:solidFill>
              <a:schemeClr val="accent1"/>
            </a:solidFill>
          </a:ln>
          <a:effectLst>
            <a:outerShdw blurRad="292100" dist="139700" dir="2700000" algn="tl" rotWithShape="0">
              <a:srgbClr val="333333">
                <a:alpha val="65000"/>
              </a:srgbClr>
            </a:outerShdw>
          </a:effectLst>
        </p:spPr>
      </p:pic>
      <p:sp>
        <p:nvSpPr>
          <p:cNvPr id="7" name="Oval 6">
            <a:extLst>
              <a:ext uri="{FF2B5EF4-FFF2-40B4-BE49-F238E27FC236}">
                <a16:creationId xmlns:a16="http://schemas.microsoft.com/office/drawing/2014/main" id="{D9DD92E8-EF4C-D6CA-C39E-9BE0E977E285}"/>
              </a:ext>
              <a:ext uri="{C183D7F6-B498-43B3-948B-1728B52AA6E4}">
                <adec:decorative xmlns:adec="http://schemas.microsoft.com/office/drawing/2017/decorative" val="1"/>
              </a:ext>
            </a:extLst>
          </p:cNvPr>
          <p:cNvSpPr/>
          <p:nvPr/>
        </p:nvSpPr>
        <p:spPr>
          <a:xfrm>
            <a:off x="6101643" y="4962640"/>
            <a:ext cx="914401" cy="287762"/>
          </a:xfrm>
          <a:prstGeom prst="ellipse">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highlight>
                <a:srgbClr val="FFFF00"/>
              </a:highlight>
            </a:endParaRPr>
          </a:p>
        </p:txBody>
      </p:sp>
      <p:pic>
        <p:nvPicPr>
          <p:cNvPr id="16" name="Graphic 15">
            <a:extLst>
              <a:ext uri="{FF2B5EF4-FFF2-40B4-BE49-F238E27FC236}">
                <a16:creationId xmlns:a16="http://schemas.microsoft.com/office/drawing/2014/main" id="{2BE155EF-4EB2-AB83-9B7D-904FF8E41D76}"/>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8150496">
            <a:off x="6703010" y="5179064"/>
            <a:ext cx="684810" cy="813851"/>
          </a:xfrm>
          <a:prstGeom prst="rect">
            <a:avLst/>
          </a:prstGeom>
        </p:spPr>
      </p:pic>
      <p:pic>
        <p:nvPicPr>
          <p:cNvPr id="13" name="Picture 12" descr="Talent program page with a circle around the link for the Workforce Recruitment Program.">
            <a:extLst>
              <a:ext uri="{FF2B5EF4-FFF2-40B4-BE49-F238E27FC236}">
                <a16:creationId xmlns:a16="http://schemas.microsoft.com/office/drawing/2014/main" id="{34C57D3E-F500-4209-78D7-A32B72EF0198}"/>
              </a:ext>
            </a:extLst>
          </p:cNvPr>
          <p:cNvPicPr>
            <a:picLocks noChangeAspect="1"/>
          </p:cNvPicPr>
          <p:nvPr/>
        </p:nvPicPr>
        <p:blipFill>
          <a:blip r:embed="rId6"/>
          <a:stretch>
            <a:fillRect/>
          </a:stretch>
        </p:blipFill>
        <p:spPr>
          <a:xfrm>
            <a:off x="7586201" y="3790336"/>
            <a:ext cx="4355382" cy="2477729"/>
          </a:xfrm>
          <a:prstGeom prst="rect">
            <a:avLst/>
          </a:prstGeom>
          <a:ln>
            <a:noFill/>
          </a:ln>
          <a:effectLst>
            <a:outerShdw blurRad="292100" dist="139700" dir="2700000" algn="tl" rotWithShape="0">
              <a:srgbClr val="333333">
                <a:alpha val="65000"/>
              </a:srgbClr>
            </a:outerShdw>
          </a:effectLst>
        </p:spPr>
      </p:pic>
      <p:sp>
        <p:nvSpPr>
          <p:cNvPr id="14" name="Oval 13">
            <a:extLst>
              <a:ext uri="{FF2B5EF4-FFF2-40B4-BE49-F238E27FC236}">
                <a16:creationId xmlns:a16="http://schemas.microsoft.com/office/drawing/2014/main" id="{C716BB06-BD21-29EB-A1ED-44137FF97930}"/>
              </a:ext>
              <a:ext uri="{C183D7F6-B498-43B3-948B-1728B52AA6E4}">
                <adec:decorative xmlns:adec="http://schemas.microsoft.com/office/drawing/2017/decorative" val="1"/>
              </a:ext>
            </a:extLst>
          </p:cNvPr>
          <p:cNvSpPr/>
          <p:nvPr/>
        </p:nvSpPr>
        <p:spPr>
          <a:xfrm>
            <a:off x="7566662" y="5724144"/>
            <a:ext cx="1665828" cy="326189"/>
          </a:xfrm>
          <a:prstGeom prst="ellipse">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highlight>
                <a:srgbClr val="FFFF00"/>
              </a:highlight>
            </a:endParaRPr>
          </a:p>
        </p:txBody>
      </p:sp>
      <p:pic>
        <p:nvPicPr>
          <p:cNvPr id="10" name="Graphic 9">
            <a:extLst>
              <a:ext uri="{FF2B5EF4-FFF2-40B4-BE49-F238E27FC236}">
                <a16:creationId xmlns:a16="http://schemas.microsoft.com/office/drawing/2014/main" id="{47DAF24B-87F4-E62B-21BB-AD96076554A3}"/>
              </a:ext>
              <a:ext uri="{C183D7F6-B498-43B3-948B-1728B52AA6E4}">
                <adec:decorative xmlns:adec="http://schemas.microsoft.com/office/drawing/2017/decorative" val="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12336104">
            <a:off x="6703793" y="2524214"/>
            <a:ext cx="607311" cy="808861"/>
          </a:xfrm>
          <a:prstGeom prst="rect">
            <a:avLst/>
          </a:prstGeom>
        </p:spPr>
      </p:pic>
      <p:sp>
        <p:nvSpPr>
          <p:cNvPr id="4" name="Slide Number Placeholder 3">
            <a:extLst>
              <a:ext uri="{FF2B5EF4-FFF2-40B4-BE49-F238E27FC236}">
                <a16:creationId xmlns:a16="http://schemas.microsoft.com/office/drawing/2014/main" id="{A677FB98-2FD2-B8E0-84A2-526F045AD09A}"/>
              </a:ext>
            </a:extLst>
          </p:cNvPr>
          <p:cNvSpPr>
            <a:spLocks noGrp="1"/>
          </p:cNvSpPr>
          <p:nvPr>
            <p:ph type="sldNum" sz="quarter" idx="11"/>
          </p:nvPr>
        </p:nvSpPr>
        <p:spPr/>
        <p:txBody>
          <a:bodyPr/>
          <a:lstStyle/>
          <a:p>
            <a:fld id="{4A217ABC-3BCB-4F47-AC3C-9D5177951563}" type="slidenum">
              <a:rPr lang="en-US" smtClean="0"/>
              <a:pPr/>
              <a:t>5</a:t>
            </a:fld>
            <a:endParaRPr lang="en-US"/>
          </a:p>
        </p:txBody>
      </p:sp>
    </p:spTree>
    <p:extLst>
      <p:ext uri="{BB962C8B-B14F-4D97-AF65-F5344CB8AC3E}">
        <p14:creationId xmlns:p14="http://schemas.microsoft.com/office/powerpoint/2010/main" val="2009057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FE305-86D9-33F3-3750-30145AC57D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CBA945-D56F-1ED7-2E93-4046479B9618}"/>
              </a:ext>
            </a:extLst>
          </p:cNvPr>
          <p:cNvSpPr>
            <a:spLocks noGrp="1"/>
          </p:cNvSpPr>
          <p:nvPr>
            <p:ph type="title"/>
          </p:nvPr>
        </p:nvSpPr>
        <p:spPr/>
        <p:txBody>
          <a:bodyPr/>
          <a:lstStyle/>
          <a:p>
            <a:r>
              <a:rPr lang="en-US"/>
              <a:t>Contacting Candidates</a:t>
            </a:r>
          </a:p>
        </p:txBody>
      </p:sp>
      <p:sp>
        <p:nvSpPr>
          <p:cNvPr id="3" name="Slide Number Placeholder 2">
            <a:extLst>
              <a:ext uri="{FF2B5EF4-FFF2-40B4-BE49-F238E27FC236}">
                <a16:creationId xmlns:a16="http://schemas.microsoft.com/office/drawing/2014/main" id="{4DFA4C4C-6203-4F47-50E2-B8D473645F7F}"/>
              </a:ext>
            </a:extLst>
          </p:cNvPr>
          <p:cNvSpPr>
            <a:spLocks noGrp="1"/>
          </p:cNvSpPr>
          <p:nvPr>
            <p:ph type="sldNum" sz="quarter" idx="4"/>
          </p:nvPr>
        </p:nvSpPr>
        <p:spPr/>
        <p:txBody>
          <a:bodyPr/>
          <a:lstStyle/>
          <a:p>
            <a:fld id="{4A217ABC-3BCB-4F47-AC3C-9D5177951563}" type="slidenum">
              <a:rPr lang="en-US" smtClean="0"/>
              <a:pPr/>
              <a:t>6</a:t>
            </a:fld>
            <a:endParaRPr lang="en-US"/>
          </a:p>
        </p:txBody>
      </p:sp>
    </p:spTree>
    <p:extLst>
      <p:ext uri="{BB962C8B-B14F-4D97-AF65-F5344CB8AC3E}">
        <p14:creationId xmlns:p14="http://schemas.microsoft.com/office/powerpoint/2010/main" val="375070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DA79A-7B0D-0EB5-9B54-438BA44F46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525376-22C8-85B4-8F44-6E2AA2C4DB88}"/>
              </a:ext>
            </a:extLst>
          </p:cNvPr>
          <p:cNvSpPr>
            <a:spLocks noGrp="1"/>
          </p:cNvSpPr>
          <p:nvPr>
            <p:ph type="title"/>
          </p:nvPr>
        </p:nvSpPr>
        <p:spPr/>
        <p:txBody>
          <a:bodyPr/>
          <a:lstStyle/>
          <a:p>
            <a:r>
              <a:rPr lang="en-US"/>
              <a:t>Email All Candidates</a:t>
            </a:r>
          </a:p>
        </p:txBody>
      </p:sp>
      <p:sp>
        <p:nvSpPr>
          <p:cNvPr id="11" name="TextBox 10">
            <a:extLst>
              <a:ext uri="{FF2B5EF4-FFF2-40B4-BE49-F238E27FC236}">
                <a16:creationId xmlns:a16="http://schemas.microsoft.com/office/drawing/2014/main" id="{28E3A13B-69CE-65C1-0387-50FC5F7603BD}"/>
              </a:ext>
            </a:extLst>
          </p:cNvPr>
          <p:cNvSpPr txBox="1"/>
          <p:nvPr/>
        </p:nvSpPr>
        <p:spPr>
          <a:xfrm>
            <a:off x="533400" y="1705510"/>
            <a:ext cx="4320087" cy="4370607"/>
          </a:xfrm>
          <a:prstGeom prst="rect">
            <a:avLst/>
          </a:prstGeom>
          <a:noFill/>
        </p:spPr>
        <p:txBody>
          <a:bodyPr wrap="square" lIns="91440" tIns="45720" rIns="91440" bIns="45720" rtlCol="0" anchor="t">
            <a:spAutoFit/>
          </a:bodyPr>
          <a:lstStyle/>
          <a:p>
            <a:r>
              <a:rPr lang="en-US" dirty="0"/>
              <a:t>Once you have conducted a search, you have the option to email the resulting candidates by selecting </a:t>
            </a:r>
            <a:r>
              <a:rPr lang="en-US" b="1" dirty="0"/>
              <a:t>Email all candidates</a:t>
            </a:r>
            <a:r>
              <a:rPr lang="en-US" dirty="0"/>
              <a:t> at the top of the list. </a:t>
            </a:r>
          </a:p>
          <a:p>
            <a:endParaRPr lang="en-US" dirty="0"/>
          </a:p>
          <a:p>
            <a:r>
              <a:rPr lang="en-US" dirty="0"/>
              <a:t>This will generate a new email using your email client (e.g., Outlook) with all the candidates included in the blind copy (BCC) line.</a:t>
            </a:r>
          </a:p>
          <a:p>
            <a:endParaRPr lang="en-US" dirty="0"/>
          </a:p>
          <a:p>
            <a:r>
              <a:rPr lang="en-US" dirty="0"/>
              <a:t>You can only email 500 candidates at one time. If your search generates more than 500 candidates, the Email all candidates button will be disabled until you further narrow your search.</a:t>
            </a:r>
          </a:p>
        </p:txBody>
      </p:sp>
      <p:pic>
        <p:nvPicPr>
          <p:cNvPr id="6" name="Picture 5" descr="Workforce Recruitment Program candidate list with the email all candidates button highlighted.">
            <a:extLst>
              <a:ext uri="{FF2B5EF4-FFF2-40B4-BE49-F238E27FC236}">
                <a16:creationId xmlns:a16="http://schemas.microsoft.com/office/drawing/2014/main" id="{DF07A4BA-D07A-6B87-D10D-8AECB00A212E}"/>
              </a:ext>
            </a:extLst>
          </p:cNvPr>
          <p:cNvPicPr>
            <a:picLocks noChangeAspect="1"/>
          </p:cNvPicPr>
          <p:nvPr/>
        </p:nvPicPr>
        <p:blipFill>
          <a:blip r:embed="rId2"/>
          <a:stretch>
            <a:fillRect/>
          </a:stretch>
        </p:blipFill>
        <p:spPr>
          <a:xfrm>
            <a:off x="4945124" y="1569606"/>
            <a:ext cx="6612446" cy="4692939"/>
          </a:xfrm>
          <a:prstGeom prst="rect">
            <a:avLst/>
          </a:prstGeom>
          <a:ln>
            <a:solidFill>
              <a:srgbClr val="073759"/>
            </a:solidFill>
          </a:ln>
          <a:effectLst>
            <a:outerShdw blurRad="292100" dist="139700" dir="2700000" algn="tl" rotWithShape="0">
              <a:srgbClr val="333333">
                <a:alpha val="65000"/>
              </a:srgbClr>
            </a:outerShdw>
          </a:effectLst>
        </p:spPr>
      </p:pic>
      <p:sp>
        <p:nvSpPr>
          <p:cNvPr id="7" name="Oval 6">
            <a:extLst>
              <a:ext uri="{FF2B5EF4-FFF2-40B4-BE49-F238E27FC236}">
                <a16:creationId xmlns:a16="http://schemas.microsoft.com/office/drawing/2014/main" id="{64D29EF7-AA89-C940-A61B-E03122224357}"/>
              </a:ext>
              <a:ext uri="{C183D7F6-B498-43B3-948B-1728B52AA6E4}">
                <adec:decorative xmlns:adec="http://schemas.microsoft.com/office/drawing/2017/decorative" val="1"/>
              </a:ext>
            </a:extLst>
          </p:cNvPr>
          <p:cNvSpPr/>
          <p:nvPr/>
        </p:nvSpPr>
        <p:spPr>
          <a:xfrm>
            <a:off x="4849808" y="3864706"/>
            <a:ext cx="1398638" cy="327266"/>
          </a:xfrm>
          <a:prstGeom prst="ellipse">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highlight>
                <a:srgbClr val="FFFF00"/>
              </a:highlight>
            </a:endParaRPr>
          </a:p>
        </p:txBody>
      </p:sp>
      <p:sp>
        <p:nvSpPr>
          <p:cNvPr id="4" name="Slide Number Placeholder 3">
            <a:extLst>
              <a:ext uri="{FF2B5EF4-FFF2-40B4-BE49-F238E27FC236}">
                <a16:creationId xmlns:a16="http://schemas.microsoft.com/office/drawing/2014/main" id="{A0249C15-9A03-8278-07BE-473625DF6462}"/>
              </a:ext>
            </a:extLst>
          </p:cNvPr>
          <p:cNvSpPr>
            <a:spLocks noGrp="1"/>
          </p:cNvSpPr>
          <p:nvPr>
            <p:ph type="sldNum" sz="quarter" idx="11"/>
          </p:nvPr>
        </p:nvSpPr>
        <p:spPr/>
        <p:txBody>
          <a:bodyPr/>
          <a:lstStyle/>
          <a:p>
            <a:fld id="{4A217ABC-3BCB-4F47-AC3C-9D5177951563}" type="slidenum">
              <a:rPr lang="en-US" smtClean="0"/>
              <a:pPr/>
              <a:t>7</a:t>
            </a:fld>
            <a:endParaRPr lang="en-US"/>
          </a:p>
        </p:txBody>
      </p:sp>
    </p:spTree>
    <p:extLst>
      <p:ext uri="{BB962C8B-B14F-4D97-AF65-F5344CB8AC3E}">
        <p14:creationId xmlns:p14="http://schemas.microsoft.com/office/powerpoint/2010/main" val="2570886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85B533-9D11-1636-A5FA-01338B8FB8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9AD1DC-1C29-7774-3CE5-5A82CECCF2B3}"/>
              </a:ext>
            </a:extLst>
          </p:cNvPr>
          <p:cNvSpPr>
            <a:spLocks noGrp="1"/>
          </p:cNvSpPr>
          <p:nvPr>
            <p:ph type="title"/>
          </p:nvPr>
        </p:nvSpPr>
        <p:spPr/>
        <p:txBody>
          <a:bodyPr/>
          <a:lstStyle/>
          <a:p>
            <a:r>
              <a:rPr lang="en-US"/>
              <a:t>Email Select Candidates</a:t>
            </a:r>
          </a:p>
        </p:txBody>
      </p:sp>
      <p:sp>
        <p:nvSpPr>
          <p:cNvPr id="11" name="TextBox 10">
            <a:extLst>
              <a:ext uri="{FF2B5EF4-FFF2-40B4-BE49-F238E27FC236}">
                <a16:creationId xmlns:a16="http://schemas.microsoft.com/office/drawing/2014/main" id="{3C071AF7-B1BE-6C4B-E734-E857541F9EFC}"/>
              </a:ext>
            </a:extLst>
          </p:cNvPr>
          <p:cNvSpPr txBox="1"/>
          <p:nvPr/>
        </p:nvSpPr>
        <p:spPr>
          <a:xfrm>
            <a:off x="533400" y="1828086"/>
            <a:ext cx="4661590" cy="3970318"/>
          </a:xfrm>
          <a:prstGeom prst="rect">
            <a:avLst/>
          </a:prstGeom>
          <a:noFill/>
        </p:spPr>
        <p:txBody>
          <a:bodyPr wrap="square" lIns="91440" tIns="45720" rIns="91440" bIns="45720" rtlCol="0" anchor="t">
            <a:spAutoFit/>
          </a:bodyPr>
          <a:lstStyle/>
          <a:p>
            <a:r>
              <a:rPr lang="en-US"/>
              <a:t>If you want to email select candidates, check the box next to the name of each of the candidates you want to email and then select </a:t>
            </a:r>
            <a:r>
              <a:rPr lang="en-US" b="1"/>
              <a:t>Email selected candidates</a:t>
            </a:r>
            <a:r>
              <a:rPr lang="en-US"/>
              <a:t> at the top of the list.</a:t>
            </a:r>
          </a:p>
          <a:p>
            <a:endParaRPr lang="en-US"/>
          </a:p>
          <a:p>
            <a:r>
              <a:rPr lang="en-US"/>
              <a:t>Next to the </a:t>
            </a:r>
            <a:r>
              <a:rPr lang="en-US" b="1"/>
              <a:t>Email selected candidates</a:t>
            </a:r>
            <a:r>
              <a:rPr lang="en-US"/>
              <a:t> button, there is a number in parentheses indicating how many candidates you have selected.</a:t>
            </a:r>
            <a:endParaRPr lang="en-US">
              <a:ea typeface="Source Sans Pro"/>
            </a:endParaRPr>
          </a:p>
          <a:p>
            <a:endParaRPr lang="en-US"/>
          </a:p>
          <a:p>
            <a:r>
              <a:rPr lang="en-US"/>
              <a:t>A new email using your email client will generate with all the selected candidates included in the blind copy (BCC) line.</a:t>
            </a:r>
            <a:endParaRPr lang="en-US">
              <a:ea typeface="Source Sans Pro"/>
            </a:endParaRPr>
          </a:p>
          <a:p>
            <a:endParaRPr lang="en-US"/>
          </a:p>
        </p:txBody>
      </p:sp>
      <p:pic>
        <p:nvPicPr>
          <p:cNvPr id="6" name="Picture 5" descr="Workforce Recruitment Program candidate list with the email selected candidates button highlighted.">
            <a:extLst>
              <a:ext uri="{FF2B5EF4-FFF2-40B4-BE49-F238E27FC236}">
                <a16:creationId xmlns:a16="http://schemas.microsoft.com/office/drawing/2014/main" id="{BF286DB8-7BCD-FD0B-5305-C48CD1A895DC}"/>
              </a:ext>
            </a:extLst>
          </p:cNvPr>
          <p:cNvPicPr>
            <a:picLocks noChangeAspect="1"/>
          </p:cNvPicPr>
          <p:nvPr/>
        </p:nvPicPr>
        <p:blipFill>
          <a:blip r:embed="rId2"/>
          <a:srcRect b="6826"/>
          <a:stretch>
            <a:fillRect/>
          </a:stretch>
        </p:blipFill>
        <p:spPr>
          <a:xfrm>
            <a:off x="5424756" y="1489754"/>
            <a:ext cx="6262604" cy="4468594"/>
          </a:xfrm>
          <a:prstGeom prst="rect">
            <a:avLst/>
          </a:prstGeom>
          <a:ln>
            <a:solidFill>
              <a:srgbClr val="073759"/>
            </a:solidFill>
          </a:ln>
          <a:effectLst>
            <a:outerShdw blurRad="292100" dist="139700" dir="2700000" algn="tl" rotWithShape="0">
              <a:srgbClr val="333333">
                <a:alpha val="65000"/>
              </a:srgbClr>
            </a:outerShdw>
          </a:effectLst>
        </p:spPr>
      </p:pic>
      <p:sp>
        <p:nvSpPr>
          <p:cNvPr id="7" name="Oval 6">
            <a:extLst>
              <a:ext uri="{FF2B5EF4-FFF2-40B4-BE49-F238E27FC236}">
                <a16:creationId xmlns:a16="http://schemas.microsoft.com/office/drawing/2014/main" id="{7BDF40C0-0BB1-7FD5-EE55-8D98CDBB182F}"/>
              </a:ext>
              <a:ext uri="{C183D7F6-B498-43B3-948B-1728B52AA6E4}">
                <adec:decorative xmlns:adec="http://schemas.microsoft.com/office/drawing/2017/decorative" val="1"/>
              </a:ext>
            </a:extLst>
          </p:cNvPr>
          <p:cNvSpPr/>
          <p:nvPr/>
        </p:nvSpPr>
        <p:spPr>
          <a:xfrm>
            <a:off x="5330171" y="3626778"/>
            <a:ext cx="1923384" cy="360731"/>
          </a:xfrm>
          <a:prstGeom prst="ellipse">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highlight>
                <a:srgbClr val="FFFF00"/>
              </a:highlight>
            </a:endParaRPr>
          </a:p>
        </p:txBody>
      </p:sp>
      <p:sp>
        <p:nvSpPr>
          <p:cNvPr id="4" name="Slide Number Placeholder 3">
            <a:extLst>
              <a:ext uri="{FF2B5EF4-FFF2-40B4-BE49-F238E27FC236}">
                <a16:creationId xmlns:a16="http://schemas.microsoft.com/office/drawing/2014/main" id="{18A44EC6-D107-44F8-E35E-DAA712A4D9B7}"/>
              </a:ext>
            </a:extLst>
          </p:cNvPr>
          <p:cNvSpPr>
            <a:spLocks noGrp="1"/>
          </p:cNvSpPr>
          <p:nvPr>
            <p:ph type="sldNum" sz="quarter" idx="11"/>
          </p:nvPr>
        </p:nvSpPr>
        <p:spPr/>
        <p:txBody>
          <a:bodyPr/>
          <a:lstStyle/>
          <a:p>
            <a:fld id="{4A217ABC-3BCB-4F47-AC3C-9D5177951563}" type="slidenum">
              <a:rPr lang="en-US" smtClean="0"/>
              <a:pPr/>
              <a:t>8</a:t>
            </a:fld>
            <a:endParaRPr lang="en-US"/>
          </a:p>
        </p:txBody>
      </p:sp>
    </p:spTree>
    <p:extLst>
      <p:ext uri="{BB962C8B-B14F-4D97-AF65-F5344CB8AC3E}">
        <p14:creationId xmlns:p14="http://schemas.microsoft.com/office/powerpoint/2010/main" val="3067456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6C653B-4BF6-DBBC-E7F6-0851A2DF2A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3CB7BF-5753-13E9-C579-51094FB09ED1}"/>
              </a:ext>
            </a:extLst>
          </p:cNvPr>
          <p:cNvSpPr>
            <a:spLocks noGrp="1"/>
          </p:cNvSpPr>
          <p:nvPr>
            <p:ph type="title"/>
          </p:nvPr>
        </p:nvSpPr>
        <p:spPr/>
        <p:txBody>
          <a:bodyPr/>
          <a:lstStyle/>
          <a:p>
            <a:r>
              <a:rPr lang="en-US"/>
              <a:t>Email Individual Candidates</a:t>
            </a:r>
          </a:p>
        </p:txBody>
      </p:sp>
      <p:sp>
        <p:nvSpPr>
          <p:cNvPr id="11" name="TextBox 10">
            <a:extLst>
              <a:ext uri="{FF2B5EF4-FFF2-40B4-BE49-F238E27FC236}">
                <a16:creationId xmlns:a16="http://schemas.microsoft.com/office/drawing/2014/main" id="{553C6F5B-ADDA-3755-D019-75B083D6CF07}"/>
              </a:ext>
            </a:extLst>
          </p:cNvPr>
          <p:cNvSpPr txBox="1"/>
          <p:nvPr/>
        </p:nvSpPr>
        <p:spPr>
          <a:xfrm>
            <a:off x="467522" y="1676397"/>
            <a:ext cx="4428943" cy="4247317"/>
          </a:xfrm>
          <a:prstGeom prst="rect">
            <a:avLst/>
          </a:prstGeom>
          <a:noFill/>
        </p:spPr>
        <p:txBody>
          <a:bodyPr wrap="square" lIns="91440" tIns="45720" rIns="91440" bIns="45720" rtlCol="0" anchor="t">
            <a:spAutoFit/>
          </a:bodyPr>
          <a:lstStyle/>
          <a:p>
            <a:r>
              <a:rPr lang="en-US" dirty="0"/>
              <a:t>If you want to email an individual candidate, you have two options:</a:t>
            </a:r>
          </a:p>
          <a:p>
            <a:endParaRPr lang="en-US" dirty="0"/>
          </a:p>
          <a:p>
            <a:r>
              <a:rPr lang="en-US" b="1" dirty="0"/>
              <a:t>Option 1</a:t>
            </a:r>
            <a:r>
              <a:rPr lang="en-US" dirty="0"/>
              <a:t>: Select the check box next to the candidate's name in the candidate list and then select </a:t>
            </a:r>
            <a:r>
              <a:rPr lang="en-US" b="1" dirty="0"/>
              <a:t>Email selected candidates</a:t>
            </a:r>
            <a:r>
              <a:rPr lang="en-US" dirty="0"/>
              <a:t>.</a:t>
            </a:r>
            <a:endParaRPr lang="en-US" dirty="0">
              <a:ea typeface="Source Sans Pro"/>
            </a:endParaRPr>
          </a:p>
          <a:p>
            <a:endParaRPr lang="en-US" dirty="0"/>
          </a:p>
          <a:p>
            <a:r>
              <a:rPr lang="en-US" b="1" dirty="0"/>
              <a:t>Option 2</a:t>
            </a:r>
            <a:r>
              <a:rPr lang="en-US" dirty="0"/>
              <a:t>: On the candidate’s information page, select their email address under their name.</a:t>
            </a:r>
            <a:endParaRPr lang="en-US" dirty="0">
              <a:ea typeface="Source Sans Pro"/>
            </a:endParaRPr>
          </a:p>
          <a:p>
            <a:endParaRPr lang="en-US" dirty="0"/>
          </a:p>
          <a:p>
            <a:r>
              <a:rPr lang="en-US" dirty="0"/>
              <a:t>Both options will generate a new email using your email client with all the selected individual included in the blind copy (BCC) line.</a:t>
            </a:r>
            <a:endParaRPr lang="en-US" dirty="0">
              <a:ea typeface="Source Sans Pro"/>
            </a:endParaRPr>
          </a:p>
        </p:txBody>
      </p:sp>
      <p:sp>
        <p:nvSpPr>
          <p:cNvPr id="3" name="TextBox 2">
            <a:extLst>
              <a:ext uri="{FF2B5EF4-FFF2-40B4-BE49-F238E27FC236}">
                <a16:creationId xmlns:a16="http://schemas.microsoft.com/office/drawing/2014/main" id="{82D7FC42-862E-2EF5-7481-9BABAF2406FD}"/>
              </a:ext>
            </a:extLst>
          </p:cNvPr>
          <p:cNvSpPr txBox="1"/>
          <p:nvPr/>
        </p:nvSpPr>
        <p:spPr>
          <a:xfrm>
            <a:off x="8135908" y="1941634"/>
            <a:ext cx="1012723" cy="369332"/>
          </a:xfrm>
          <a:prstGeom prst="rect">
            <a:avLst/>
          </a:prstGeom>
          <a:solidFill>
            <a:schemeClr val="accent5">
              <a:lumMod val="20000"/>
              <a:lumOff val="80000"/>
            </a:schemeClr>
          </a:solidFill>
          <a:ln>
            <a:solidFill>
              <a:srgbClr val="073759"/>
            </a:solidFill>
          </a:ln>
        </p:spPr>
        <p:txBody>
          <a:bodyPr wrap="square" rtlCol="0">
            <a:spAutoFit/>
          </a:bodyPr>
          <a:lstStyle/>
          <a:p>
            <a:r>
              <a:rPr lang="en-US"/>
              <a:t>Option 1</a:t>
            </a:r>
          </a:p>
        </p:txBody>
      </p:sp>
      <p:pic>
        <p:nvPicPr>
          <p:cNvPr id="8" name="Picture 7" descr="Workforce Recruitment Program candidate list with the email selected candidates button highlighted.">
            <a:extLst>
              <a:ext uri="{FF2B5EF4-FFF2-40B4-BE49-F238E27FC236}">
                <a16:creationId xmlns:a16="http://schemas.microsoft.com/office/drawing/2014/main" id="{1CB627D8-DCD8-BBE4-9767-3768ABC3515B}"/>
              </a:ext>
            </a:extLst>
          </p:cNvPr>
          <p:cNvPicPr>
            <a:picLocks noChangeAspect="1"/>
          </p:cNvPicPr>
          <p:nvPr/>
        </p:nvPicPr>
        <p:blipFill>
          <a:blip r:embed="rId2"/>
          <a:stretch>
            <a:fillRect/>
          </a:stretch>
        </p:blipFill>
        <p:spPr>
          <a:xfrm>
            <a:off x="5138583" y="2504060"/>
            <a:ext cx="6949527" cy="1556094"/>
          </a:xfrm>
          <a:prstGeom prst="rect">
            <a:avLst/>
          </a:prstGeom>
          <a:ln>
            <a:solidFill>
              <a:srgbClr val="073759"/>
            </a:solidFill>
          </a:ln>
          <a:effectLst>
            <a:outerShdw blurRad="292100" dist="139700" dir="2700000" algn="tl" rotWithShape="0">
              <a:srgbClr val="333333">
                <a:alpha val="65000"/>
              </a:srgbClr>
            </a:outerShdw>
          </a:effectLst>
        </p:spPr>
      </p:pic>
      <p:sp>
        <p:nvSpPr>
          <p:cNvPr id="10" name="Oval 9">
            <a:extLst>
              <a:ext uri="{FF2B5EF4-FFF2-40B4-BE49-F238E27FC236}">
                <a16:creationId xmlns:a16="http://schemas.microsoft.com/office/drawing/2014/main" id="{BA513384-36DC-8F25-976E-8E80FE3B8E83}"/>
              </a:ext>
              <a:ext uri="{C183D7F6-B498-43B3-948B-1728B52AA6E4}">
                <adec:decorative xmlns:adec="http://schemas.microsoft.com/office/drawing/2017/decorative" val="1"/>
              </a:ext>
            </a:extLst>
          </p:cNvPr>
          <p:cNvSpPr/>
          <p:nvPr/>
        </p:nvSpPr>
        <p:spPr>
          <a:xfrm>
            <a:off x="5076186" y="2408805"/>
            <a:ext cx="2039628" cy="873302"/>
          </a:xfrm>
          <a:prstGeom prst="ellipse">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highlight>
                <a:srgbClr val="FFFF00"/>
              </a:highlight>
            </a:endParaRPr>
          </a:p>
        </p:txBody>
      </p:sp>
      <p:sp>
        <p:nvSpPr>
          <p:cNvPr id="5" name="TextBox 4">
            <a:extLst>
              <a:ext uri="{FF2B5EF4-FFF2-40B4-BE49-F238E27FC236}">
                <a16:creationId xmlns:a16="http://schemas.microsoft.com/office/drawing/2014/main" id="{3CF348C6-5A4C-3005-49BA-C70800B468E4}"/>
              </a:ext>
            </a:extLst>
          </p:cNvPr>
          <p:cNvSpPr txBox="1"/>
          <p:nvPr/>
        </p:nvSpPr>
        <p:spPr>
          <a:xfrm>
            <a:off x="8121445" y="4435402"/>
            <a:ext cx="1012723" cy="369332"/>
          </a:xfrm>
          <a:prstGeom prst="rect">
            <a:avLst/>
          </a:prstGeom>
          <a:solidFill>
            <a:schemeClr val="accent5">
              <a:lumMod val="20000"/>
              <a:lumOff val="80000"/>
            </a:schemeClr>
          </a:solidFill>
          <a:ln>
            <a:solidFill>
              <a:srgbClr val="073759"/>
            </a:solidFill>
          </a:ln>
        </p:spPr>
        <p:txBody>
          <a:bodyPr wrap="square" rtlCol="0">
            <a:spAutoFit/>
          </a:bodyPr>
          <a:lstStyle/>
          <a:p>
            <a:r>
              <a:rPr lang="en-US"/>
              <a:t>Option 2</a:t>
            </a:r>
          </a:p>
        </p:txBody>
      </p:sp>
      <p:pic>
        <p:nvPicPr>
          <p:cNvPr id="9" name="Picture 8" descr="Candidate information page with the candidate's email highlighted">
            <a:extLst>
              <a:ext uri="{FF2B5EF4-FFF2-40B4-BE49-F238E27FC236}">
                <a16:creationId xmlns:a16="http://schemas.microsoft.com/office/drawing/2014/main" id="{7E5C1A67-2C66-0B83-2166-EF7F025F20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81366" y="4963989"/>
            <a:ext cx="6065338" cy="1116771"/>
          </a:xfrm>
          <a:prstGeom prst="rect">
            <a:avLst/>
          </a:prstGeom>
          <a:ln>
            <a:solidFill>
              <a:srgbClr val="073759"/>
            </a:solidFill>
          </a:ln>
          <a:effectLst>
            <a:outerShdw blurRad="292100" dist="139700" dir="2700000" algn="ctr" rotWithShape="0">
              <a:srgbClr val="073759">
                <a:alpha val="65000"/>
              </a:srgbClr>
            </a:outerShdw>
          </a:effectLst>
        </p:spPr>
      </p:pic>
      <p:sp>
        <p:nvSpPr>
          <p:cNvPr id="7" name="Oval 6">
            <a:extLst>
              <a:ext uri="{FF2B5EF4-FFF2-40B4-BE49-F238E27FC236}">
                <a16:creationId xmlns:a16="http://schemas.microsoft.com/office/drawing/2014/main" id="{D5A80DE9-0B2F-6433-AA12-83105911487E}"/>
              </a:ext>
              <a:ext uri="{C183D7F6-B498-43B3-948B-1728B52AA6E4}">
                <adec:decorative xmlns:adec="http://schemas.microsoft.com/office/drawing/2017/decorative" val="1"/>
              </a:ext>
            </a:extLst>
          </p:cNvPr>
          <p:cNvSpPr/>
          <p:nvPr/>
        </p:nvSpPr>
        <p:spPr>
          <a:xfrm>
            <a:off x="6479458" y="5397910"/>
            <a:ext cx="1622323" cy="341441"/>
          </a:xfrm>
          <a:prstGeom prst="ellipse">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highlight>
                <a:srgbClr val="FFFF00"/>
              </a:highlight>
            </a:endParaRPr>
          </a:p>
        </p:txBody>
      </p:sp>
      <p:sp>
        <p:nvSpPr>
          <p:cNvPr id="4" name="Slide Number Placeholder 3">
            <a:extLst>
              <a:ext uri="{FF2B5EF4-FFF2-40B4-BE49-F238E27FC236}">
                <a16:creationId xmlns:a16="http://schemas.microsoft.com/office/drawing/2014/main" id="{FC2DA859-CC89-C0A2-0FF5-B8D2E6852E8D}"/>
              </a:ext>
            </a:extLst>
          </p:cNvPr>
          <p:cNvSpPr>
            <a:spLocks noGrp="1"/>
          </p:cNvSpPr>
          <p:nvPr>
            <p:ph type="sldNum" sz="quarter" idx="11"/>
          </p:nvPr>
        </p:nvSpPr>
        <p:spPr/>
        <p:txBody>
          <a:bodyPr/>
          <a:lstStyle/>
          <a:p>
            <a:fld id="{4A217ABC-3BCB-4F47-AC3C-9D5177951563}" type="slidenum">
              <a:rPr lang="en-US" smtClean="0"/>
              <a:pPr/>
              <a:t>9</a:t>
            </a:fld>
            <a:endParaRPr lang="en-US"/>
          </a:p>
        </p:txBody>
      </p:sp>
    </p:spTree>
    <p:extLst>
      <p:ext uri="{BB962C8B-B14F-4D97-AF65-F5344CB8AC3E}">
        <p14:creationId xmlns:p14="http://schemas.microsoft.com/office/powerpoint/2010/main" val="2869497640"/>
      </p:ext>
    </p:extLst>
  </p:cSld>
  <p:clrMapOvr>
    <a:masterClrMapping/>
  </p:clrMapOvr>
</p:sld>
</file>

<file path=ppt/theme/theme1.xml><?xml version="1.0" encoding="utf-8"?>
<a:theme xmlns:a="http://schemas.openxmlformats.org/drawingml/2006/main" name="1.0 - Slide Master - Titl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Source Sans">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PM-PPT-ApprovedTemplate--Option-2-withInstructions-Jan2023---byupdatingmasters.potx" id="{1FB824AB-3C2D-4749-BA2E-F42D9722D2AB}" vid="{B4EA3F1F-BEE8-46A1-8F89-CDF11DB6C6A7}"/>
    </a:ext>
  </a:extLst>
</a:theme>
</file>

<file path=ppt/theme/theme2.xml><?xml version="1.0" encoding="utf-8"?>
<a:theme xmlns:a="http://schemas.openxmlformats.org/drawingml/2006/main" name="2.0 - Slide Master - Conten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Source Sans">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PM-PPT-ApprovedTemplate--Option-2-withInstructions-Jan2023---byupdatingmasters.potx" id="{1FB824AB-3C2D-4749-BA2E-F42D9722D2AB}" vid="{8C6EE7DA-7FA2-4F5A-9EB4-982A1058089C}"/>
    </a:ext>
  </a:extLst>
</a:theme>
</file>

<file path=ppt/theme/theme3.xml><?xml version="1.0" encoding="utf-8"?>
<a:theme xmlns:a="http://schemas.openxmlformats.org/drawingml/2006/main" name="3.0 - Slide Master - End Conten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PM-PPT-ApprovedTemplate--Option-2-withInstructions-Jan2023---byupdatingmasters.potx" id="{1FB824AB-3C2D-4749-BA2E-F42D9722D2AB}" vid="{BC42EDEF-2D27-4016-91B0-79E700DD56D2}"/>
    </a:ext>
  </a:extLst>
</a:theme>
</file>

<file path=ppt/theme/theme4.xml><?xml version="1.0" encoding="utf-8"?>
<a:theme xmlns:a="http://schemas.openxmlformats.org/drawingml/2006/main" name="4.0 - Content Slide Master - Blank">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Source Sans">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PM-PPT-ApprovedTemplate--Option-2-withInstructions-Jan2023---byupdatingmasters.potx" id="{1FB824AB-3C2D-4749-BA2E-F42D9722D2AB}" vid="{5FBC46B1-1520-42E9-864C-F38EB049F938}"/>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5da5f8d8-98a1-4e88-912c-54edfda2addc" xsi:nil="true"/>
    <lcf76f155ced4ddcb4097134ff3c332f xmlns="d99f74e8-7f37-47f4-8499-ee96b35a864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0E838BB3C3A11438C567A2B01190502" ma:contentTypeVersion="15" ma:contentTypeDescription="Create a new document." ma:contentTypeScope="" ma:versionID="109662a01c4ab4084ad9f8fad628b3bf">
  <xsd:schema xmlns:xsd="http://www.w3.org/2001/XMLSchema" xmlns:xs="http://www.w3.org/2001/XMLSchema" xmlns:p="http://schemas.microsoft.com/office/2006/metadata/properties" xmlns:ns2="d99f74e8-7f37-47f4-8499-ee96b35a8642" xmlns:ns3="5da5f8d8-98a1-4e88-912c-54edfda2addc" targetNamespace="http://schemas.microsoft.com/office/2006/metadata/properties" ma:root="true" ma:fieldsID="94c3163ab9ef1f9d4b00cce4993797a1" ns2:_="" ns3:_="">
    <xsd:import namespace="d99f74e8-7f37-47f4-8499-ee96b35a8642"/>
    <xsd:import namespace="5da5f8d8-98a1-4e88-912c-54edfda2add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9f74e8-7f37-47f4-8499-ee96b35a864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5a8d78b-6148-4bf1-92dd-b4f00782c405"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da5f8d8-98a1-4e88-912c-54edfda2add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c61b28f-d70f-4775-8ec5-da64e5caf834}" ma:internalName="TaxCatchAll" ma:showField="CatchAllData" ma:web="5da5f8d8-98a1-4e88-912c-54edfda2addc">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BB15A55-D176-4D2A-B5E5-A2EC07C708A8}">
  <ds:schemaRefs>
    <ds:schemaRef ds:uri="http://schemas.microsoft.com/sharepoint/v3/contenttype/forms"/>
  </ds:schemaRefs>
</ds:datastoreItem>
</file>

<file path=customXml/itemProps2.xml><?xml version="1.0" encoding="utf-8"?>
<ds:datastoreItem xmlns:ds="http://schemas.openxmlformats.org/officeDocument/2006/customXml" ds:itemID="{2A29A1E8-7EA8-4126-A39A-880388111AF3}">
  <ds:schemaRefs>
    <ds:schemaRef ds:uri="http://schemas.microsoft.com/office/2006/documentManagement/types"/>
    <ds:schemaRef ds:uri="5da5f8d8-98a1-4e88-912c-54edfda2addc"/>
    <ds:schemaRef ds:uri="http://purl.org/dc/elements/1.1/"/>
    <ds:schemaRef ds:uri="http://schemas.microsoft.com/office/infopath/2007/PartnerControls"/>
    <ds:schemaRef ds:uri="http://purl.org/dc/dcmitype/"/>
    <ds:schemaRef ds:uri="http://schemas.microsoft.com/office/2006/metadata/properties"/>
    <ds:schemaRef ds:uri="http://purl.org/dc/terms/"/>
    <ds:schemaRef ds:uri="d99f74e8-7f37-47f4-8499-ee96b35a8642"/>
    <ds:schemaRef ds:uri="http://www.w3.org/XML/1998/namespace"/>
    <ds:schemaRef ds:uri="http://schemas.openxmlformats.org/package/2006/metadata/core-properties"/>
  </ds:schemaRefs>
</ds:datastoreItem>
</file>

<file path=customXml/itemProps3.xml><?xml version="1.0" encoding="utf-8"?>
<ds:datastoreItem xmlns:ds="http://schemas.openxmlformats.org/officeDocument/2006/customXml" ds:itemID="{AE91B5EA-A5B5-4E0B-AB25-321E3345A4CA}">
  <ds:schemaRefs>
    <ds:schemaRef ds:uri="5da5f8d8-98a1-4e88-912c-54edfda2addc"/>
    <ds:schemaRef ds:uri="d99f74e8-7f37-47f4-8499-ee96b35a864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OPM-PPT-ApprovedTemplate--Option-1-withInstructions-Jan2023</Template>
  <TotalTime>1802</TotalTime>
  <Words>774</Words>
  <Application>Microsoft Office PowerPoint</Application>
  <PresentationFormat>Widescreen</PresentationFormat>
  <Paragraphs>75</Paragraphs>
  <Slides>13</Slides>
  <Notes>0</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13</vt:i4>
      </vt:variant>
    </vt:vector>
  </HeadingPairs>
  <TitlesOfParts>
    <vt:vector size="22" baseType="lpstr">
      <vt:lpstr>Arial</vt:lpstr>
      <vt:lpstr>Calibri</vt:lpstr>
      <vt:lpstr>Courier New</vt:lpstr>
      <vt:lpstr>Source Sans Pro</vt:lpstr>
      <vt:lpstr>Source Sans Pro Semibold</vt:lpstr>
      <vt:lpstr>1.0 - Slide Master - Title</vt:lpstr>
      <vt:lpstr>2.0 - Slide Master - Content</vt:lpstr>
      <vt:lpstr>3.0 - Slide Master - End Content</vt:lpstr>
      <vt:lpstr>4.0 - Content Slide Master - Blank</vt:lpstr>
      <vt:lpstr>Contacting and Hiring WRP Candidates</vt:lpstr>
      <vt:lpstr>Background</vt:lpstr>
      <vt:lpstr>Finding the WRP Talent Program</vt:lpstr>
      <vt:lpstr>Log into ATP</vt:lpstr>
      <vt:lpstr>Go to Talent Programs</vt:lpstr>
      <vt:lpstr>Contacting Candidates</vt:lpstr>
      <vt:lpstr>Email All Candidates</vt:lpstr>
      <vt:lpstr>Email Select Candidates</vt:lpstr>
      <vt:lpstr>Email Individual Candidates</vt:lpstr>
      <vt:lpstr>Hiring a Candidate from the WRP Talent Program</vt:lpstr>
      <vt:lpstr>Next Steps to Hire a WRP Candidate</vt:lpstr>
      <vt:lpstr>Candidate Reporting</vt:lpstr>
      <vt:lpstr>Questions?</vt:lpstr>
    </vt:vector>
  </TitlesOfParts>
  <Company>OPM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User Guide: Contacting and Hiring WRP Candidates</dc:title>
  <dc:subject>Approved template for OPM presentations</dc:subject>
  <dc:creator>U.S. Office of Personnel Management</dc:creator>
  <cp:keywords>accessibility,Section 508,branding,USOPM,OPM</cp:keywords>
  <dc:description>v20230120, OPM Approved PowerPoint Template Option 1</dc:description>
  <cp:lastModifiedBy>Vhay, Frances J - ODEP</cp:lastModifiedBy>
  <cp:revision>6</cp:revision>
  <dcterms:created xsi:type="dcterms:W3CDTF">2025-08-05T15:31:00Z</dcterms:created>
  <dcterms:modified xsi:type="dcterms:W3CDTF">2026-01-22T01:05:05Z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0x01010060E838BB3C3A11438C567A2B01190502</vt:lpwstr>
  </property>
  <property fmtid="{D5CDD505-2E9C-101B-9397-08002B2CF9AE}" pid="3" name="Order">
    <vt:r8>4792300</vt:r8>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y fmtid="{D5CDD505-2E9C-101B-9397-08002B2CF9AE}" pid="7" name="MediaServiceImageTags">
    <vt:lpwstr/>
  </property>
</Properties>
</file>