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sldIdLst>
    <p:sldId id="288" r:id="rId3"/>
    <p:sldId id="277" r:id="rId4"/>
    <p:sldId id="279" r:id="rId5"/>
    <p:sldId id="280" r:id="rId6"/>
    <p:sldId id="30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05B93-BACA-4008-B86A-1D68AD47214F}" v="3" dt="2025-08-27T23:47:29.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 Id="rId14"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 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C7C0B4-5B9C-433E-893E-C323B6D8B49A}"/>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2" name="Slide Number Placeholder 5">
            <a:extLst>
              <a:ext uri="{FF2B5EF4-FFF2-40B4-BE49-F238E27FC236}">
                <a16:creationId xmlns:a16="http://schemas.microsoft.com/office/drawing/2014/main" id="{EEB470DC-A210-8712-5109-D2B1A36219AE}"/>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74916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 - Content - 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62DFA54-A328-4D44-B1EB-7132BD99A1D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3" name="Text Placeholder 2">
            <a:extLst>
              <a:ext uri="{FF2B5EF4-FFF2-40B4-BE49-F238E27FC236}">
                <a16:creationId xmlns:a16="http://schemas.microsoft.com/office/drawing/2014/main" id="{B915C43E-AC43-4B78-B005-2E8338025BB1}"/>
              </a:ext>
            </a:extLst>
          </p:cNvPr>
          <p:cNvSpPr>
            <a:spLocks noGrp="1"/>
          </p:cNvSpPr>
          <p:nvPr>
            <p:ph type="body" idx="1" hasCustomPrompt="1"/>
          </p:nvPr>
        </p:nvSpPr>
        <p:spPr>
          <a:xfrm>
            <a:off x="685800" y="1947672"/>
            <a:ext cx="539496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3">
            <a:extLst>
              <a:ext uri="{FF2B5EF4-FFF2-40B4-BE49-F238E27FC236}">
                <a16:creationId xmlns:a16="http://schemas.microsoft.com/office/drawing/2014/main" id="{2D46E1EB-E55C-4927-A124-DE115DDC06F1}"/>
              </a:ext>
            </a:extLst>
          </p:cNvPr>
          <p:cNvSpPr>
            <a:spLocks noGrp="1"/>
          </p:cNvSpPr>
          <p:nvPr>
            <p:ph idx="12" hasCustomPrompt="1"/>
          </p:nvPr>
        </p:nvSpPr>
        <p:spPr>
          <a:xfrm>
            <a:off x="685799" y="2395347"/>
            <a:ext cx="5394960"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A52F0A-6B4C-47F0-9293-5096A2DEE5E2}"/>
              </a:ext>
            </a:extLst>
          </p:cNvPr>
          <p:cNvSpPr>
            <a:spLocks noGrp="1"/>
          </p:cNvSpPr>
          <p:nvPr>
            <p:ph type="body" sz="quarter" idx="3" hasCustomPrompt="1"/>
          </p:nvPr>
        </p:nvSpPr>
        <p:spPr>
          <a:xfrm>
            <a:off x="6267270" y="1947672"/>
            <a:ext cx="539496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3" name="Content Placeholder 5">
            <a:extLst>
              <a:ext uri="{FF2B5EF4-FFF2-40B4-BE49-F238E27FC236}">
                <a16:creationId xmlns:a16="http://schemas.microsoft.com/office/drawing/2014/main" id="{EE54E60A-6A43-4EFD-9F38-EF6901AE3700}"/>
              </a:ext>
            </a:extLst>
          </p:cNvPr>
          <p:cNvSpPr>
            <a:spLocks noGrp="1"/>
          </p:cNvSpPr>
          <p:nvPr>
            <p:ph idx="13" hasCustomPrompt="1"/>
          </p:nvPr>
        </p:nvSpPr>
        <p:spPr>
          <a:xfrm>
            <a:off x="6263640" y="2395347"/>
            <a:ext cx="5394960" cy="354825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8B3834EE-BB8D-48FC-BBD4-83C66929E5C7}"/>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287560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 - Content - Pic with attribution,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85A425-1D60-4DAE-ABB1-08A1922DFE27}"/>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5" name="Picture Placeholder 2">
            <a:extLst>
              <a:ext uri="{FF2B5EF4-FFF2-40B4-BE49-F238E27FC236}">
                <a16:creationId xmlns:a16="http://schemas.microsoft.com/office/drawing/2014/main" id="{A3AAAB36-FEBD-4FD1-98A1-6E7F8980FF2F}"/>
              </a:ext>
            </a:extLst>
          </p:cNvPr>
          <p:cNvSpPr>
            <a:spLocks noGrp="1"/>
          </p:cNvSpPr>
          <p:nvPr>
            <p:ph type="pic" sz="quarter" idx="11"/>
          </p:nvPr>
        </p:nvSpPr>
        <p:spPr>
          <a:xfrm>
            <a:off x="685800" y="1947672"/>
            <a:ext cx="5334000" cy="3462528"/>
          </a:xfrm>
          <a:prstGeom prst="rect">
            <a:avLst/>
          </a:prstGeom>
        </p:spPr>
        <p:txBody>
          <a:bodyPr/>
          <a:lstStyle>
            <a:lvl1pPr>
              <a:defRPr b="0" i="0">
                <a:latin typeface="Source Sans Pro" panose="020B0503030403020204" pitchFamily="34" charset="0"/>
              </a:defRPr>
            </a:lvl1pPr>
          </a:lstStyle>
          <a:p>
            <a:endParaRPr lang="en-US"/>
          </a:p>
        </p:txBody>
      </p:sp>
      <p:sp>
        <p:nvSpPr>
          <p:cNvPr id="9" name="Text Placeholder 3">
            <a:extLst>
              <a:ext uri="{FF2B5EF4-FFF2-40B4-BE49-F238E27FC236}">
                <a16:creationId xmlns:a16="http://schemas.microsoft.com/office/drawing/2014/main" id="{A9D38A98-7BD3-467C-BBB7-D41B920CAAFF}"/>
              </a:ext>
            </a:extLst>
          </p:cNvPr>
          <p:cNvSpPr>
            <a:spLocks noGrp="1"/>
          </p:cNvSpPr>
          <p:nvPr>
            <p:ph type="body" sz="quarter" idx="13" hasCustomPrompt="1"/>
          </p:nvPr>
        </p:nvSpPr>
        <p:spPr>
          <a:xfrm>
            <a:off x="685800" y="5410200"/>
            <a:ext cx="5334000" cy="533400"/>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11" name="Content Placeholder 4">
            <a:extLst>
              <a:ext uri="{FF2B5EF4-FFF2-40B4-BE49-F238E27FC236}">
                <a16:creationId xmlns:a16="http://schemas.microsoft.com/office/drawing/2014/main" id="{36CEC7BC-F243-4114-A99A-ED9C20333753}"/>
              </a:ext>
            </a:extLst>
          </p:cNvPr>
          <p:cNvSpPr>
            <a:spLocks noGrp="1"/>
          </p:cNvSpPr>
          <p:nvPr>
            <p:ph idx="12" hasCustomPrompt="1"/>
          </p:nvPr>
        </p:nvSpPr>
        <p:spPr>
          <a:xfrm>
            <a:off x="6172200" y="1947672"/>
            <a:ext cx="54864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C754BC7-D89B-4C33-B66E-403C17197EB1}"/>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532619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8 - Content - Pic with attribution,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4CA32B0-92AE-45B3-875D-05DF5DE078F3}"/>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1" name="Content Placeholder 2">
            <a:extLst>
              <a:ext uri="{FF2B5EF4-FFF2-40B4-BE49-F238E27FC236}">
                <a16:creationId xmlns:a16="http://schemas.microsoft.com/office/drawing/2014/main" id="{B98B3BC5-A6CA-4313-B898-F6012DFF30EC}"/>
              </a:ext>
            </a:extLst>
          </p:cNvPr>
          <p:cNvSpPr>
            <a:spLocks noGrp="1"/>
          </p:cNvSpPr>
          <p:nvPr>
            <p:ph idx="11" hasCustomPrompt="1"/>
          </p:nvPr>
        </p:nvSpPr>
        <p:spPr>
          <a:xfrm>
            <a:off x="683172" y="1947672"/>
            <a:ext cx="5181600" cy="3938121"/>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Picture Placeholder 3">
            <a:extLst>
              <a:ext uri="{FF2B5EF4-FFF2-40B4-BE49-F238E27FC236}">
                <a16:creationId xmlns:a16="http://schemas.microsoft.com/office/drawing/2014/main" id="{F16E91E8-B9C5-4949-A876-0D13E837EA0C}"/>
              </a:ext>
            </a:extLst>
          </p:cNvPr>
          <p:cNvSpPr>
            <a:spLocks noGrp="1"/>
          </p:cNvSpPr>
          <p:nvPr>
            <p:ph type="pic" sz="quarter" idx="12" hasCustomPrompt="1"/>
          </p:nvPr>
        </p:nvSpPr>
        <p:spPr>
          <a:xfrm>
            <a:off x="6028786" y="1947672"/>
            <a:ext cx="5629814" cy="3523593"/>
          </a:xfrm>
          <a:prstGeom prst="rect">
            <a:avLst/>
          </a:prstGeom>
        </p:spPr>
        <p:txBody>
          <a:bodyPr/>
          <a:lstStyle>
            <a:lvl1pPr marL="0" indent="0">
              <a:buNone/>
              <a:defRPr b="0" i="0">
                <a:latin typeface="Source Sans Pro" panose="020B0503030403020204" pitchFamily="34" charset="0"/>
              </a:defRPr>
            </a:lvl1pPr>
          </a:lstStyle>
          <a:p>
            <a:r>
              <a:rPr lang="en-US"/>
              <a:t>Image</a:t>
            </a:r>
          </a:p>
        </p:txBody>
      </p:sp>
      <p:sp>
        <p:nvSpPr>
          <p:cNvPr id="9" name="Text Placeholder 4">
            <a:extLst>
              <a:ext uri="{FF2B5EF4-FFF2-40B4-BE49-F238E27FC236}">
                <a16:creationId xmlns:a16="http://schemas.microsoft.com/office/drawing/2014/main" id="{1E2F1DAF-C261-43BE-9483-CE4C7A71FDB6}"/>
              </a:ext>
            </a:extLst>
          </p:cNvPr>
          <p:cNvSpPr>
            <a:spLocks noGrp="1"/>
          </p:cNvSpPr>
          <p:nvPr>
            <p:ph type="body" sz="quarter" idx="13" hasCustomPrompt="1"/>
          </p:nvPr>
        </p:nvSpPr>
        <p:spPr>
          <a:xfrm>
            <a:off x="6028786" y="5471265"/>
            <a:ext cx="5629814" cy="414528"/>
          </a:xfrm>
          <a:prstGeom prst="rect">
            <a:avLst/>
          </a:prstGeom>
        </p:spPr>
        <p:txBody>
          <a:bodyPr/>
          <a:lstStyle>
            <a:lvl1pPr marL="0" indent="0">
              <a:buNone/>
              <a:defRPr sz="2000" b="0" i="0">
                <a:latin typeface="Source Sans Pro" panose="020B0503030403020204" pitchFamily="34" charset="0"/>
              </a:defRPr>
            </a:lvl1pPr>
          </a:lstStyle>
          <a:p>
            <a:pPr lvl="0"/>
            <a:r>
              <a:rPr lang="en-US"/>
              <a:t>Attribution, caption, or both</a:t>
            </a:r>
          </a:p>
        </p:txBody>
      </p:sp>
      <p:sp>
        <p:nvSpPr>
          <p:cNvPr id="8" name="Slide Number Placeholder 5">
            <a:extLst>
              <a:ext uri="{FF2B5EF4-FFF2-40B4-BE49-F238E27FC236}">
                <a16:creationId xmlns:a16="http://schemas.microsoft.com/office/drawing/2014/main" id="{C277E746-D935-42BD-B47B-80BDBC45C903}"/>
              </a:ext>
            </a:extLst>
          </p:cNvPr>
          <p:cNvSpPr>
            <a:spLocks noGrp="1"/>
          </p:cNvSpPr>
          <p:nvPr>
            <p:ph type="sldNum" sz="quarter" idx="14"/>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424081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9 - Content - Three Colum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4701EDE-C3D1-4390-9206-337A636336F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F940A08-2128-4454-8A6E-939F51C713E7}"/>
              </a:ext>
            </a:extLst>
          </p:cNvPr>
          <p:cNvSpPr>
            <a:spLocks noGrp="1"/>
          </p:cNvSpPr>
          <p:nvPr>
            <p:ph idx="12" hasCustomPrompt="1"/>
          </p:nvPr>
        </p:nvSpPr>
        <p:spPr>
          <a:xfrm>
            <a:off x="4417189" y="1947672"/>
            <a:ext cx="34290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a:extLst>
              <a:ext uri="{FF2B5EF4-FFF2-40B4-BE49-F238E27FC236}">
                <a16:creationId xmlns:a16="http://schemas.microsoft.com/office/drawing/2014/main" id="{000EA425-D0B3-0554-7947-F6D6F43757EC}"/>
              </a:ext>
            </a:extLst>
          </p:cNvPr>
          <p:cNvSpPr>
            <a:spLocks noGrp="1"/>
          </p:cNvSpPr>
          <p:nvPr>
            <p:ph idx="14" hasCustomPrompt="1"/>
          </p:nvPr>
        </p:nvSpPr>
        <p:spPr>
          <a:xfrm>
            <a:off x="8148578" y="1947672"/>
            <a:ext cx="3510022"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247C6E-5FCC-4BD3-9026-9A1B92CAB2C8}"/>
              </a:ext>
            </a:extLst>
          </p:cNvPr>
          <p:cNvSpPr>
            <a:spLocks noGrp="1"/>
          </p:cNvSpPr>
          <p:nvPr>
            <p:ph type="sldNum" sz="quarter" idx="15"/>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01532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0 - Content - Three Columns Comparis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29097B4-6CDC-471F-ABEF-713886F7925D}"/>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6" name="Text Placeholder 2">
            <a:extLst>
              <a:ext uri="{FF2B5EF4-FFF2-40B4-BE49-F238E27FC236}">
                <a16:creationId xmlns:a16="http://schemas.microsoft.com/office/drawing/2014/main" id="{31BC8AB1-10A2-AF8F-F751-438CB5037E8A}"/>
              </a:ext>
            </a:extLst>
          </p:cNvPr>
          <p:cNvSpPr>
            <a:spLocks noGrp="1"/>
          </p:cNvSpPr>
          <p:nvPr>
            <p:ph type="body" idx="1" hasCustomPrompt="1"/>
          </p:nvPr>
        </p:nvSpPr>
        <p:spPr>
          <a:xfrm>
            <a:off x="685800" y="1947672"/>
            <a:ext cx="3429000" cy="447675"/>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0" name="Content Placeholder 3">
            <a:extLst>
              <a:ext uri="{FF2B5EF4-FFF2-40B4-BE49-F238E27FC236}">
                <a16:creationId xmlns:a16="http://schemas.microsoft.com/office/drawing/2014/main" id="{7286CC6D-4B31-4ED1-AD46-ACA924F309DA}"/>
              </a:ext>
            </a:extLst>
          </p:cNvPr>
          <p:cNvSpPr>
            <a:spLocks noGrp="1"/>
          </p:cNvSpPr>
          <p:nvPr>
            <p:ph idx="11" hasCustomPrompt="1"/>
          </p:nvPr>
        </p:nvSpPr>
        <p:spPr>
          <a:xfrm>
            <a:off x="6858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ACA494F-80AA-0EBF-2DC1-D1A453776D0E}"/>
              </a:ext>
            </a:extLst>
          </p:cNvPr>
          <p:cNvSpPr>
            <a:spLocks noGrp="1"/>
          </p:cNvSpPr>
          <p:nvPr>
            <p:ph type="body" sz="quarter" idx="3" hasCustomPrompt="1"/>
          </p:nvPr>
        </p:nvSpPr>
        <p:spPr>
          <a:xfrm>
            <a:off x="4483100" y="1947672"/>
            <a:ext cx="342900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2" name="Content Placeholder 5">
            <a:extLst>
              <a:ext uri="{FF2B5EF4-FFF2-40B4-BE49-F238E27FC236}">
                <a16:creationId xmlns:a16="http://schemas.microsoft.com/office/drawing/2014/main" id="{AF940A08-2128-4454-8A6E-939F51C713E7}"/>
              </a:ext>
            </a:extLst>
          </p:cNvPr>
          <p:cNvSpPr>
            <a:spLocks noGrp="1"/>
          </p:cNvSpPr>
          <p:nvPr>
            <p:ph idx="12" hasCustomPrompt="1"/>
          </p:nvPr>
        </p:nvSpPr>
        <p:spPr>
          <a:xfrm>
            <a:off x="448056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6">
            <a:extLst>
              <a:ext uri="{FF2B5EF4-FFF2-40B4-BE49-F238E27FC236}">
                <a16:creationId xmlns:a16="http://schemas.microsoft.com/office/drawing/2014/main" id="{8E9E1424-9B3D-8B5A-4E1D-335B028117D4}"/>
              </a:ext>
            </a:extLst>
          </p:cNvPr>
          <p:cNvSpPr>
            <a:spLocks noGrp="1"/>
          </p:cNvSpPr>
          <p:nvPr>
            <p:ph type="body" sz="quarter" idx="15" hasCustomPrompt="1"/>
          </p:nvPr>
        </p:nvSpPr>
        <p:spPr>
          <a:xfrm>
            <a:off x="8229600" y="1947672"/>
            <a:ext cx="3429000" cy="447676"/>
          </a:xfrm>
          <a:prstGeom prst="rect">
            <a:avLst/>
          </a:prstGeom>
        </p:spPr>
        <p:txBody>
          <a:bodyPr anchor="b"/>
          <a:lstStyle>
            <a:lvl1pPr marL="0" indent="0">
              <a:buNone/>
              <a:defRPr sz="2400" b="0" i="0">
                <a:latin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3" name="Content Placeholder 7">
            <a:extLst>
              <a:ext uri="{FF2B5EF4-FFF2-40B4-BE49-F238E27FC236}">
                <a16:creationId xmlns:a16="http://schemas.microsoft.com/office/drawing/2014/main" id="{000EA425-D0B3-0554-7947-F6D6F43757EC}"/>
              </a:ext>
            </a:extLst>
          </p:cNvPr>
          <p:cNvSpPr>
            <a:spLocks noGrp="1"/>
          </p:cNvSpPr>
          <p:nvPr>
            <p:ph idx="14" hasCustomPrompt="1"/>
          </p:nvPr>
        </p:nvSpPr>
        <p:spPr>
          <a:xfrm>
            <a:off x="8229600" y="2512327"/>
            <a:ext cx="3429000" cy="3431273"/>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20408C5E-9679-4746-A088-14DDB23F6ACF}"/>
              </a:ext>
            </a:extLst>
          </p:cNvPr>
          <p:cNvSpPr>
            <a:spLocks noGrp="1"/>
          </p:cNvSpPr>
          <p:nvPr>
            <p:ph type="sldNum" sz="quarter" idx="16"/>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7898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85A8D78-3D16-49E9-9C03-829DF60ED5E1}"/>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2E04F461-4BCC-9126-DFE9-F2945298C8FA}"/>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15441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 Title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B304BA-D388-4DF9-A5FF-7B9CEF74DADB}"/>
              </a:ext>
            </a:extLst>
          </p:cNvPr>
          <p:cNvSpPr>
            <a:spLocks noGrp="1"/>
          </p:cNvSpPr>
          <p:nvPr>
            <p:ph type="ctrTitle" hasCustomPrompt="1"/>
          </p:nvPr>
        </p:nvSpPr>
        <p:spPr>
          <a:xfrm>
            <a:off x="1371600" y="1371600"/>
            <a:ext cx="9372600" cy="2209759"/>
          </a:xfrm>
          <a:prstGeom prst="rect">
            <a:avLst/>
          </a:prstGeom>
        </p:spPr>
        <p:txBody>
          <a:bodyPr lIns="0" tIns="0" rIns="0" bIns="0" anchor="b"/>
          <a:lstStyle>
            <a:lvl1pPr algn="l">
              <a:defRPr sz="4800"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9" name="Subtitle 2">
            <a:extLst>
              <a:ext uri="{FF2B5EF4-FFF2-40B4-BE49-F238E27FC236}">
                <a16:creationId xmlns:a16="http://schemas.microsoft.com/office/drawing/2014/main" id="{DF264D97-C971-4789-BF10-1BA67AE0838F}"/>
              </a:ext>
            </a:extLst>
          </p:cNvPr>
          <p:cNvSpPr>
            <a:spLocks noGrp="1"/>
          </p:cNvSpPr>
          <p:nvPr>
            <p:ph type="subTitle" idx="1" hasCustomPrompt="1"/>
          </p:nvPr>
        </p:nvSpPr>
        <p:spPr>
          <a:xfrm>
            <a:off x="1371600" y="3810000"/>
            <a:ext cx="9372600" cy="627062"/>
          </a:xfrm>
          <a:prstGeom prst="rect">
            <a:avLst/>
          </a:prstGeom>
        </p:spPr>
        <p:txBody>
          <a:bodyPr lIns="0" tIns="0" rIns="0" bIns="0"/>
          <a:lstStyle>
            <a:lvl1pPr marL="0" indent="0" algn="l">
              <a:buNone/>
              <a:defRPr sz="3200" b="0" i="0">
                <a:solidFill>
                  <a:srgbClr val="737577"/>
                </a:solidFill>
                <a:latin typeface="Source Sans Pro Semibold" panose="020B050303040302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text</a:t>
            </a:r>
          </a:p>
        </p:txBody>
      </p:sp>
      <p:sp>
        <p:nvSpPr>
          <p:cNvPr id="2" name="Slide Number Placeholder 5">
            <a:extLst>
              <a:ext uri="{FF2B5EF4-FFF2-40B4-BE49-F238E27FC236}">
                <a16:creationId xmlns:a16="http://schemas.microsoft.com/office/drawing/2014/main" id="{E9616FC7-18BD-BCA8-FC08-28B67566995E}"/>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6498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85A8D78-3D16-49E9-9C03-829DF60ED5E1}"/>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2E04F461-4BCC-9126-DFE9-F2945298C8FA}"/>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3268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 Section Break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92000" cy="5486400"/>
          </a:xfrm>
          <a:prstGeom prst="rect">
            <a:avLst/>
          </a:prstGeom>
          <a:solidFill>
            <a:srgbClr val="737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819CC31-9AB3-47B4-9644-2894DB252CDB}"/>
              </a:ext>
            </a:extLst>
          </p:cNvPr>
          <p:cNvSpPr>
            <a:spLocks noGrp="1"/>
          </p:cNvSpPr>
          <p:nvPr>
            <p:ph type="title" hasCustomPrompt="1"/>
          </p:nvPr>
        </p:nvSpPr>
        <p:spPr>
          <a:xfrm>
            <a:off x="1371600" y="1828800"/>
            <a:ext cx="9448800" cy="2209800"/>
          </a:xfrm>
          <a:prstGeom prst="rect">
            <a:avLst/>
          </a:prstGeom>
        </p:spPr>
        <p:txBody>
          <a:bodyPr lIns="0" tIns="0" rIns="0" bIns="0" anchor="ctr" anchorCtr="0"/>
          <a:lstStyle>
            <a:lvl1pPr algn="l">
              <a:defRPr sz="4800"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75F9BA70-8CBE-0F6D-93A5-C4514DBFFC43}"/>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21964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 Content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732-224A-488B-B36C-A7BCCC6F431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3" name="Content Placeholder 2">
            <a:extLst>
              <a:ext uri="{FF2B5EF4-FFF2-40B4-BE49-F238E27FC236}">
                <a16:creationId xmlns:a16="http://schemas.microsoft.com/office/drawing/2014/main" id="{1BFABBF6-D0BA-4B4B-8FF9-4CD4B5BD5CF9}"/>
              </a:ext>
            </a:extLst>
          </p:cNvPr>
          <p:cNvSpPr>
            <a:spLocks noGrp="1"/>
          </p:cNvSpPr>
          <p:nvPr>
            <p:ph idx="1" hasCustomPrompt="1"/>
          </p:nvPr>
        </p:nvSpPr>
        <p:spPr>
          <a:xfrm>
            <a:off x="685800" y="1947672"/>
            <a:ext cx="10972800" cy="3657600"/>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21DB62E-1EA5-1A6E-A7A2-B82365FD8A80}"/>
              </a:ext>
            </a:extLst>
          </p:cNvPr>
          <p:cNvSpPr>
            <a:spLocks noGrp="1"/>
          </p:cNvSpPr>
          <p:nvPr>
            <p:ph type="sldNum" sz="quarter" idx="11"/>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2712094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 Content - Pictur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DE08B5E-53A6-4C00-B2E6-6402AD718CAB}"/>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Picture Placeholder 2">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972800" cy="3505200"/>
          </a:xfrm>
          <a:prstGeom prst="rect">
            <a:avLst/>
          </a:prstGeom>
        </p:spPr>
        <p:txBody>
          <a:bodyPr/>
          <a:lstStyle>
            <a:lvl1pPr>
              <a:defRPr b="0" i="0">
                <a:latin typeface="Source Sans Pro" panose="020B0503030403020204" pitchFamily="34" charset="0"/>
              </a:defRPr>
            </a:lvl1pPr>
          </a:lstStyle>
          <a:p>
            <a:endParaRPr lang="en-US"/>
          </a:p>
        </p:txBody>
      </p:sp>
      <p:sp>
        <p:nvSpPr>
          <p:cNvPr id="2" name="Slide Number Placeholder 3">
            <a:extLst>
              <a:ext uri="{FF2B5EF4-FFF2-40B4-BE49-F238E27FC236}">
                <a16:creationId xmlns:a16="http://schemas.microsoft.com/office/drawing/2014/main" id="{A2236E5F-0DED-3AAD-7F57-DD972B8301BF}"/>
              </a:ext>
            </a:extLst>
          </p:cNvPr>
          <p:cNvSpPr>
            <a:spLocks noGrp="1"/>
          </p:cNvSpPr>
          <p:nvPr>
            <p:ph type="sldNum" sz="quarter" idx="12"/>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88304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 Content - Pic with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6215AD7-01B4-4B90-A8B0-69A3C96249A0}"/>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mn-lt"/>
                <a:ea typeface="+mn-ea"/>
                <a:cs typeface="+mn-cs"/>
              </a:defRPr>
            </a:lvl1pPr>
          </a:lstStyle>
          <a:p>
            <a:pPr lvl="0"/>
            <a:r>
              <a:rPr lang="en-US"/>
              <a:t>Content Slide Heading Text, Do Not Resize</a:t>
            </a:r>
            <a:br>
              <a:rPr lang="en-US"/>
            </a:br>
            <a:r>
              <a:rPr lang="en-US"/>
              <a:t>Two Lines of Text OK if Necessary</a:t>
            </a:r>
          </a:p>
        </p:txBody>
      </p:sp>
      <p:sp>
        <p:nvSpPr>
          <p:cNvPr id="10" name="Picture Placeholder 2">
            <a:extLst>
              <a:ext uri="{FF2B5EF4-FFF2-40B4-BE49-F238E27FC236}">
                <a16:creationId xmlns:a16="http://schemas.microsoft.com/office/drawing/2014/main" id="{F92A5C82-73E5-497D-B504-72A1437DF13D}"/>
              </a:ext>
            </a:extLst>
          </p:cNvPr>
          <p:cNvSpPr>
            <a:spLocks noGrp="1"/>
          </p:cNvSpPr>
          <p:nvPr>
            <p:ph type="pic" sz="quarter" idx="10"/>
          </p:nvPr>
        </p:nvSpPr>
        <p:spPr>
          <a:xfrm>
            <a:off x="685800" y="1947672"/>
            <a:ext cx="10972800" cy="3369340"/>
          </a:xfrm>
          <a:prstGeom prst="rect">
            <a:avLst/>
          </a:prstGeom>
        </p:spPr>
        <p:txBody>
          <a:bodyPr/>
          <a:lstStyle>
            <a:lvl1pPr>
              <a:defRPr b="0" i="0">
                <a:latin typeface="Source Sans Pro" panose="020B0503030403020204" pitchFamily="34" charset="0"/>
              </a:defRPr>
            </a:lvl1pPr>
          </a:lstStyle>
          <a:p>
            <a:endParaRPr lang="en-US"/>
          </a:p>
        </p:txBody>
      </p:sp>
      <p:sp>
        <p:nvSpPr>
          <p:cNvPr id="3" name="Text Placeholder 3">
            <a:extLst>
              <a:ext uri="{FF2B5EF4-FFF2-40B4-BE49-F238E27FC236}">
                <a16:creationId xmlns:a16="http://schemas.microsoft.com/office/drawing/2014/main" id="{60417D21-28C8-4E1D-A3BD-BC83E9262BED}"/>
              </a:ext>
            </a:extLst>
          </p:cNvPr>
          <p:cNvSpPr>
            <a:spLocks noGrp="1"/>
          </p:cNvSpPr>
          <p:nvPr>
            <p:ph type="body" sz="quarter" idx="11" hasCustomPrompt="1"/>
          </p:nvPr>
        </p:nvSpPr>
        <p:spPr>
          <a:xfrm>
            <a:off x="685800" y="5317012"/>
            <a:ext cx="10972800" cy="712076"/>
          </a:xfrm>
          <a:prstGeom prst="rect">
            <a:avLst/>
          </a:prstGeom>
        </p:spPr>
        <p:txBody>
          <a:bodyPr/>
          <a:lstStyle>
            <a:lvl1pPr marL="0" indent="0">
              <a:buNone/>
              <a:defRPr sz="2400" b="0" i="0">
                <a:latin typeface="Source Sans Pro" panose="020B0503030403020204" pitchFamily="34" charset="0"/>
              </a:defRPr>
            </a:lvl1pPr>
          </a:lstStyle>
          <a:p>
            <a:pPr lvl="0"/>
            <a:r>
              <a:rPr lang="en-US"/>
              <a:t>Click to edit caption</a:t>
            </a:r>
          </a:p>
        </p:txBody>
      </p:sp>
      <p:sp>
        <p:nvSpPr>
          <p:cNvPr id="6" name="Slide Number Placeholder 4">
            <a:extLst>
              <a:ext uri="{FF2B5EF4-FFF2-40B4-BE49-F238E27FC236}">
                <a16:creationId xmlns:a16="http://schemas.microsoft.com/office/drawing/2014/main" id="{FEF64F82-60DE-4C58-A65B-D99920DC186D}"/>
              </a:ext>
            </a:extLst>
          </p:cNvPr>
          <p:cNvSpPr>
            <a:spLocks noGrp="1"/>
          </p:cNvSpPr>
          <p:nvPr>
            <p:ph type="sldNum" sz="quarter" idx="12"/>
          </p:nvPr>
        </p:nvSpPr>
        <p:spPr>
          <a:xfrm>
            <a:off x="10494159" y="6381736"/>
            <a:ext cx="1222248" cy="247664"/>
          </a:xfrm>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96802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4 - Content - Speaker Bi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74A78C-4230-4A94-84C4-60DD93C2571E}"/>
              </a:ext>
            </a:extLst>
          </p:cNvPr>
          <p:cNvSpPr>
            <a:spLocks noGrp="1"/>
          </p:cNvSpPr>
          <p:nvPr>
            <p:ph type="title" hasCustomPrompt="1"/>
          </p:nvPr>
        </p:nvSpPr>
        <p:spPr>
          <a:xfrm>
            <a:off x="685800" y="777240"/>
            <a:ext cx="10972800" cy="512064"/>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Bio Slide Name Text, Do Not Resize, 1 line</a:t>
            </a:r>
          </a:p>
        </p:txBody>
      </p:sp>
      <p:sp>
        <p:nvSpPr>
          <p:cNvPr id="4" name="Text Placeholder 2">
            <a:extLst>
              <a:ext uri="{FF2B5EF4-FFF2-40B4-BE49-F238E27FC236}">
                <a16:creationId xmlns:a16="http://schemas.microsoft.com/office/drawing/2014/main" id="{AF0D0860-DEC3-3BC7-75A9-27E92F3CF757}"/>
              </a:ext>
            </a:extLst>
          </p:cNvPr>
          <p:cNvSpPr>
            <a:spLocks noGrp="1"/>
          </p:cNvSpPr>
          <p:nvPr>
            <p:ph type="body" sz="quarter" idx="15" hasCustomPrompt="1"/>
          </p:nvPr>
        </p:nvSpPr>
        <p:spPr>
          <a:xfrm>
            <a:off x="685800" y="1321677"/>
            <a:ext cx="7086600" cy="507123"/>
          </a:xfrm>
          <a:prstGeom prst="rect">
            <a:avLst/>
          </a:prstGeom>
        </p:spPr>
        <p:txBody>
          <a:bodyPr/>
          <a:lstStyle>
            <a:lvl1pPr marL="0" indent="0">
              <a:buNone/>
              <a:defRPr sz="1800" b="0" i="0">
                <a:solidFill>
                  <a:srgbClr val="737577"/>
                </a:solidFill>
                <a:latin typeface="Source Sans Pro Semibold" panose="020B0503030403020204" pitchFamily="34" charset="0"/>
              </a:defRPr>
            </a:lvl1pPr>
          </a:lstStyle>
          <a:p>
            <a:pPr lvl="0"/>
            <a:r>
              <a:rPr lang="en-US"/>
              <a:t>Speaker Title</a:t>
            </a:r>
          </a:p>
        </p:txBody>
      </p:sp>
      <p:sp>
        <p:nvSpPr>
          <p:cNvPr id="5" name="Picture Placeholder 3">
            <a:extLst>
              <a:ext uri="{FF2B5EF4-FFF2-40B4-BE49-F238E27FC236}">
                <a16:creationId xmlns:a16="http://schemas.microsoft.com/office/drawing/2014/main" id="{314C1941-CA52-D1F9-33CD-1843394659D8}"/>
              </a:ext>
            </a:extLst>
          </p:cNvPr>
          <p:cNvSpPr>
            <a:spLocks noGrp="1"/>
          </p:cNvSpPr>
          <p:nvPr>
            <p:ph type="pic" sz="quarter" idx="10"/>
          </p:nvPr>
        </p:nvSpPr>
        <p:spPr>
          <a:xfrm>
            <a:off x="7934528" y="1944429"/>
            <a:ext cx="3657600" cy="3657600"/>
          </a:xfrm>
          <a:prstGeom prst="ellipse">
            <a:avLst/>
          </a:prstGeom>
        </p:spPr>
        <p:txBody>
          <a:bodyPr/>
          <a:lstStyle>
            <a:lvl1pPr>
              <a:defRPr b="0" i="0">
                <a:latin typeface="Source Sans Pro" panose="020B0503030403020204" pitchFamily="34" charset="0"/>
              </a:defRPr>
            </a:lvl1pPr>
          </a:lstStyle>
          <a:p>
            <a:endParaRPr lang="en-US"/>
          </a:p>
        </p:txBody>
      </p:sp>
      <p:sp>
        <p:nvSpPr>
          <p:cNvPr id="10" name="Content Placeholder 4">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70866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619316B9-6C9A-B493-586D-BC06AC4EC64B}"/>
              </a:ext>
            </a:extLst>
          </p:cNvPr>
          <p:cNvSpPr>
            <a:spLocks noGrp="1"/>
          </p:cNvSpPr>
          <p:nvPr>
            <p:ph type="sldNum" sz="quarter" idx="14"/>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320265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5 - Content - Two Column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71B823-2CF7-4496-BAC1-DB1F9A6E0B97}"/>
              </a:ext>
            </a:extLst>
          </p:cNvPr>
          <p:cNvSpPr>
            <a:spLocks noGrp="1"/>
          </p:cNvSpPr>
          <p:nvPr>
            <p:ph type="title" hasCustomPrompt="1"/>
          </p:nvPr>
        </p:nvSpPr>
        <p:spPr>
          <a:xfrm>
            <a:off x="685800" y="777240"/>
            <a:ext cx="10972800" cy="1051560"/>
          </a:xfrm>
          <a:prstGeom prst="rect">
            <a:avLst/>
          </a:prstGeom>
        </p:spPr>
        <p:txBody>
          <a:bodyPr/>
          <a:lstStyle>
            <a:lvl1pPr algn="l">
              <a:defRPr lang="en-US" sz="3600"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10" name="Content Placeholder 2">
            <a:extLst>
              <a:ext uri="{FF2B5EF4-FFF2-40B4-BE49-F238E27FC236}">
                <a16:creationId xmlns:a16="http://schemas.microsoft.com/office/drawing/2014/main" id="{7286CC6D-4B31-4ED1-AD46-ACA924F309DA}"/>
              </a:ext>
            </a:extLst>
          </p:cNvPr>
          <p:cNvSpPr>
            <a:spLocks noGrp="1"/>
          </p:cNvSpPr>
          <p:nvPr>
            <p:ph idx="11" hasCustomPrompt="1"/>
          </p:nvPr>
        </p:nvSpPr>
        <p:spPr>
          <a:xfrm>
            <a:off x="6858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AF940A08-2128-4454-8A6E-939F51C713E7}"/>
              </a:ext>
            </a:extLst>
          </p:cNvPr>
          <p:cNvSpPr>
            <a:spLocks noGrp="1"/>
          </p:cNvSpPr>
          <p:nvPr>
            <p:ph idx="12" hasCustomPrompt="1"/>
          </p:nvPr>
        </p:nvSpPr>
        <p:spPr>
          <a:xfrm>
            <a:off x="6172200" y="1947672"/>
            <a:ext cx="5410200" cy="3995928"/>
          </a:xfrm>
          <a:prstGeom prst="rect">
            <a:avLst/>
          </a:prstGeom>
        </p:spPr>
        <p:txBody>
          <a:bodyPr/>
          <a:lstStyle>
            <a:lvl1pPr>
              <a:defRPr b="0" i="0">
                <a:latin typeface="Source Sans Pro" panose="020B0503030403020204" pitchFamily="34" charset="0"/>
              </a:defRPr>
            </a:lvl1pPr>
            <a:lvl2pPr marL="685800" indent="-228600">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600200" indent="-228600">
              <a:buFont typeface="Calibri" panose="020F0502020204030204" pitchFamily="34" charset="0"/>
              <a:buChar char="—"/>
              <a:defRPr b="0" i="0">
                <a:latin typeface="Source Sans Pro" panose="020B0503030403020204" pitchFamily="34" charset="0"/>
              </a:defRPr>
            </a:lvl4pPr>
            <a:lvl5pPr marL="2057400" indent="-228600">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619316B9-6C9A-B493-586D-BC06AC4EC64B}"/>
              </a:ext>
            </a:extLst>
          </p:cNvPr>
          <p:cNvSpPr>
            <a:spLocks noGrp="1"/>
          </p:cNvSpPr>
          <p:nvPr>
            <p:ph type="sldNum" sz="quarter" idx="14"/>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2970216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descr="OPM brand elements: parallel horizontal stripes, one blue, one red, with overlay of thin wavy lines, together symbolize talent streams moving through open pathways of opportunity.">
            <a:extLst>
              <a:ext uri="{FF2B5EF4-FFF2-40B4-BE49-F238E27FC236}">
                <a16:creationId xmlns:a16="http://schemas.microsoft.com/office/drawing/2014/main" id="{32AA7E48-1558-CBB9-4F9D-F3B3FA9BF545}"/>
              </a:ext>
              <a:ext uri="{C183D7F6-B498-43B3-948B-1728B52AA6E4}">
                <adec:decorative xmlns:adec="http://schemas.microsoft.com/office/drawing/2017/decorative" val="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9" y="0"/>
            <a:ext cx="12198477" cy="318914"/>
          </a:xfrm>
          <a:prstGeom prst="rect">
            <a:avLst/>
          </a:prstGeom>
        </p:spPr>
      </p:pic>
      <p:pic>
        <p:nvPicPr>
          <p:cNvPr id="8" name="Graphic 7" descr="OPM Logo">
            <a:extLst>
              <a:ext uri="{FF2B5EF4-FFF2-40B4-BE49-F238E27FC236}">
                <a16:creationId xmlns:a16="http://schemas.microsoft.com/office/drawing/2014/main" id="{B22BD645-6B9F-828E-2B3A-9558DE2728DB}"/>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000" y="6199632"/>
            <a:ext cx="2192308" cy="315646"/>
          </a:xfrm>
          <a:prstGeom prst="rect">
            <a:avLst/>
          </a:prstGeom>
        </p:spPr>
      </p:pic>
      <p:sp>
        <p:nvSpPr>
          <p:cNvPr id="2" name="Slide Number Placeholder 5">
            <a:extLst>
              <a:ext uri="{FF2B5EF4-FFF2-40B4-BE49-F238E27FC236}">
                <a16:creationId xmlns:a16="http://schemas.microsoft.com/office/drawing/2014/main" id="{95923DF9-FABA-E179-BA30-8ECBB7CFCA73}"/>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036795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Graphic 4" descr="OPM brand elements: parallel horizontal stripes, one blue, one red, with overlay of thin wavy lines, together symbolize talent streams moving through open pathways of opportunity.">
            <a:extLst>
              <a:ext uri="{FF2B5EF4-FFF2-40B4-BE49-F238E27FC236}">
                <a16:creationId xmlns:a16="http://schemas.microsoft.com/office/drawing/2014/main" id="{A5ECB75A-6F55-A4A2-21ED-AC232E5CCB01}"/>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79" y="0"/>
            <a:ext cx="12198477" cy="318914"/>
          </a:xfrm>
          <a:prstGeom prst="rect">
            <a:avLst/>
          </a:prstGeom>
        </p:spPr>
      </p:pic>
      <p:pic>
        <p:nvPicPr>
          <p:cNvPr id="6" name="Graphic 5" descr="OPM Logo">
            <a:extLst>
              <a:ext uri="{FF2B5EF4-FFF2-40B4-BE49-F238E27FC236}">
                <a16:creationId xmlns:a16="http://schemas.microsoft.com/office/drawing/2014/main" id="{1378D4E6-E22D-0C11-C9A9-C632214821C9}"/>
              </a:ext>
            </a:extLst>
          </p:cNvPr>
          <p:cNvPicPr>
            <a:picLocks noChangeAspect="1"/>
          </p:cNvPicPr>
          <p:nvPr userDrawn="1"/>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1000" y="6199632"/>
            <a:ext cx="2192308" cy="315646"/>
          </a:xfrm>
          <a:prstGeom prst="rect">
            <a:avLst/>
          </a:prstGeom>
        </p:spPr>
      </p:pic>
      <p:sp>
        <p:nvSpPr>
          <p:cNvPr id="7" name="Slide Number Placeholder 5">
            <a:extLst>
              <a:ext uri="{FF2B5EF4-FFF2-40B4-BE49-F238E27FC236}">
                <a16:creationId xmlns:a16="http://schemas.microsoft.com/office/drawing/2014/main" id="{1C6EB34F-25B4-378F-A228-9BCD91C8CDC1}"/>
              </a:ext>
            </a:extLst>
          </p:cNvPr>
          <p:cNvSpPr>
            <a:spLocks noGrp="1"/>
          </p:cNvSpPr>
          <p:nvPr>
            <p:ph type="sldNum" sz="quarter" idx="4"/>
          </p:nvPr>
        </p:nvSpPr>
        <p:spPr>
          <a:xfrm>
            <a:off x="10494159" y="6381736"/>
            <a:ext cx="1222248"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298012661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ctr" defTabSz="914400" rtl="0" eaLnBrk="1" latinLnBrk="0" hangingPunct="1">
        <a:lnSpc>
          <a:spcPct val="90000"/>
        </a:lnSpc>
        <a:spcBef>
          <a:spcPct val="0"/>
        </a:spcBef>
        <a:buNone/>
        <a:defRPr sz="4400" b="1" kern="1200" spc="-30" baseline="0">
          <a:solidFill>
            <a:srgbClr val="073759"/>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youtu.be/qNGoY3E435E?si=On4XEhM5iYD4v8TP" TargetMode="External"/><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youtu.be/tRte0u-2bXA?si=4314ojhDf19ChFL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hitehouse.gov/presidential-actions/2025/01/reforming-the-federal-hiring-process-and-restoring-merit-to-government-service/"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chcoc.gov/sites/default/files/Merit%20Hiring%20Plan%205-29-2025%20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4E54-EB56-B0BF-384C-79F65D662E77}"/>
              </a:ext>
            </a:extLst>
          </p:cNvPr>
          <p:cNvSpPr>
            <a:spLocks noGrp="1"/>
          </p:cNvSpPr>
          <p:nvPr>
            <p:ph type="title"/>
          </p:nvPr>
        </p:nvSpPr>
        <p:spPr/>
        <p:txBody>
          <a:bodyPr/>
          <a:lstStyle/>
          <a:p>
            <a:r>
              <a:rPr lang="en-US"/>
              <a:t>Creating a USAJOBS Account</a:t>
            </a:r>
          </a:p>
        </p:txBody>
      </p:sp>
      <p:sp>
        <p:nvSpPr>
          <p:cNvPr id="3" name="Slide Number Placeholder 2">
            <a:extLst>
              <a:ext uri="{FF2B5EF4-FFF2-40B4-BE49-F238E27FC236}">
                <a16:creationId xmlns:a16="http://schemas.microsoft.com/office/drawing/2014/main" id="{35BEB6A1-26D9-0E93-80C4-F03D10037D3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17ABC-3BCB-4F47-AC3C-9D5177951563}" type="slidenum">
              <a:rPr kumimoji="0" lang="en-US" sz="1200" b="1" i="0" u="none" strike="noStrike" kern="1200" cap="none" spc="0" normalizeH="0" baseline="0" noProof="0" smtClean="0">
                <a:ln>
                  <a:noFill/>
                </a:ln>
                <a:solidFill>
                  <a:srgbClr val="215D8C"/>
                </a:solidFill>
                <a:effectLst/>
                <a:uLnTx/>
                <a:uFillTx/>
                <a:latin typeface="Source Sans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a:ln>
                <a:noFill/>
              </a:ln>
              <a:solidFill>
                <a:srgbClr val="215D8C"/>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46111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F2943-3DE6-F779-4061-E4DB722363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56405-CDF4-81A3-C6B3-579F42C3B318}"/>
              </a:ext>
            </a:extLst>
          </p:cNvPr>
          <p:cNvSpPr>
            <a:spLocks noGrp="1"/>
          </p:cNvSpPr>
          <p:nvPr>
            <p:ph type="title"/>
          </p:nvPr>
        </p:nvSpPr>
        <p:spPr/>
        <p:txBody>
          <a:bodyPr/>
          <a:lstStyle/>
          <a:p>
            <a:r>
              <a:rPr lang="en-US"/>
              <a:t>Create a USAJOBS Account</a:t>
            </a:r>
          </a:p>
        </p:txBody>
      </p:sp>
      <p:sp>
        <p:nvSpPr>
          <p:cNvPr id="14" name="TextBox 13" descr="To join the WRP Talent Program, you must first create a USAJOBS profile.&#10;Select Create profile on the USAJOBS homepage. &#10;Review the USAJOBS terms and conditions, then select Agree.&#10;On the login page, select Create an account. &#10;Enter your email address, select your language preference, and check the box to agree that you have read and accept the Login.gov Rules of Use. &#10;Select Submit.&#10;">
            <a:extLst>
              <a:ext uri="{FF2B5EF4-FFF2-40B4-BE49-F238E27FC236}">
                <a16:creationId xmlns:a16="http://schemas.microsoft.com/office/drawing/2014/main" id="{F538CCB5-D9B7-4CB1-36C4-CC91310E7829}"/>
              </a:ext>
            </a:extLst>
          </p:cNvPr>
          <p:cNvSpPr txBox="1"/>
          <p:nvPr/>
        </p:nvSpPr>
        <p:spPr>
          <a:xfrm>
            <a:off x="523973" y="1600200"/>
            <a:ext cx="3601694"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ource Sans Pro"/>
                <a:ea typeface="+mn-ea"/>
                <a:cs typeface="+mn-cs"/>
              </a:rPr>
              <a:t>To join the WRP Talent Program, you must first create a USAJOBS profile.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Select Create profile on the USAJOBS homepage.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Review the USAJOBS terms and conditions, then select Agree.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On the login page, select Create an account.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Enter your email address, select your language preference, and check the box to agree that you have read and accept the Login.gov Rules of Use.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Select Submit.</a:t>
            </a:r>
          </a:p>
        </p:txBody>
      </p:sp>
      <p:pic>
        <p:nvPicPr>
          <p:cNvPr id="7" name="Picture 6" descr="Usajobs homepage with a red create profile button.">
            <a:extLst>
              <a:ext uri="{FF2B5EF4-FFF2-40B4-BE49-F238E27FC236}">
                <a16:creationId xmlns:a16="http://schemas.microsoft.com/office/drawing/2014/main" id="{942F6F74-AD2F-27DA-97CD-294A986D75BF}"/>
              </a:ext>
            </a:extLst>
          </p:cNvPr>
          <p:cNvPicPr>
            <a:picLocks noChangeAspect="1"/>
          </p:cNvPicPr>
          <p:nvPr/>
        </p:nvPicPr>
        <p:blipFill>
          <a:blip r:embed="rId2"/>
          <a:stretch>
            <a:fillRect/>
          </a:stretch>
        </p:blipFill>
        <p:spPr>
          <a:xfrm>
            <a:off x="4211294" y="1735476"/>
            <a:ext cx="5151546" cy="3785165"/>
          </a:xfrm>
          <a:prstGeom prst="rect">
            <a:avLst/>
          </a:prstGeom>
          <a:ln>
            <a:solidFill>
              <a:srgbClr val="737577"/>
            </a:solidFill>
          </a:ln>
          <a:effectLst>
            <a:outerShdw blurRad="292100" dist="139700" dir="2700000" algn="tl" rotWithShape="0">
              <a:srgbClr val="333333">
                <a:alpha val="65000"/>
              </a:srgbClr>
            </a:outerShdw>
          </a:effectLst>
        </p:spPr>
      </p:pic>
      <p:sp>
        <p:nvSpPr>
          <p:cNvPr id="11" name="Oval 10">
            <a:extLst>
              <a:ext uri="{FF2B5EF4-FFF2-40B4-BE49-F238E27FC236}">
                <a16:creationId xmlns:a16="http://schemas.microsoft.com/office/drawing/2014/main" id="{7BE5BE49-BDD1-896E-D059-2DFCB81B9BD6}"/>
              </a:ext>
              <a:ext uri="{C183D7F6-B498-43B3-948B-1728B52AA6E4}">
                <adec:decorative xmlns:adec="http://schemas.microsoft.com/office/drawing/2017/decorative" val="1"/>
              </a:ext>
            </a:extLst>
          </p:cNvPr>
          <p:cNvSpPr/>
          <p:nvPr/>
        </p:nvSpPr>
        <p:spPr>
          <a:xfrm>
            <a:off x="4506108" y="5028255"/>
            <a:ext cx="1219200" cy="55052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FF00"/>
              </a:highlight>
              <a:uLnTx/>
              <a:uFillTx/>
              <a:latin typeface="Source Sans Pro"/>
              <a:ea typeface="+mn-ea"/>
              <a:cs typeface="+mn-cs"/>
            </a:endParaRPr>
          </a:p>
        </p:txBody>
      </p:sp>
      <p:sp>
        <p:nvSpPr>
          <p:cNvPr id="3" name="TextBox 2" descr="Use a personal email address to create your USAJOBS account! Do not use a school or work email address that you may lose access to.&#10;">
            <a:extLst>
              <a:ext uri="{FF2B5EF4-FFF2-40B4-BE49-F238E27FC236}">
                <a16:creationId xmlns:a16="http://schemas.microsoft.com/office/drawing/2014/main" id="{63F0BFBC-3526-28BB-8DEE-197F388A9617}"/>
              </a:ext>
            </a:extLst>
          </p:cNvPr>
          <p:cNvSpPr txBox="1"/>
          <p:nvPr/>
        </p:nvSpPr>
        <p:spPr>
          <a:xfrm>
            <a:off x="9610496" y="1042978"/>
            <a:ext cx="2276704" cy="1384995"/>
          </a:xfrm>
          <a:prstGeom prst="rect">
            <a:avLst/>
          </a:prstGeom>
          <a:solidFill>
            <a:schemeClr val="accent5">
              <a:lumMod val="20000"/>
              <a:lumOff val="80000"/>
            </a:schemeClr>
          </a:solidFill>
          <a:ln w="12700">
            <a:solidFill>
              <a:srgbClr val="073759"/>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ans Pro"/>
                <a:ea typeface="+mn-ea"/>
                <a:cs typeface="+mn-cs"/>
              </a:rPr>
              <a:t>Use a personal email address to create your USAJOBS account! Do not use a school or work email address that you may lose access to.</a:t>
            </a:r>
          </a:p>
        </p:txBody>
      </p:sp>
      <p:pic>
        <p:nvPicPr>
          <p:cNvPr id="10" name="Picture 9" descr="Login.gov create an account page with blank fields for an email address, selecting language preferences, and accepting rules of use.">
            <a:extLst>
              <a:ext uri="{FF2B5EF4-FFF2-40B4-BE49-F238E27FC236}">
                <a16:creationId xmlns:a16="http://schemas.microsoft.com/office/drawing/2014/main" id="{C9B6A985-003F-0992-1BDA-48894ADBABE5}"/>
              </a:ext>
            </a:extLst>
          </p:cNvPr>
          <p:cNvPicPr>
            <a:picLocks noChangeAspect="1"/>
          </p:cNvPicPr>
          <p:nvPr/>
        </p:nvPicPr>
        <p:blipFill>
          <a:blip r:embed="rId3"/>
          <a:stretch>
            <a:fillRect/>
          </a:stretch>
        </p:blipFill>
        <p:spPr>
          <a:xfrm>
            <a:off x="8590683" y="2568129"/>
            <a:ext cx="2514600" cy="3939239"/>
          </a:xfrm>
          <a:prstGeom prst="rect">
            <a:avLst/>
          </a:prstGeom>
          <a:ln>
            <a:solidFill>
              <a:srgbClr val="737577"/>
            </a:solidFill>
          </a:ln>
          <a:effectLst>
            <a:outerShdw blurRad="292100" dist="139700" dir="2700000" algn="tl" rotWithShape="0">
              <a:srgbClr val="333333">
                <a:alpha val="65000"/>
              </a:srgbClr>
            </a:outerShdw>
          </a:effectLst>
        </p:spPr>
      </p:pic>
      <p:pic>
        <p:nvPicPr>
          <p:cNvPr id="13" name="Graphic 12">
            <a:extLst>
              <a:ext uri="{FF2B5EF4-FFF2-40B4-BE49-F238E27FC236}">
                <a16:creationId xmlns:a16="http://schemas.microsoft.com/office/drawing/2014/main" id="{A273F7BD-36DC-5C2E-766C-7179BD91875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338838">
            <a:off x="7717395" y="5293742"/>
            <a:ext cx="914400" cy="914400"/>
          </a:xfrm>
          <a:prstGeom prst="rect">
            <a:avLst/>
          </a:prstGeom>
        </p:spPr>
      </p:pic>
      <p:sp>
        <p:nvSpPr>
          <p:cNvPr id="4" name="Slide Number Placeholder 3">
            <a:extLst>
              <a:ext uri="{FF2B5EF4-FFF2-40B4-BE49-F238E27FC236}">
                <a16:creationId xmlns:a16="http://schemas.microsoft.com/office/drawing/2014/main" id="{70ABF9ED-3ADE-C706-422A-1F61F9566B5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17ABC-3BCB-4F47-AC3C-9D5177951563}" type="slidenum">
              <a:rPr kumimoji="0" lang="en-US" sz="1200" b="1" i="0" u="none" strike="noStrike" kern="1200" cap="none" spc="0" normalizeH="0" baseline="0" noProof="0" smtClean="0">
                <a:ln>
                  <a:noFill/>
                </a:ln>
                <a:solidFill>
                  <a:srgbClr val="215D8C"/>
                </a:solidFill>
                <a:effectLst/>
                <a:uLnTx/>
                <a:uFillTx/>
                <a:latin typeface="Source Sans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215D8C"/>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65603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9CEB-7057-20F4-CE9E-6890213F3072}"/>
              </a:ext>
            </a:extLst>
          </p:cNvPr>
          <p:cNvSpPr>
            <a:spLocks noGrp="1"/>
          </p:cNvSpPr>
          <p:nvPr>
            <p:ph type="title"/>
          </p:nvPr>
        </p:nvSpPr>
        <p:spPr/>
        <p:txBody>
          <a:bodyPr/>
          <a:lstStyle/>
          <a:p>
            <a:r>
              <a:rPr lang="en-US"/>
              <a:t>Create a USAJOBS Account, Next Steps</a:t>
            </a:r>
          </a:p>
        </p:txBody>
      </p:sp>
      <p:sp>
        <p:nvSpPr>
          <p:cNvPr id="3" name="TextBox 2">
            <a:extLst>
              <a:ext uri="{FF2B5EF4-FFF2-40B4-BE49-F238E27FC236}">
                <a16:creationId xmlns:a16="http://schemas.microsoft.com/office/drawing/2014/main" id="{F8F62F4B-C520-C04F-F21D-A09932DDB9EC}"/>
              </a:ext>
            </a:extLst>
          </p:cNvPr>
          <p:cNvSpPr txBox="1"/>
          <p:nvPr/>
        </p:nvSpPr>
        <p:spPr>
          <a:xfrm>
            <a:off x="564760" y="1832245"/>
            <a:ext cx="332144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Check your email! You will receive an email from Login.gov with a link to confirm your email address.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Once you confirm, create a strong password that is 12 characters or longer and select Continue.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Set up one or more authentication methods of your choosing.</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Select Agree and continue to finish setting up your account.</a:t>
            </a:r>
          </a:p>
        </p:txBody>
      </p:sp>
      <p:pic>
        <p:nvPicPr>
          <p:cNvPr id="8" name="Picture 7" descr="Notification that a login.gov account was created and an email confirmation was sent.">
            <a:extLst>
              <a:ext uri="{FF2B5EF4-FFF2-40B4-BE49-F238E27FC236}">
                <a16:creationId xmlns:a16="http://schemas.microsoft.com/office/drawing/2014/main" id="{02C6A5A2-2EA0-E87B-424F-B207E442B2F3}"/>
              </a:ext>
            </a:extLst>
          </p:cNvPr>
          <p:cNvPicPr>
            <a:picLocks noChangeAspect="1"/>
          </p:cNvPicPr>
          <p:nvPr/>
        </p:nvPicPr>
        <p:blipFill>
          <a:blip r:embed="rId2"/>
          <a:srcRect l="4696" t="8178" r="8208" b="7417"/>
          <a:stretch>
            <a:fillRect/>
          </a:stretch>
        </p:blipFill>
        <p:spPr>
          <a:xfrm>
            <a:off x="4130485" y="1600200"/>
            <a:ext cx="2895600" cy="2390769"/>
          </a:xfrm>
          <a:prstGeom prst="rect">
            <a:avLst/>
          </a:prstGeom>
          <a:ln w="3175">
            <a:solidFill>
              <a:schemeClr val="tx1"/>
            </a:solidFill>
          </a:ln>
          <a:effectLst>
            <a:outerShdw blurRad="292100" dist="139700" dir="2700000" algn="tl" rotWithShape="0">
              <a:srgbClr val="333333">
                <a:alpha val="65000"/>
              </a:srgbClr>
            </a:outerShdw>
          </a:effectLst>
        </p:spPr>
      </p:pic>
      <p:pic>
        <p:nvPicPr>
          <p:cNvPr id="1026" name="Picture 2" descr="Email confirmation page with fields to create a password.">
            <a:extLst>
              <a:ext uri="{FF2B5EF4-FFF2-40B4-BE49-F238E27FC236}">
                <a16:creationId xmlns:a16="http://schemas.microsoft.com/office/drawing/2014/main" id="{CA6206DD-C657-2DAB-2986-BBA0C39347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03" b="20258"/>
          <a:stretch>
            <a:fillRect/>
          </a:stretch>
        </p:blipFill>
        <p:spPr bwMode="auto">
          <a:xfrm>
            <a:off x="6400800" y="2624053"/>
            <a:ext cx="2564333" cy="3357567"/>
          </a:xfrm>
          <a:prstGeom prst="rect">
            <a:avLst/>
          </a:prstGeom>
          <a:ln w="9525">
            <a:solidFill>
              <a:srgbClr val="737577"/>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descr="USAJOBS uses Login.gov to protect users’ personal data. Login.gov uses multifactor authentication to ensure it’s really you logging into your USAJOBS account.&#10;">
            <a:extLst>
              <a:ext uri="{FF2B5EF4-FFF2-40B4-BE49-F238E27FC236}">
                <a16:creationId xmlns:a16="http://schemas.microsoft.com/office/drawing/2014/main" id="{0DBA775A-4484-D9F0-D3A8-7693904493FE}"/>
              </a:ext>
            </a:extLst>
          </p:cNvPr>
          <p:cNvSpPr txBox="1"/>
          <p:nvPr/>
        </p:nvSpPr>
        <p:spPr>
          <a:xfrm>
            <a:off x="8534404" y="1456530"/>
            <a:ext cx="3491908" cy="954107"/>
          </a:xfrm>
          <a:prstGeom prst="rect">
            <a:avLst/>
          </a:prstGeom>
          <a:solidFill>
            <a:schemeClr val="accent5">
              <a:lumMod val="20000"/>
              <a:lumOff val="80000"/>
            </a:schemeClr>
          </a:solidFill>
          <a:ln w="12700">
            <a:solidFill>
              <a:srgbClr val="073759"/>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ource Sans Pro"/>
                <a:ea typeface="+mn-ea"/>
                <a:cs typeface="+mn-cs"/>
              </a:rPr>
              <a:t>USAJOBS uses Login.gov to protect users’ personal data. Login.gov uses multifactor authentication to ensure it’s really you logging into your USAJOBS account.</a:t>
            </a:r>
          </a:p>
        </p:txBody>
      </p:sp>
      <p:pic>
        <p:nvPicPr>
          <p:cNvPr id="9" name="Picture 8" descr="Prompt to add authentication methods to the account login for added security.">
            <a:extLst>
              <a:ext uri="{FF2B5EF4-FFF2-40B4-BE49-F238E27FC236}">
                <a16:creationId xmlns:a16="http://schemas.microsoft.com/office/drawing/2014/main" id="{EBF7C1B6-3077-A683-19C0-3717EA9C9346}"/>
              </a:ext>
            </a:extLst>
          </p:cNvPr>
          <p:cNvPicPr>
            <a:picLocks noChangeAspect="1"/>
          </p:cNvPicPr>
          <p:nvPr/>
        </p:nvPicPr>
        <p:blipFill>
          <a:blip r:embed="rId4"/>
          <a:srcRect t="10000"/>
          <a:stretch>
            <a:fillRect/>
          </a:stretch>
        </p:blipFill>
        <p:spPr>
          <a:xfrm>
            <a:off x="9116442" y="3200400"/>
            <a:ext cx="2327833" cy="3429000"/>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62AA82AF-05B7-C7F9-2AFA-FE29F31C48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17ABC-3BCB-4F47-AC3C-9D5177951563}" type="slidenum">
              <a:rPr kumimoji="0" lang="en-US" sz="1200" b="1" i="0" u="none" strike="noStrike" kern="1200" cap="none" spc="0" normalizeH="0" baseline="0" noProof="0" smtClean="0">
                <a:ln>
                  <a:noFill/>
                </a:ln>
                <a:solidFill>
                  <a:srgbClr val="215D8C"/>
                </a:solidFill>
                <a:effectLst/>
                <a:uLnTx/>
                <a:uFillTx/>
                <a:latin typeface="Source Sans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215D8C"/>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248715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DC95-34ED-0FB3-5DCF-367FD34BE4D6}"/>
              </a:ext>
            </a:extLst>
          </p:cNvPr>
          <p:cNvSpPr>
            <a:spLocks noGrp="1"/>
          </p:cNvSpPr>
          <p:nvPr>
            <p:ph type="title"/>
          </p:nvPr>
        </p:nvSpPr>
        <p:spPr/>
        <p:txBody>
          <a:bodyPr/>
          <a:lstStyle/>
          <a:p>
            <a:r>
              <a:rPr lang="en-US"/>
              <a:t>Complete Your USAJOBS Profile</a:t>
            </a:r>
          </a:p>
        </p:txBody>
      </p:sp>
      <p:sp>
        <p:nvSpPr>
          <p:cNvPr id="5" name="TextBox 4">
            <a:extLst>
              <a:ext uri="{FF2B5EF4-FFF2-40B4-BE49-F238E27FC236}">
                <a16:creationId xmlns:a16="http://schemas.microsoft.com/office/drawing/2014/main" id="{2ADBE1EE-7216-945D-CA6D-E3089804248A}"/>
              </a:ext>
            </a:extLst>
          </p:cNvPr>
          <p:cNvSpPr txBox="1"/>
          <p:nvPr/>
        </p:nvSpPr>
        <p:spPr>
          <a:xfrm>
            <a:off x="657520" y="1648725"/>
            <a:ext cx="3753456"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a:ln>
                  <a:noFill/>
                </a:ln>
                <a:solidFill>
                  <a:prstClr val="black"/>
                </a:solidFill>
                <a:effectLst/>
                <a:uLnTx/>
                <a:uFillTx/>
                <a:latin typeface="Source Sans Pro"/>
                <a:ea typeface="+mn-ea"/>
                <a:cs typeface="+mn-cs"/>
              </a:rPr>
              <a:t>After setting up your USAJOBS account, you need to create your USAJOBS profile.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ource Sans Pro"/>
                <a:ea typeface="+mn-ea"/>
                <a:cs typeface="+mn-cs"/>
              </a:rPr>
              <a:t>Enter your contact information and citizenship and indicate any current or previous federal or military service.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Source Sans Pro"/>
                <a:ea typeface="+mn-ea"/>
                <a:cs typeface="+mn-cs"/>
              </a:rPr>
              <a:t>Select Create my profile.</a:t>
            </a:r>
          </a:p>
        </p:txBody>
      </p:sp>
      <p:sp>
        <p:nvSpPr>
          <p:cNvPr id="6" name="TextBox 5" descr="While not required, we recommend you complete your profile’s optional information, such as work experience, education, and languages. You can also upload and save your resume, transcript, and Schedule A letter to your profile.  &#10;">
            <a:extLst>
              <a:ext uri="{FF2B5EF4-FFF2-40B4-BE49-F238E27FC236}">
                <a16:creationId xmlns:a16="http://schemas.microsoft.com/office/drawing/2014/main" id="{0160C286-CC30-AB3F-463B-650611E3872F}"/>
              </a:ext>
            </a:extLst>
          </p:cNvPr>
          <p:cNvSpPr txBox="1"/>
          <p:nvPr/>
        </p:nvSpPr>
        <p:spPr>
          <a:xfrm>
            <a:off x="639238" y="4191000"/>
            <a:ext cx="3712198" cy="1569660"/>
          </a:xfrm>
          <a:prstGeom prst="rect">
            <a:avLst/>
          </a:prstGeom>
          <a:solidFill>
            <a:schemeClr val="accent5">
              <a:lumMod val="20000"/>
              <a:lumOff val="80000"/>
            </a:schemeClr>
          </a:solidFill>
          <a:ln w="12700">
            <a:solidFill>
              <a:srgbClr val="073759"/>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While not required, we recommend you complete your profile’s optional information, such as work experience, education, and languages. You can also upload and save your resume, transcript, and Schedule A letter to your profile.  </a:t>
            </a:r>
          </a:p>
        </p:txBody>
      </p:sp>
      <p:pic>
        <p:nvPicPr>
          <p:cNvPr id="8" name="Picture 7" descr="Usajobs create your profile page with blank fields to enter contact information.">
            <a:extLst>
              <a:ext uri="{FF2B5EF4-FFF2-40B4-BE49-F238E27FC236}">
                <a16:creationId xmlns:a16="http://schemas.microsoft.com/office/drawing/2014/main" id="{A25FECA7-1196-2907-40AA-095469E62E31}"/>
              </a:ext>
            </a:extLst>
          </p:cNvPr>
          <p:cNvPicPr>
            <a:picLocks noChangeAspect="1"/>
          </p:cNvPicPr>
          <p:nvPr/>
        </p:nvPicPr>
        <p:blipFill>
          <a:blip r:embed="rId2"/>
          <a:stretch>
            <a:fillRect/>
          </a:stretch>
        </p:blipFill>
        <p:spPr>
          <a:xfrm>
            <a:off x="4612029" y="1451697"/>
            <a:ext cx="3915661" cy="5053871"/>
          </a:xfrm>
          <a:prstGeom prst="rect">
            <a:avLst/>
          </a:prstGeom>
          <a:ln w="3175">
            <a:solidFill>
              <a:schemeClr val="tx1"/>
            </a:solid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989D0E40-36E5-EE10-84BB-7D034CBE1B53}"/>
              </a:ext>
            </a:extLst>
          </p:cNvPr>
          <p:cNvSpPr txBox="1"/>
          <p:nvPr/>
        </p:nvSpPr>
        <p:spPr>
          <a:xfrm>
            <a:off x="8788283" y="1371726"/>
            <a:ext cx="3071370" cy="1384995"/>
          </a:xfrm>
          <a:prstGeom prst="rect">
            <a:avLst/>
          </a:prstGeom>
          <a:solidFill>
            <a:schemeClr val="accent5">
              <a:lumMod val="20000"/>
              <a:lumOff val="80000"/>
            </a:schemeClr>
          </a:solidFill>
          <a:ln w="12700">
            <a:solidFill>
              <a:srgbClr val="073759"/>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rPr>
              <a:t>YouTube Video Resources: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hlinkClick r:id="rId3"/>
              </a:rPr>
              <a:t>Creating a USAJOBS Profile</a:t>
            </a:r>
            <a:endParaRPr kumimoji="0" lang="en-US" sz="1600" b="0"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Source Sans Pro"/>
                <a:ea typeface="+mn-ea"/>
                <a:cs typeface="+mn-cs"/>
                <a:hlinkClick r:id="rId4"/>
              </a:rPr>
              <a:t>Creating a USAJOBS Profile (with audio descriptions)</a:t>
            </a:r>
            <a:endParaRPr kumimoji="0" lang="en-US" sz="1600" b="0" i="0" u="none" strike="noStrike" kern="1200" cap="none" spc="0" normalizeH="0" baseline="0" noProof="0" dirty="0">
              <a:ln>
                <a:noFill/>
              </a:ln>
              <a:solidFill>
                <a:prstClr val="black"/>
              </a:solidFill>
              <a:effectLst/>
              <a:uLnTx/>
              <a:uFillTx/>
              <a:latin typeface="Source Sans Pro"/>
              <a:ea typeface="+mn-ea"/>
              <a:cs typeface="+mn-cs"/>
            </a:endParaRPr>
          </a:p>
        </p:txBody>
      </p:sp>
      <p:pic>
        <p:nvPicPr>
          <p:cNvPr id="10" name="Picture 9" descr="Continuation of the create your profile form with questions about citizenship, federal service, and military service.">
            <a:extLst>
              <a:ext uri="{FF2B5EF4-FFF2-40B4-BE49-F238E27FC236}">
                <a16:creationId xmlns:a16="http://schemas.microsoft.com/office/drawing/2014/main" id="{02C6E800-0C6D-BD6A-AE30-D67B78A4C9A8}"/>
              </a:ext>
            </a:extLst>
          </p:cNvPr>
          <p:cNvPicPr>
            <a:picLocks noChangeAspect="1"/>
          </p:cNvPicPr>
          <p:nvPr/>
        </p:nvPicPr>
        <p:blipFill>
          <a:blip r:embed="rId5"/>
          <a:srcRect t="594"/>
          <a:stretch>
            <a:fillRect/>
          </a:stretch>
        </p:blipFill>
        <p:spPr>
          <a:xfrm>
            <a:off x="8077200" y="3059892"/>
            <a:ext cx="3581400" cy="2850998"/>
          </a:xfrm>
          <a:prstGeom prst="rect">
            <a:avLst/>
          </a:prstGeom>
          <a:ln w="3175">
            <a:solidFill>
              <a:schemeClr val="tx1"/>
            </a:solid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3F44AF64-72AE-E5D1-013D-2C32779678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17ABC-3BCB-4F47-AC3C-9D5177951563}" type="slidenum">
              <a:rPr kumimoji="0" lang="en-US" sz="1200" b="1" i="0" u="none" strike="noStrike" kern="1200" cap="none" spc="0" normalizeH="0" baseline="0" noProof="0" smtClean="0">
                <a:ln>
                  <a:noFill/>
                </a:ln>
                <a:solidFill>
                  <a:srgbClr val="215D8C"/>
                </a:solidFill>
                <a:effectLst/>
                <a:uLnTx/>
                <a:uFillTx/>
                <a:latin typeface="Source Sans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215D8C"/>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280853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2F4B3-17AC-E302-431E-8AD0FD773EA8}"/>
              </a:ext>
            </a:extLst>
          </p:cNvPr>
          <p:cNvSpPr>
            <a:spLocks noGrp="1"/>
          </p:cNvSpPr>
          <p:nvPr>
            <p:ph type="title"/>
          </p:nvPr>
        </p:nvSpPr>
        <p:spPr/>
        <p:txBody>
          <a:bodyPr/>
          <a:lstStyle/>
          <a:p>
            <a:r>
              <a:rPr lang="en-US"/>
              <a:t>Add a Resume and Documents</a:t>
            </a:r>
          </a:p>
        </p:txBody>
      </p:sp>
      <p:sp>
        <p:nvSpPr>
          <p:cNvPr id="7" name="TextBox 6">
            <a:extLst>
              <a:ext uri="{FF2B5EF4-FFF2-40B4-BE49-F238E27FC236}">
                <a16:creationId xmlns:a16="http://schemas.microsoft.com/office/drawing/2014/main" id="{F0A96966-833A-7169-F4F3-BF90C14B610F}"/>
              </a:ext>
            </a:extLst>
          </p:cNvPr>
          <p:cNvSpPr txBox="1"/>
          <p:nvPr/>
        </p:nvSpPr>
        <p:spPr>
          <a:xfrm>
            <a:off x="533400" y="1828800"/>
            <a:ext cx="510540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ource Sans Pro"/>
                <a:ea typeface="+mn-ea"/>
                <a:cs typeface="+mn-cs"/>
              </a:rPr>
              <a:t>You can store up to 5 resumes and 10 other documents in your USAJOBS profile.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ource Sans Pro"/>
                <a:ea typeface="+mn-ea"/>
                <a:cs typeface="+mn-cs"/>
              </a:rPr>
              <a:t>Other documents include cover letters, Schedule A letters, academic transcripts, etc.</a:t>
            </a:r>
          </a:p>
        </p:txBody>
      </p:sp>
      <p:pic>
        <p:nvPicPr>
          <p:cNvPr id="6" name="Picture 5" descr="The resumes and documents section of the Usajobs profile.">
            <a:extLst>
              <a:ext uri="{FF2B5EF4-FFF2-40B4-BE49-F238E27FC236}">
                <a16:creationId xmlns:a16="http://schemas.microsoft.com/office/drawing/2014/main" id="{95D6D02E-3736-1994-EE16-C322E5C2C37F}"/>
              </a:ext>
            </a:extLst>
          </p:cNvPr>
          <p:cNvPicPr>
            <a:picLocks noChangeAspect="1"/>
          </p:cNvPicPr>
          <p:nvPr/>
        </p:nvPicPr>
        <p:blipFill>
          <a:blip r:embed="rId2"/>
          <a:srcRect r="12376"/>
          <a:stretch>
            <a:fillRect/>
          </a:stretch>
        </p:blipFill>
        <p:spPr>
          <a:xfrm>
            <a:off x="801330" y="3578912"/>
            <a:ext cx="4495800" cy="216792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B56D91AA-A08E-B75A-C46F-9D9A929B2E95}"/>
              </a:ext>
            </a:extLst>
          </p:cNvPr>
          <p:cNvSpPr txBox="1"/>
          <p:nvPr/>
        </p:nvSpPr>
        <p:spPr>
          <a:xfrm>
            <a:off x="6724687" y="2209800"/>
            <a:ext cx="4616245" cy="2954655"/>
          </a:xfrm>
          <a:prstGeom prst="rect">
            <a:avLst/>
          </a:prstGeom>
          <a:solidFill>
            <a:schemeClr val="accent5">
              <a:lumMod val="20000"/>
              <a:lumOff val="80000"/>
            </a:schemeClr>
          </a:solidFill>
          <a:ln w="28575">
            <a:solidFill>
              <a:srgbClr val="073759"/>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ource Sans Pro"/>
                <a:ea typeface="+mn-ea"/>
                <a:cs typeface="+mn-cs"/>
              </a:rPr>
              <a:t>Important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ource Sans Pro"/>
                <a:ea typeface="+mn-ea"/>
                <a:cs typeface="+mn-cs"/>
              </a:rPr>
              <a:t>Federal agencies will soon only accept resumes up to two pages in length to comply with </a:t>
            </a:r>
            <a:r>
              <a:rPr kumimoji="0" lang="en-US" sz="1800" b="0" i="0" u="sng" strike="noStrike" kern="1200" cap="none" spc="0" normalizeH="0" baseline="0" noProof="0" dirty="0">
                <a:ln>
                  <a:noFill/>
                </a:ln>
                <a:solidFill>
                  <a:prstClr val="black"/>
                </a:solidFill>
                <a:effectLst/>
                <a:uLnTx/>
                <a:uFillTx/>
                <a:latin typeface="Source Sans Pro"/>
                <a:ea typeface="+mn-ea"/>
                <a:cs typeface="+mn-cs"/>
                <a:hlinkClick r:id="rId3"/>
              </a:rPr>
              <a:t>Executive Order 14170</a:t>
            </a:r>
            <a:r>
              <a:rPr kumimoji="0" lang="en-US" sz="1800" b="0" i="0" u="none" strike="noStrike" kern="1200" cap="none" spc="0" normalizeH="0" baseline="0" noProof="0" dirty="0">
                <a:ln>
                  <a:noFill/>
                </a:ln>
                <a:solidFill>
                  <a:prstClr val="black"/>
                </a:solidFill>
                <a:effectLst/>
                <a:uLnTx/>
                <a:uFillTx/>
                <a:latin typeface="Source Sans Pro"/>
                <a:ea typeface="+mn-ea"/>
                <a:cs typeface="+mn-cs"/>
              </a:rPr>
              <a:t> and the </a:t>
            </a:r>
            <a:r>
              <a:rPr kumimoji="0" lang="en-US" sz="1800" b="0" i="0" u="sng" strike="noStrike" kern="1200" cap="none" spc="0" normalizeH="0" baseline="0" noProof="0" dirty="0">
                <a:ln>
                  <a:noFill/>
                </a:ln>
                <a:solidFill>
                  <a:prstClr val="black"/>
                </a:solidFill>
                <a:effectLst/>
                <a:uLnTx/>
                <a:uFillTx/>
                <a:latin typeface="Source Sans Pro"/>
                <a:ea typeface="+mn-ea"/>
                <a:cs typeface="+mn-cs"/>
                <a:hlinkClick r:id="rId4"/>
              </a:rPr>
              <a:t>Merit Hiring Plan</a:t>
            </a:r>
            <a:r>
              <a:rPr kumimoji="0" lang="en-US" sz="1800" b="0" i="0" u="none" strike="noStrike" kern="1200" cap="none" spc="0" normalizeH="0" baseline="0" noProof="0" dirty="0">
                <a:ln>
                  <a:noFill/>
                </a:ln>
                <a:solidFill>
                  <a:prstClr val="black"/>
                </a:solidFill>
                <a:effectLst/>
                <a:uLnTx/>
                <a:uFillTx/>
                <a:latin typeface="Source Sans Pro"/>
                <a:ea typeface="+mn-ea"/>
                <a:cs typeface="+mn-cs"/>
              </a:rPr>
              <a:t>. By the end of September 2025, USAJOBS will not allow you to upload or build resumes longer than two pages and you will have to update the resumes you have in your profile.  </a:t>
            </a:r>
          </a:p>
        </p:txBody>
      </p:sp>
      <p:sp>
        <p:nvSpPr>
          <p:cNvPr id="4" name="Slide Number Placeholder 3">
            <a:extLst>
              <a:ext uri="{FF2B5EF4-FFF2-40B4-BE49-F238E27FC236}">
                <a16:creationId xmlns:a16="http://schemas.microsoft.com/office/drawing/2014/main" id="{A8911C7D-D98B-E8A4-8DC7-6C9FBAF101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17ABC-3BCB-4F47-AC3C-9D5177951563}" type="slidenum">
              <a:rPr kumimoji="0" lang="en-US" sz="1200" b="1" i="0" u="none" strike="noStrike" kern="1200" cap="none" spc="0" normalizeH="0" baseline="0" noProof="0" smtClean="0">
                <a:ln>
                  <a:noFill/>
                </a:ln>
                <a:solidFill>
                  <a:srgbClr val="215D8C"/>
                </a:solidFill>
                <a:effectLst/>
                <a:uLnTx/>
                <a:uFillTx/>
                <a:latin typeface="Source Sans Pro" panose="020B05030304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215D8C"/>
              </a:solidFill>
              <a:effectLst/>
              <a:uLnTx/>
              <a:uFillTx/>
              <a:latin typeface="Source Sans Pro" panose="020B0503030403020204" pitchFamily="34" charset="0"/>
              <a:ea typeface="+mn-ea"/>
              <a:cs typeface="+mn-cs"/>
            </a:endParaRPr>
          </a:p>
        </p:txBody>
      </p:sp>
    </p:spTree>
    <p:extLst>
      <p:ext uri="{BB962C8B-B14F-4D97-AF65-F5344CB8AC3E}">
        <p14:creationId xmlns:p14="http://schemas.microsoft.com/office/powerpoint/2010/main" val="1829746663"/>
      </p:ext>
    </p:extLst>
  </p:cSld>
  <p:clrMapOvr>
    <a:masterClrMapping/>
  </p:clrMapOvr>
</p:sld>
</file>

<file path=ppt/theme/theme1.xml><?xml version="1.0" encoding="utf-8"?>
<a:theme xmlns:a="http://schemas.openxmlformats.org/drawingml/2006/main" name="1.0 - Slide Master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B4EA3F1F-BEE8-46A1-8F89-CDF11DB6C6A7}"/>
    </a:ext>
  </a:extLst>
</a:theme>
</file>

<file path=ppt/theme/theme2.xml><?xml version="1.0" encoding="utf-8"?>
<a:theme xmlns:a="http://schemas.openxmlformats.org/drawingml/2006/main" name="2.0 - Slide Master -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2-withInstructions-Jan2023---byupdatingmasters.potx" id="{1FB824AB-3C2D-4749-BA2E-F42D9722D2AB}" vid="{8C6EE7DA-7FA2-4F5A-9EB4-982A1058089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E838BB3C3A11438C567A2B01190502" ma:contentTypeVersion="15" ma:contentTypeDescription="Create a new document." ma:contentTypeScope="" ma:versionID="d603791f60c7b5143d4c028b9459bd0d">
  <xsd:schema xmlns:xsd="http://www.w3.org/2001/XMLSchema" xmlns:xs="http://www.w3.org/2001/XMLSchema" xmlns:p="http://schemas.microsoft.com/office/2006/metadata/properties" xmlns:ns2="d99f74e8-7f37-47f4-8499-ee96b35a8642" xmlns:ns3="5da5f8d8-98a1-4e88-912c-54edfda2addc" targetNamespace="http://schemas.microsoft.com/office/2006/metadata/properties" ma:root="true" ma:fieldsID="8165e8860abaf157d818c811a666d68b" ns2:_="" ns3:_="">
    <xsd:import namespace="d99f74e8-7f37-47f4-8499-ee96b35a8642"/>
    <xsd:import namespace="5da5f8d8-98a1-4e88-912c-54edfda2ad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f74e8-7f37-47f4-8499-ee96b35a86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a5f8d8-98a1-4e88-912c-54edfda2add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c61b28f-d70f-4775-8ec5-da64e5caf834}" ma:internalName="TaxCatchAll" ma:showField="CatchAllData" ma:web="5da5f8d8-98a1-4e88-912c-54edfda2add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a5f8d8-98a1-4e88-912c-54edfda2addc" xsi:nil="true"/>
    <lcf76f155ced4ddcb4097134ff3c332f xmlns="d99f74e8-7f37-47f4-8499-ee96b35a864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8717E6-903B-4AFE-9EE3-A2CFE44341E1}"/>
</file>

<file path=customXml/itemProps2.xml><?xml version="1.0" encoding="utf-8"?>
<ds:datastoreItem xmlns:ds="http://schemas.openxmlformats.org/officeDocument/2006/customXml" ds:itemID="{A14D6F76-EA65-4FCF-A176-BFCAF13D1E97}"/>
</file>

<file path=customXml/itemProps3.xml><?xml version="1.0" encoding="utf-8"?>
<ds:datastoreItem xmlns:ds="http://schemas.openxmlformats.org/officeDocument/2006/customXml" ds:itemID="{8E9D9CFA-B543-4B62-9345-3FC102FEA840}"/>
</file>

<file path=docProps/app.xml><?xml version="1.0" encoding="utf-8"?>
<Properties xmlns="http://schemas.openxmlformats.org/officeDocument/2006/extended-properties" xmlns:vt="http://schemas.openxmlformats.org/officeDocument/2006/docPropsVTypes">
  <TotalTime>5</TotalTime>
  <Words>414</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Courier New</vt:lpstr>
      <vt:lpstr>Source Sans Pro</vt:lpstr>
      <vt:lpstr>Source Sans Pro Semibold</vt:lpstr>
      <vt:lpstr>1.0 - Slide Master - Title</vt:lpstr>
      <vt:lpstr>2.0 - Slide Master - Content</vt:lpstr>
      <vt:lpstr>Creating a USAJOBS Account</vt:lpstr>
      <vt:lpstr>Create a USAJOBS Account</vt:lpstr>
      <vt:lpstr>Create a USAJOBS Account, Next Steps</vt:lpstr>
      <vt:lpstr>Complete Your USAJOBS Profile</vt:lpstr>
      <vt:lpstr>Add a Resume and Documents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USAJOBS Account User Guide</dc:title>
  <dc:creator>U.S. Office of Personnel Management</dc:creator>
  <cp:lastModifiedBy>Vhay, Frances J - ODEP</cp:lastModifiedBy>
  <cp:revision>1</cp:revision>
  <dcterms:created xsi:type="dcterms:W3CDTF">2025-08-27T23:30:34Z</dcterms:created>
  <dcterms:modified xsi:type="dcterms:W3CDTF">2025-08-27T23:47:40Z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0x01010060E838BB3C3A11438C567A2B01190502</vt:lpwstr>
  </property>
</Properties>
</file>