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54"/>
  </p:notesMasterIdLst>
  <p:handoutMasterIdLst>
    <p:handoutMasterId r:id="rId55"/>
  </p:handoutMasterIdLst>
  <p:sldIdLst>
    <p:sldId id="256" r:id="rId5"/>
    <p:sldId id="1508" r:id="rId6"/>
    <p:sldId id="1268" r:id="rId7"/>
    <p:sldId id="1283" r:id="rId8"/>
    <p:sldId id="1284" r:id="rId9"/>
    <p:sldId id="1294" r:id="rId10"/>
    <p:sldId id="1388" r:id="rId11"/>
    <p:sldId id="1435" r:id="rId12"/>
    <p:sldId id="1471" r:id="rId13"/>
    <p:sldId id="1338" r:id="rId14"/>
    <p:sldId id="1054" r:id="rId15"/>
    <p:sldId id="1392" r:id="rId16"/>
    <p:sldId id="1440" r:id="rId17"/>
    <p:sldId id="1441" r:id="rId18"/>
    <p:sldId id="1495" r:id="rId19"/>
    <p:sldId id="1442" r:id="rId20"/>
    <p:sldId id="1496" r:id="rId21"/>
    <p:sldId id="1448" r:id="rId22"/>
    <p:sldId id="1389" r:id="rId23"/>
    <p:sldId id="1481" r:id="rId24"/>
    <p:sldId id="1482" r:id="rId25"/>
    <p:sldId id="1497" r:id="rId26"/>
    <p:sldId id="1490" r:id="rId27"/>
    <p:sldId id="1451" r:id="rId28"/>
    <p:sldId id="1424" r:id="rId29"/>
    <p:sldId id="1455" r:id="rId30"/>
    <p:sldId id="1426" r:id="rId31"/>
    <p:sldId id="1483" r:id="rId32"/>
    <p:sldId id="1427" r:id="rId33"/>
    <p:sldId id="1492" r:id="rId34"/>
    <p:sldId id="1498" r:id="rId35"/>
    <p:sldId id="1486" r:id="rId36"/>
    <p:sldId id="1487" r:id="rId37"/>
    <p:sldId id="1477" r:id="rId38"/>
    <p:sldId id="1506" r:id="rId39"/>
    <p:sldId id="1478" r:id="rId40"/>
    <p:sldId id="465" r:id="rId41"/>
    <p:sldId id="1499" r:id="rId42"/>
    <p:sldId id="1500" r:id="rId43"/>
    <p:sldId id="1501" r:id="rId44"/>
    <p:sldId id="1502" r:id="rId45"/>
    <p:sldId id="1504" r:id="rId46"/>
    <p:sldId id="1503" r:id="rId47"/>
    <p:sldId id="1505" r:id="rId48"/>
    <p:sldId id="1291" r:id="rId49"/>
    <p:sldId id="1318" r:id="rId50"/>
    <p:sldId id="260" r:id="rId51"/>
    <p:sldId id="1319" r:id="rId52"/>
    <p:sldId id="150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6"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0"/>
    <a:srgbClr val="CED0E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9A260-FD82-48A5-9DBA-644081D82464}" v="1144" dt="2023-03-15T18:29:5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4" autoAdjust="0"/>
    <p:restoredTop sz="93792" autoAdjust="0"/>
  </p:normalViewPr>
  <p:slideViewPr>
    <p:cSldViewPr snapToGrid="0">
      <p:cViewPr varScale="1">
        <p:scale>
          <a:sx n="62" d="100"/>
          <a:sy n="62" d="100"/>
        </p:scale>
        <p:origin x="172"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Katie" userId="7900f837-0f1f-42ef-be7b-d0081bd84b40" providerId="ADAL" clId="{1539A260-FD82-48A5-9DBA-644081D82464}"/>
    <pc:docChg chg="undo custSel modSld">
      <pc:chgData name="Graves, Katie" userId="7900f837-0f1f-42ef-be7b-d0081bd84b40" providerId="ADAL" clId="{1539A260-FD82-48A5-9DBA-644081D82464}" dt="2023-03-15T18:40:10.712" v="3191" actId="1076"/>
      <pc:docMkLst>
        <pc:docMk/>
      </pc:docMkLst>
      <pc:sldChg chg="modSp mod">
        <pc:chgData name="Graves, Katie" userId="7900f837-0f1f-42ef-be7b-d0081bd84b40" providerId="ADAL" clId="{1539A260-FD82-48A5-9DBA-644081D82464}" dt="2023-03-15T18:32:31.217" v="3092" actId="962"/>
        <pc:sldMkLst>
          <pc:docMk/>
          <pc:sldMk cId="592084803" sldId="260"/>
        </pc:sldMkLst>
        <pc:spChg chg="mod ord">
          <ac:chgData name="Graves, Katie" userId="7900f837-0f1f-42ef-be7b-d0081bd84b40" providerId="ADAL" clId="{1539A260-FD82-48A5-9DBA-644081D82464}" dt="2023-03-15T18:32:31.217" v="3092" actId="962"/>
          <ac:spMkLst>
            <pc:docMk/>
            <pc:sldMk cId="592084803" sldId="260"/>
            <ac:spMk id="2" creationId="{0636D956-57BC-4180-A868-AD12468ED6B2}"/>
          </ac:spMkLst>
        </pc:spChg>
        <pc:spChg chg="ord">
          <ac:chgData name="Graves, Katie" userId="7900f837-0f1f-42ef-be7b-d0081bd84b40" providerId="ADAL" clId="{1539A260-FD82-48A5-9DBA-644081D82464}" dt="2023-03-15T18:32:28.015" v="3091" actId="13244"/>
          <ac:spMkLst>
            <pc:docMk/>
            <pc:sldMk cId="592084803" sldId="260"/>
            <ac:spMk id="4" creationId="{57E1D2D6-0F11-46DE-8A25-B81B7EFA3110}"/>
          </ac:spMkLst>
        </pc:spChg>
      </pc:sldChg>
      <pc:sldChg chg="delSp modSp mod">
        <pc:chgData name="Graves, Katie" userId="7900f837-0f1f-42ef-be7b-d0081bd84b40" providerId="ADAL" clId="{1539A260-FD82-48A5-9DBA-644081D82464}" dt="2023-03-15T18:34:26.138" v="3115" actId="478"/>
        <pc:sldMkLst>
          <pc:docMk/>
          <pc:sldMk cId="375948411" sldId="465"/>
        </pc:sldMkLst>
        <pc:spChg chg="del">
          <ac:chgData name="Graves, Katie" userId="7900f837-0f1f-42ef-be7b-d0081bd84b40" providerId="ADAL" clId="{1539A260-FD82-48A5-9DBA-644081D82464}" dt="2023-03-15T18:34:26.138" v="3115" actId="478"/>
          <ac:spMkLst>
            <pc:docMk/>
            <pc:sldMk cId="375948411" sldId="465"/>
            <ac:spMk id="3" creationId="{00000000-0000-0000-0000-000000000000}"/>
          </ac:spMkLst>
        </pc:spChg>
        <pc:spChg chg="mod">
          <ac:chgData name="Graves, Katie" userId="7900f837-0f1f-42ef-be7b-d0081bd84b40" providerId="ADAL" clId="{1539A260-FD82-48A5-9DBA-644081D82464}" dt="2023-03-15T18:34:20.609" v="3114" actId="962"/>
          <ac:spMkLst>
            <pc:docMk/>
            <pc:sldMk cId="375948411" sldId="465"/>
            <ac:spMk id="5" creationId="{F6BAA8D0-6B05-42B8-87D4-108ECF1E95B8}"/>
          </ac:spMkLst>
        </pc:spChg>
        <pc:graphicFrameChg chg="mod">
          <ac:chgData name="Graves, Katie" userId="7900f837-0f1f-42ef-be7b-d0081bd84b40" providerId="ADAL" clId="{1539A260-FD82-48A5-9DBA-644081D82464}" dt="2023-03-15T18:10:03.514" v="2964" actId="962"/>
          <ac:graphicFrameMkLst>
            <pc:docMk/>
            <pc:sldMk cId="375948411" sldId="465"/>
            <ac:graphicFrameMk id="2" creationId="{00000000-0000-0000-0000-000000000000}"/>
          </ac:graphicFrameMkLst>
        </pc:graphicFrameChg>
      </pc:sldChg>
      <pc:sldChg chg="modSp mod">
        <pc:chgData name="Graves, Katie" userId="7900f837-0f1f-42ef-be7b-d0081bd84b40" providerId="ADAL" clId="{1539A260-FD82-48A5-9DBA-644081D82464}" dt="2023-03-15T18:25:28.640" v="3040" actId="962"/>
        <pc:sldMkLst>
          <pc:docMk/>
          <pc:sldMk cId="2523111380" sldId="1054"/>
        </pc:sldMkLst>
        <pc:spChg chg="mod ord">
          <ac:chgData name="Graves, Katie" userId="7900f837-0f1f-42ef-be7b-d0081bd84b40" providerId="ADAL" clId="{1539A260-FD82-48A5-9DBA-644081D82464}" dt="2023-03-15T18:24:13.047" v="3032" actId="13244"/>
          <ac:spMkLst>
            <pc:docMk/>
            <pc:sldMk cId="2523111380" sldId="1054"/>
            <ac:spMk id="2" creationId="{38582365-F052-4792-A10C-8BAF82E5779E}"/>
          </ac:spMkLst>
        </pc:spChg>
        <pc:spChg chg="ord">
          <ac:chgData name="Graves, Katie" userId="7900f837-0f1f-42ef-be7b-d0081bd84b40" providerId="ADAL" clId="{1539A260-FD82-48A5-9DBA-644081D82464}" dt="2023-03-15T18:24:02.450" v="3029" actId="13244"/>
          <ac:spMkLst>
            <pc:docMk/>
            <pc:sldMk cId="2523111380" sldId="1054"/>
            <ac:spMk id="3" creationId="{AAF23279-E8B1-4737-B0E8-68D20D4BD5AC}"/>
          </ac:spMkLst>
        </pc:spChg>
        <pc:spChg chg="ord">
          <ac:chgData name="Graves, Katie" userId="7900f837-0f1f-42ef-be7b-d0081bd84b40" providerId="ADAL" clId="{1539A260-FD82-48A5-9DBA-644081D82464}" dt="2023-03-15T18:24:22.097" v="3033" actId="13244"/>
          <ac:spMkLst>
            <pc:docMk/>
            <pc:sldMk cId="2523111380" sldId="1054"/>
            <ac:spMk id="4" creationId="{6B287E07-637B-4520-AB92-AED1CF8CD357}"/>
          </ac:spMkLst>
        </pc:spChg>
        <pc:spChg chg="mod">
          <ac:chgData name="Graves, Katie" userId="7900f837-0f1f-42ef-be7b-d0081bd84b40" providerId="ADAL" clId="{1539A260-FD82-48A5-9DBA-644081D82464}" dt="2023-03-15T18:05:15.420" v="1938" actId="962"/>
          <ac:spMkLst>
            <pc:docMk/>
            <pc:sldMk cId="2523111380" sldId="1054"/>
            <ac:spMk id="5" creationId="{801331BF-8AAA-4787-93B1-98D7B5999463}"/>
          </ac:spMkLst>
        </pc:spChg>
        <pc:spChg chg="ord">
          <ac:chgData name="Graves, Katie" userId="7900f837-0f1f-42ef-be7b-d0081bd84b40" providerId="ADAL" clId="{1539A260-FD82-48A5-9DBA-644081D82464}" dt="2023-03-15T18:24:44.455" v="3037" actId="13244"/>
          <ac:spMkLst>
            <pc:docMk/>
            <pc:sldMk cId="2523111380" sldId="1054"/>
            <ac:spMk id="7" creationId="{D00DDFAC-A3C7-4950-BD93-20187E6F3B2F}"/>
          </ac:spMkLst>
        </pc:spChg>
        <pc:spChg chg="mod ord">
          <ac:chgData name="Graves, Katie" userId="7900f837-0f1f-42ef-be7b-d0081bd84b40" providerId="ADAL" clId="{1539A260-FD82-48A5-9DBA-644081D82464}" dt="2023-03-15T18:25:14.089" v="3038" actId="13244"/>
          <ac:spMkLst>
            <pc:docMk/>
            <pc:sldMk cId="2523111380" sldId="1054"/>
            <ac:spMk id="15" creationId="{92DE8914-76CB-4D1A-88D2-2C83974BF4CE}"/>
          </ac:spMkLst>
        </pc:spChg>
        <pc:picChg chg="mod ord">
          <ac:chgData name="Graves, Katie" userId="7900f837-0f1f-42ef-be7b-d0081bd84b40" providerId="ADAL" clId="{1539A260-FD82-48A5-9DBA-644081D82464}" dt="2023-03-15T18:25:27.366" v="3039" actId="962"/>
          <ac:picMkLst>
            <pc:docMk/>
            <pc:sldMk cId="2523111380" sldId="1054"/>
            <ac:picMk id="8" creationId="{ABE0009E-2DBF-4DB5-9B19-49DE12E010B5}"/>
          </ac:picMkLst>
        </pc:picChg>
        <pc:picChg chg="mod">
          <ac:chgData name="Graves, Katie" userId="7900f837-0f1f-42ef-be7b-d0081bd84b40" providerId="ADAL" clId="{1539A260-FD82-48A5-9DBA-644081D82464}" dt="2023-03-15T18:25:28.640" v="3040" actId="962"/>
          <ac:picMkLst>
            <pc:docMk/>
            <pc:sldMk cId="2523111380" sldId="1054"/>
            <ac:picMk id="10" creationId="{13E27243-7957-4DE9-B4D2-511C91CF2939}"/>
          </ac:picMkLst>
        </pc:picChg>
      </pc:sldChg>
      <pc:sldChg chg="modSp mod">
        <pc:chgData name="Graves, Katie" userId="7900f837-0f1f-42ef-be7b-d0081bd84b40" providerId="ADAL" clId="{1539A260-FD82-48A5-9DBA-644081D82464}" dt="2023-03-15T18:12:08.156" v="2981" actId="962"/>
        <pc:sldMkLst>
          <pc:docMk/>
          <pc:sldMk cId="539552027" sldId="1268"/>
        </pc:sldMkLst>
        <pc:spChg chg="mod ord">
          <ac:chgData name="Graves, Katie" userId="7900f837-0f1f-42ef-be7b-d0081bd84b40" providerId="ADAL" clId="{1539A260-FD82-48A5-9DBA-644081D82464}" dt="2023-03-15T18:12:08.156" v="2981" actId="962"/>
          <ac:spMkLst>
            <pc:docMk/>
            <pc:sldMk cId="539552027" sldId="1268"/>
            <ac:spMk id="2" creationId="{DE2E6C44-FC9A-4320-BFC6-7EE8FBC591C7}"/>
          </ac:spMkLst>
        </pc:spChg>
      </pc:sldChg>
      <pc:sldChg chg="modSp mod">
        <pc:chgData name="Graves, Katie" userId="7900f837-0f1f-42ef-be7b-d0081bd84b40" providerId="ADAL" clId="{1539A260-FD82-48A5-9DBA-644081D82464}" dt="2023-03-15T18:40:10.712" v="3191" actId="1076"/>
        <pc:sldMkLst>
          <pc:docMk/>
          <pc:sldMk cId="3911287900" sldId="1294"/>
        </pc:sldMkLst>
        <pc:spChg chg="mod ord">
          <ac:chgData name="Graves, Katie" userId="7900f837-0f1f-42ef-be7b-d0081bd84b40" providerId="ADAL" clId="{1539A260-FD82-48A5-9DBA-644081D82464}" dt="2023-03-15T18:12:35.235" v="2983" actId="962"/>
          <ac:spMkLst>
            <pc:docMk/>
            <pc:sldMk cId="3911287900" sldId="1294"/>
            <ac:spMk id="2" creationId="{C731B885-2FDF-4680-BBA6-705BD14FABDE}"/>
          </ac:spMkLst>
        </pc:spChg>
        <pc:spChg chg="mod">
          <ac:chgData name="Graves, Katie" userId="7900f837-0f1f-42ef-be7b-d0081bd84b40" providerId="ADAL" clId="{1539A260-FD82-48A5-9DBA-644081D82464}" dt="2023-03-15T18:40:10.712" v="3191" actId="1076"/>
          <ac:spMkLst>
            <pc:docMk/>
            <pc:sldMk cId="3911287900" sldId="1294"/>
            <ac:spMk id="4" creationId="{AA5A2B27-8A8B-43EF-AF60-BD11A6E41202}"/>
          </ac:spMkLst>
        </pc:spChg>
        <pc:spChg chg="ord">
          <ac:chgData name="Graves, Katie" userId="7900f837-0f1f-42ef-be7b-d0081bd84b40" providerId="ADAL" clId="{1539A260-FD82-48A5-9DBA-644081D82464}" dt="2023-03-15T18:14:55.575" v="2984" actId="13244"/>
          <ac:spMkLst>
            <pc:docMk/>
            <pc:sldMk cId="3911287900" sldId="1294"/>
            <ac:spMk id="6" creationId="{47354B61-CA32-4922-8A5D-AD5A34ABF545}"/>
          </ac:spMkLst>
        </pc:spChg>
        <pc:cxnChg chg="mod ord">
          <ac:chgData name="Graves, Katie" userId="7900f837-0f1f-42ef-be7b-d0081bd84b40" providerId="ADAL" clId="{1539A260-FD82-48A5-9DBA-644081D82464}" dt="2023-03-15T18:15:10.161" v="2985" actId="13244"/>
          <ac:cxnSpMkLst>
            <pc:docMk/>
            <pc:sldMk cId="3911287900" sldId="1294"/>
            <ac:cxnSpMk id="11" creationId="{79FE5E45-D068-479C-8287-BFC2483D07BD}"/>
          </ac:cxnSpMkLst>
        </pc:cxnChg>
        <pc:cxnChg chg="mod ord">
          <ac:chgData name="Graves, Katie" userId="7900f837-0f1f-42ef-be7b-d0081bd84b40" providerId="ADAL" clId="{1539A260-FD82-48A5-9DBA-644081D82464}" dt="2023-03-15T18:15:18.321" v="2986" actId="13244"/>
          <ac:cxnSpMkLst>
            <pc:docMk/>
            <pc:sldMk cId="3911287900" sldId="1294"/>
            <ac:cxnSpMk id="12" creationId="{0F4E8DA5-25A1-4249-AE02-CF0DEBA9A7FC}"/>
          </ac:cxnSpMkLst>
        </pc:cxnChg>
        <pc:cxnChg chg="mod ord">
          <ac:chgData name="Graves, Katie" userId="7900f837-0f1f-42ef-be7b-d0081bd84b40" providerId="ADAL" clId="{1539A260-FD82-48A5-9DBA-644081D82464}" dt="2023-03-15T18:15:25.940" v="2988" actId="962"/>
          <ac:cxnSpMkLst>
            <pc:docMk/>
            <pc:sldMk cId="3911287900" sldId="1294"/>
            <ac:cxnSpMk id="13" creationId="{A7B7B0D7-EF20-428A-A1B0-03EE7F647A7B}"/>
          </ac:cxnSpMkLst>
        </pc:cxnChg>
        <pc:cxnChg chg="mod ord">
          <ac:chgData name="Graves, Katie" userId="7900f837-0f1f-42ef-be7b-d0081bd84b40" providerId="ADAL" clId="{1539A260-FD82-48A5-9DBA-644081D82464}" dt="2023-03-15T18:20:44.886" v="2992" actId="962"/>
          <ac:cxnSpMkLst>
            <pc:docMk/>
            <pc:sldMk cId="3911287900" sldId="1294"/>
            <ac:cxnSpMk id="14" creationId="{4568F400-2836-498F-8E32-8A649165F856}"/>
          </ac:cxnSpMkLst>
        </pc:cxnChg>
        <pc:cxnChg chg="mod ord">
          <ac:chgData name="Graves, Katie" userId="7900f837-0f1f-42ef-be7b-d0081bd84b40" providerId="ADAL" clId="{1539A260-FD82-48A5-9DBA-644081D82464}" dt="2023-03-15T18:20:02.945" v="2990" actId="13244"/>
          <ac:cxnSpMkLst>
            <pc:docMk/>
            <pc:sldMk cId="3911287900" sldId="1294"/>
            <ac:cxnSpMk id="15" creationId="{0EF50DF4-CD70-4CAD-A95F-183CAF558518}"/>
          </ac:cxnSpMkLst>
        </pc:cxnChg>
        <pc:cxnChg chg="mod">
          <ac:chgData name="Graves, Katie" userId="7900f837-0f1f-42ef-be7b-d0081bd84b40" providerId="ADAL" clId="{1539A260-FD82-48A5-9DBA-644081D82464}" dt="2023-03-15T17:59:25.429" v="875" actId="962"/>
          <ac:cxnSpMkLst>
            <pc:docMk/>
            <pc:sldMk cId="3911287900" sldId="1294"/>
            <ac:cxnSpMk id="16" creationId="{54C5CCA9-6AC4-40BA-B656-A8322342FBD8}"/>
          </ac:cxnSpMkLst>
        </pc:cxnChg>
      </pc:sldChg>
      <pc:sldChg chg="delSp modSp mod">
        <pc:chgData name="Graves, Katie" userId="7900f837-0f1f-42ef-be7b-d0081bd84b40" providerId="ADAL" clId="{1539A260-FD82-48A5-9DBA-644081D82464}" dt="2023-03-15T18:32:47.224" v="3096" actId="14100"/>
        <pc:sldMkLst>
          <pc:docMk/>
          <pc:sldMk cId="3250546048" sldId="1318"/>
        </pc:sldMkLst>
        <pc:spChg chg="mod ord">
          <ac:chgData name="Graves, Katie" userId="7900f837-0f1f-42ef-be7b-d0081bd84b40" providerId="ADAL" clId="{1539A260-FD82-48A5-9DBA-644081D82464}" dt="2023-03-15T18:32:41.265" v="3094" actId="962"/>
          <ac:spMkLst>
            <pc:docMk/>
            <pc:sldMk cId="3250546048" sldId="1318"/>
            <ac:spMk id="2" creationId="{C731B885-2FDF-4680-BBA6-705BD14FABDE}"/>
          </ac:spMkLst>
        </pc:spChg>
        <pc:spChg chg="mod">
          <ac:chgData name="Graves, Katie" userId="7900f837-0f1f-42ef-be7b-d0081bd84b40" providerId="ADAL" clId="{1539A260-FD82-48A5-9DBA-644081D82464}" dt="2023-03-15T18:32:47.224" v="3096" actId="14100"/>
          <ac:spMkLst>
            <pc:docMk/>
            <pc:sldMk cId="3250546048" sldId="1318"/>
            <ac:spMk id="3" creationId="{899D53A3-0873-4795-B6D8-E299669A3614}"/>
          </ac:spMkLst>
        </pc:spChg>
        <pc:spChg chg="ord">
          <ac:chgData name="Graves, Katie" userId="7900f837-0f1f-42ef-be7b-d0081bd84b40" providerId="ADAL" clId="{1539A260-FD82-48A5-9DBA-644081D82464}" dt="2023-03-15T18:32:43.592" v="3095" actId="13244"/>
          <ac:spMkLst>
            <pc:docMk/>
            <pc:sldMk cId="3250546048" sldId="1318"/>
            <ac:spMk id="4" creationId="{AA5A2B27-8A8B-43EF-AF60-BD11A6E41202}"/>
          </ac:spMkLst>
        </pc:spChg>
        <pc:picChg chg="del mod">
          <ac:chgData name="Graves, Katie" userId="7900f837-0f1f-42ef-be7b-d0081bd84b40" providerId="ADAL" clId="{1539A260-FD82-48A5-9DBA-644081D82464}" dt="2023-03-15T17:56:00.020" v="191" actId="478"/>
          <ac:picMkLst>
            <pc:docMk/>
            <pc:sldMk cId="3250546048" sldId="1318"/>
            <ac:picMk id="6" creationId="{9480A976-7AF6-407D-A7CF-0FEA6B00F603}"/>
          </ac:picMkLst>
        </pc:picChg>
      </pc:sldChg>
      <pc:sldChg chg="modSp mod">
        <pc:chgData name="Graves, Katie" userId="7900f837-0f1f-42ef-be7b-d0081bd84b40" providerId="ADAL" clId="{1539A260-FD82-48A5-9DBA-644081D82464}" dt="2023-03-15T18:32:09.955" v="3088" actId="14100"/>
        <pc:sldMkLst>
          <pc:docMk/>
          <pc:sldMk cId="3079581256" sldId="1319"/>
        </pc:sldMkLst>
        <pc:spChg chg="ord">
          <ac:chgData name="Graves, Katie" userId="7900f837-0f1f-42ef-be7b-d0081bd84b40" providerId="ADAL" clId="{1539A260-FD82-48A5-9DBA-644081D82464}" dt="2023-03-15T18:31:57.218" v="3085" actId="13244"/>
          <ac:spMkLst>
            <pc:docMk/>
            <pc:sldMk cId="3079581256" sldId="1319"/>
            <ac:spMk id="2" creationId="{94B9A0DD-CA6E-4DC1-88BB-070C049E178A}"/>
          </ac:spMkLst>
        </pc:spChg>
        <pc:spChg chg="mod">
          <ac:chgData name="Graves, Katie" userId="7900f837-0f1f-42ef-be7b-d0081bd84b40" providerId="ADAL" clId="{1539A260-FD82-48A5-9DBA-644081D82464}" dt="2023-03-15T18:32:09.955" v="3088" actId="14100"/>
          <ac:spMkLst>
            <pc:docMk/>
            <pc:sldMk cId="3079581256" sldId="1319"/>
            <ac:spMk id="3" creationId="{7F6E15F0-E5D0-4DAB-BE03-C526799FF2CE}"/>
          </ac:spMkLst>
        </pc:spChg>
        <pc:spChg chg="mod ord">
          <ac:chgData name="Graves, Katie" userId="7900f837-0f1f-42ef-be7b-d0081bd84b40" providerId="ADAL" clId="{1539A260-FD82-48A5-9DBA-644081D82464}" dt="2023-03-15T18:32:05.146" v="3087" actId="14100"/>
          <ac:spMkLst>
            <pc:docMk/>
            <pc:sldMk cId="3079581256" sldId="1319"/>
            <ac:spMk id="4" creationId="{E83B329D-07C9-4DBC-BD95-259AD363AFC3}"/>
          </ac:spMkLst>
        </pc:spChg>
      </pc:sldChg>
      <pc:sldChg chg="addSp delSp modSp mod addAnim delAnim">
        <pc:chgData name="Graves, Katie" userId="7900f837-0f1f-42ef-be7b-d0081bd84b40" providerId="ADAL" clId="{1539A260-FD82-48A5-9DBA-644081D82464}" dt="2023-03-15T18:23:31.668" v="3028" actId="13244"/>
        <pc:sldMkLst>
          <pc:docMk/>
          <pc:sldMk cId="1128961545" sldId="1338"/>
        </pc:sldMkLst>
        <pc:spChg chg="mod ord">
          <ac:chgData name="Graves, Katie" userId="7900f837-0f1f-42ef-be7b-d0081bd84b40" providerId="ADAL" clId="{1539A260-FD82-48A5-9DBA-644081D82464}" dt="2023-03-15T18:21:42.695" v="2999" actId="962"/>
          <ac:spMkLst>
            <pc:docMk/>
            <pc:sldMk cId="1128961545" sldId="1338"/>
            <ac:spMk id="2" creationId="{C731B885-2FDF-4680-BBA6-705BD14FABDE}"/>
          </ac:spMkLst>
        </pc:spChg>
        <pc:spChg chg="add del mod">
          <ac:chgData name="Graves, Katie" userId="7900f837-0f1f-42ef-be7b-d0081bd84b40" providerId="ADAL" clId="{1539A260-FD82-48A5-9DBA-644081D82464}" dt="2023-03-15T18:23:10.121" v="3021" actId="1076"/>
          <ac:spMkLst>
            <pc:docMk/>
            <pc:sldMk cId="1128961545" sldId="1338"/>
            <ac:spMk id="3" creationId="{4567AFD2-0474-4BAD-ACF0-39A88B56CF24}"/>
          </ac:spMkLst>
        </pc:spChg>
        <pc:spChg chg="ord">
          <ac:chgData name="Graves, Katie" userId="7900f837-0f1f-42ef-be7b-d0081bd84b40" providerId="ADAL" clId="{1539A260-FD82-48A5-9DBA-644081D82464}" dt="2023-03-15T18:21:51.802" v="3001" actId="13244"/>
          <ac:spMkLst>
            <pc:docMk/>
            <pc:sldMk cId="1128961545" sldId="1338"/>
            <ac:spMk id="4" creationId="{AA5A2B27-8A8B-43EF-AF60-BD11A6E41202}"/>
          </ac:spMkLst>
        </pc:spChg>
        <pc:spChg chg="del">
          <ac:chgData name="Graves, Katie" userId="7900f837-0f1f-42ef-be7b-d0081bd84b40" providerId="ADAL" clId="{1539A260-FD82-48A5-9DBA-644081D82464}" dt="2023-03-15T18:04:29.916" v="1862" actId="478"/>
          <ac:spMkLst>
            <pc:docMk/>
            <pc:sldMk cId="1128961545" sldId="1338"/>
            <ac:spMk id="8" creationId="{701A19B4-4A4A-4C4B-B4EC-321984F748A9}"/>
          </ac:spMkLst>
        </pc:spChg>
        <pc:spChg chg="mod ord">
          <ac:chgData name="Graves, Katie" userId="7900f837-0f1f-42ef-be7b-d0081bd84b40" providerId="ADAL" clId="{1539A260-FD82-48A5-9DBA-644081D82464}" dt="2023-03-15T18:23:13.833" v="3022" actId="1076"/>
          <ac:spMkLst>
            <pc:docMk/>
            <pc:sldMk cId="1128961545" sldId="1338"/>
            <ac:spMk id="9" creationId="{698A09C3-0939-46AB-96DB-49134C8E2299}"/>
          </ac:spMkLst>
        </pc:spChg>
        <pc:spChg chg="add del mod ord">
          <ac:chgData name="Graves, Katie" userId="7900f837-0f1f-42ef-be7b-d0081bd84b40" providerId="ADAL" clId="{1539A260-FD82-48A5-9DBA-644081D82464}" dt="2023-03-15T18:23:31.668" v="3028" actId="13244"/>
          <ac:spMkLst>
            <pc:docMk/>
            <pc:sldMk cId="1128961545" sldId="1338"/>
            <ac:spMk id="10" creationId="{562CEABC-E79A-4E0F-948B-8199D9BFC350}"/>
          </ac:spMkLst>
        </pc:spChg>
        <pc:spChg chg="del">
          <ac:chgData name="Graves, Katie" userId="7900f837-0f1f-42ef-be7b-d0081bd84b40" providerId="ADAL" clId="{1539A260-FD82-48A5-9DBA-644081D82464}" dt="2023-03-15T18:04:36.389" v="1863" actId="478"/>
          <ac:spMkLst>
            <pc:docMk/>
            <pc:sldMk cId="1128961545" sldId="1338"/>
            <ac:spMk id="17" creationId="{EEDBEFEE-E302-4142-9B62-66FB09D0A26D}"/>
          </ac:spMkLst>
        </pc:spChg>
        <pc:spChg chg="del">
          <ac:chgData name="Graves, Katie" userId="7900f837-0f1f-42ef-be7b-d0081bd84b40" providerId="ADAL" clId="{1539A260-FD82-48A5-9DBA-644081D82464}" dt="2023-03-15T18:04:43.994" v="1864" actId="478"/>
          <ac:spMkLst>
            <pc:docMk/>
            <pc:sldMk cId="1128961545" sldId="1338"/>
            <ac:spMk id="20" creationId="{3EF41118-1ECB-4D00-8F34-CB2DFFAB6F9D}"/>
          </ac:spMkLst>
        </pc:spChg>
        <pc:spChg chg="mod ord">
          <ac:chgData name="Graves, Katie" userId="7900f837-0f1f-42ef-be7b-d0081bd84b40" providerId="ADAL" clId="{1539A260-FD82-48A5-9DBA-644081D82464}" dt="2023-03-15T18:23:15.918" v="3023" actId="1076"/>
          <ac:spMkLst>
            <pc:docMk/>
            <pc:sldMk cId="1128961545" sldId="1338"/>
            <ac:spMk id="21" creationId="{9745D7C7-8382-4B5E-9C79-19E9D1E820D3}"/>
          </ac:spMkLst>
        </pc:spChg>
        <pc:spChg chg="mod ord">
          <ac:chgData name="Graves, Katie" userId="7900f837-0f1f-42ef-be7b-d0081bd84b40" providerId="ADAL" clId="{1539A260-FD82-48A5-9DBA-644081D82464}" dt="2023-03-15T18:23:27.914" v="3027" actId="962"/>
          <ac:spMkLst>
            <pc:docMk/>
            <pc:sldMk cId="1128961545" sldId="1338"/>
            <ac:spMk id="22" creationId="{C6E5A8AB-999B-4D35-ABB9-71393D72BE3A}"/>
          </ac:spMkLst>
        </pc:spChg>
        <pc:spChg chg="mod ord">
          <ac:chgData name="Graves, Katie" userId="7900f837-0f1f-42ef-be7b-d0081bd84b40" providerId="ADAL" clId="{1539A260-FD82-48A5-9DBA-644081D82464}" dt="2023-03-15T18:23:02.689" v="3018" actId="1076"/>
          <ac:spMkLst>
            <pc:docMk/>
            <pc:sldMk cId="1128961545" sldId="1338"/>
            <ac:spMk id="24" creationId="{117C7DF8-B493-4D1B-9537-A0DBB424934C}"/>
          </ac:spMkLst>
        </pc:spChg>
      </pc:sldChg>
      <pc:sldChg chg="addSp delSp modSp mod">
        <pc:chgData name="Graves, Katie" userId="7900f837-0f1f-42ef-be7b-d0081bd84b40" providerId="ADAL" clId="{1539A260-FD82-48A5-9DBA-644081D82464}" dt="2023-03-15T18:21:13.649" v="2995" actId="962"/>
        <pc:sldMkLst>
          <pc:docMk/>
          <pc:sldMk cId="2795834352" sldId="1388"/>
        </pc:sldMkLst>
        <pc:spChg chg="mod ord">
          <ac:chgData name="Graves, Katie" userId="7900f837-0f1f-42ef-be7b-d0081bd84b40" providerId="ADAL" clId="{1539A260-FD82-48A5-9DBA-644081D82464}" dt="2023-03-15T18:21:13.649" v="2995" actId="962"/>
          <ac:spMkLst>
            <pc:docMk/>
            <pc:sldMk cId="2795834352" sldId="1388"/>
            <ac:spMk id="2" creationId="{C731B885-2FDF-4680-BBA6-705BD14FABDE}"/>
          </ac:spMkLst>
        </pc:spChg>
        <pc:spChg chg="ord">
          <ac:chgData name="Graves, Katie" userId="7900f837-0f1f-42ef-be7b-d0081bd84b40" providerId="ADAL" clId="{1539A260-FD82-48A5-9DBA-644081D82464}" dt="2023-03-15T18:21:09.288" v="2994" actId="13244"/>
          <ac:spMkLst>
            <pc:docMk/>
            <pc:sldMk cId="2795834352" sldId="1388"/>
            <ac:spMk id="4" creationId="{AA5A2B27-8A8B-43EF-AF60-BD11A6E41202}"/>
          </ac:spMkLst>
        </pc:spChg>
        <pc:graphicFrameChg chg="add del mod">
          <ac:chgData name="Graves, Katie" userId="7900f837-0f1f-42ef-be7b-d0081bd84b40" providerId="ADAL" clId="{1539A260-FD82-48A5-9DBA-644081D82464}" dt="2023-03-15T18:00:42.664" v="1301" actId="962"/>
          <ac:graphicFrameMkLst>
            <pc:docMk/>
            <pc:sldMk cId="2795834352" sldId="1388"/>
            <ac:graphicFrameMk id="5" creationId="{2E730B88-B0C6-40B7-B3A3-49C253D7B3D7}"/>
          </ac:graphicFrameMkLst>
        </pc:graphicFrameChg>
      </pc:sldChg>
      <pc:sldChg chg="delSp modSp mod">
        <pc:chgData name="Graves, Katie" userId="7900f837-0f1f-42ef-be7b-d0081bd84b40" providerId="ADAL" clId="{1539A260-FD82-48A5-9DBA-644081D82464}" dt="2023-03-15T18:30:52.037" v="3076" actId="1076"/>
        <pc:sldMkLst>
          <pc:docMk/>
          <pc:sldMk cId="39834871" sldId="1389"/>
        </pc:sldMkLst>
        <pc:spChg chg="ord">
          <ac:chgData name="Graves, Katie" userId="7900f837-0f1f-42ef-be7b-d0081bd84b40" providerId="ADAL" clId="{1539A260-FD82-48A5-9DBA-644081D82464}" dt="2023-03-15T18:30:04.680" v="3072" actId="13244"/>
          <ac:spMkLst>
            <pc:docMk/>
            <pc:sldMk cId="39834871" sldId="1389"/>
            <ac:spMk id="2" creationId="{1EF84728-9CB1-4AC5-8259-92C09EFF9233}"/>
          </ac:spMkLst>
        </pc:spChg>
        <pc:spChg chg="mod">
          <ac:chgData name="Graves, Katie" userId="7900f837-0f1f-42ef-be7b-d0081bd84b40" providerId="ADAL" clId="{1539A260-FD82-48A5-9DBA-644081D82464}" dt="2023-03-15T18:30:10.486" v="3073" actId="14100"/>
          <ac:spMkLst>
            <pc:docMk/>
            <pc:sldMk cId="39834871" sldId="1389"/>
            <ac:spMk id="3" creationId="{899D53A3-0873-4795-B6D8-E299669A3614}"/>
          </ac:spMkLst>
        </pc:spChg>
        <pc:spChg chg="mod ord">
          <ac:chgData name="Graves, Katie" userId="7900f837-0f1f-42ef-be7b-d0081bd84b40" providerId="ADAL" clId="{1539A260-FD82-48A5-9DBA-644081D82464}" dt="2023-03-15T18:29:39.999" v="3070" actId="13244"/>
          <ac:spMkLst>
            <pc:docMk/>
            <pc:sldMk cId="39834871" sldId="1389"/>
            <ac:spMk id="4" creationId="{AA5A2B27-8A8B-43EF-AF60-BD11A6E41202}"/>
          </ac:spMkLst>
        </pc:spChg>
        <pc:spChg chg="mod ord">
          <ac:chgData name="Graves, Katie" userId="7900f837-0f1f-42ef-be7b-d0081bd84b40" providerId="ADAL" clId="{1539A260-FD82-48A5-9DBA-644081D82464}" dt="2023-03-15T18:29:07.944" v="3064" actId="962"/>
          <ac:spMkLst>
            <pc:docMk/>
            <pc:sldMk cId="39834871" sldId="1389"/>
            <ac:spMk id="14" creationId="{19733141-23C6-489E-B859-D497F7307E11}"/>
          </ac:spMkLst>
        </pc:spChg>
        <pc:spChg chg="del">
          <ac:chgData name="Graves, Katie" userId="7900f837-0f1f-42ef-be7b-d0081bd84b40" providerId="ADAL" clId="{1539A260-FD82-48A5-9DBA-644081D82464}" dt="2023-03-15T18:29:54.291" v="3071" actId="478"/>
          <ac:spMkLst>
            <pc:docMk/>
            <pc:sldMk cId="39834871" sldId="1389"/>
            <ac:spMk id="15" creationId="{8BC18E71-110D-4FB6-A411-14268735DB82}"/>
          </ac:spMkLst>
        </pc:spChg>
        <pc:spChg chg="del">
          <ac:chgData name="Graves, Katie" userId="7900f837-0f1f-42ef-be7b-d0081bd84b40" providerId="ADAL" clId="{1539A260-FD82-48A5-9DBA-644081D82464}" dt="2023-03-15T18:30:45.808" v="3074" actId="478"/>
          <ac:spMkLst>
            <pc:docMk/>
            <pc:sldMk cId="39834871" sldId="1389"/>
            <ac:spMk id="23" creationId="{0CA5ED4B-E306-4431-876E-C91851D3EF63}"/>
          </ac:spMkLst>
        </pc:spChg>
        <pc:picChg chg="mod">
          <ac:chgData name="Graves, Katie" userId="7900f837-0f1f-42ef-be7b-d0081bd84b40" providerId="ADAL" clId="{1539A260-FD82-48A5-9DBA-644081D82464}" dt="2023-03-15T18:30:52.037" v="3076" actId="1076"/>
          <ac:picMkLst>
            <pc:docMk/>
            <pc:sldMk cId="39834871" sldId="1389"/>
            <ac:picMk id="6" creationId="{0585926F-89A8-44AD-AA85-B3C1011EDE1A}"/>
          </ac:picMkLst>
        </pc:picChg>
      </pc:sldChg>
      <pc:sldChg chg="modSp">
        <pc:chgData name="Graves, Katie" userId="7900f837-0f1f-42ef-be7b-d0081bd84b40" providerId="ADAL" clId="{1539A260-FD82-48A5-9DBA-644081D82464}" dt="2023-03-15T18:07:49.749" v="2370" actId="962"/>
        <pc:sldMkLst>
          <pc:docMk/>
          <pc:sldMk cId="2389914225" sldId="1424"/>
        </pc:sldMkLst>
        <pc:graphicFrameChg chg="mod">
          <ac:chgData name="Graves, Katie" userId="7900f837-0f1f-42ef-be7b-d0081bd84b40" providerId="ADAL" clId="{1539A260-FD82-48A5-9DBA-644081D82464}" dt="2023-03-15T18:07:49.749" v="2370" actId="962"/>
          <ac:graphicFrameMkLst>
            <pc:docMk/>
            <pc:sldMk cId="2389914225" sldId="1424"/>
            <ac:graphicFrameMk id="6" creationId="{9356A267-07EC-42D5-FF27-6A7213A9E9CE}"/>
          </ac:graphicFrameMkLst>
        </pc:graphicFrameChg>
      </pc:sldChg>
      <pc:sldChg chg="modSp mod">
        <pc:chgData name="Graves, Katie" userId="7900f837-0f1f-42ef-be7b-d0081bd84b40" providerId="ADAL" clId="{1539A260-FD82-48A5-9DBA-644081D82464}" dt="2023-03-15T18:38:05.796" v="3172" actId="962"/>
        <pc:sldMkLst>
          <pc:docMk/>
          <pc:sldMk cId="1224301950" sldId="1426"/>
        </pc:sldMkLst>
        <pc:spChg chg="mod ord">
          <ac:chgData name="Graves, Katie" userId="7900f837-0f1f-42ef-be7b-d0081bd84b40" providerId="ADAL" clId="{1539A260-FD82-48A5-9DBA-644081D82464}" dt="2023-03-15T18:38:05.796" v="3172" actId="962"/>
          <ac:spMkLst>
            <pc:docMk/>
            <pc:sldMk cId="1224301950" sldId="1426"/>
            <ac:spMk id="2" creationId="{C731B885-2FDF-4680-BBA6-705BD14FABDE}"/>
          </ac:spMkLst>
        </pc:spChg>
        <pc:graphicFrameChg chg="mod">
          <ac:chgData name="Graves, Katie" userId="7900f837-0f1f-42ef-be7b-d0081bd84b40" providerId="ADAL" clId="{1539A260-FD82-48A5-9DBA-644081D82464}" dt="2023-03-15T18:08:15.261" v="2488" actId="962"/>
          <ac:graphicFrameMkLst>
            <pc:docMk/>
            <pc:sldMk cId="1224301950" sldId="1426"/>
            <ac:graphicFrameMk id="7" creationId="{31A39A91-809A-4E19-99BF-FF27A89ABCFB}"/>
          </ac:graphicFrameMkLst>
        </pc:graphicFrameChg>
      </pc:sldChg>
      <pc:sldChg chg="modSp mod">
        <pc:chgData name="Graves, Katie" userId="7900f837-0f1f-42ef-be7b-d0081bd84b40" providerId="ADAL" clId="{1539A260-FD82-48A5-9DBA-644081D82464}" dt="2023-03-15T18:02:40.543" v="1753" actId="962"/>
        <pc:sldMkLst>
          <pc:docMk/>
          <pc:sldMk cId="3967293920" sldId="1435"/>
        </pc:sldMkLst>
        <pc:spChg chg="mod">
          <ac:chgData name="Graves, Katie" userId="7900f837-0f1f-42ef-be7b-d0081bd84b40" providerId="ADAL" clId="{1539A260-FD82-48A5-9DBA-644081D82464}" dt="2023-03-15T18:00:57.794" v="1343" actId="962"/>
          <ac:spMkLst>
            <pc:docMk/>
            <pc:sldMk cId="3967293920" sldId="1435"/>
            <ac:spMk id="4" creationId="{D1C44AB0-53A6-4DA0-9976-F7263ABC3022}"/>
          </ac:spMkLst>
        </pc:spChg>
        <pc:spChg chg="mod">
          <ac:chgData name="Graves, Katie" userId="7900f837-0f1f-42ef-be7b-d0081bd84b40" providerId="ADAL" clId="{1539A260-FD82-48A5-9DBA-644081D82464}" dt="2023-03-15T18:01:18.627" v="1405" actId="962"/>
          <ac:spMkLst>
            <pc:docMk/>
            <pc:sldMk cId="3967293920" sldId="1435"/>
            <ac:spMk id="8" creationId="{95132916-9FBB-42CE-8143-E1B27801E5AD}"/>
          </ac:spMkLst>
        </pc:spChg>
        <pc:spChg chg="mod">
          <ac:chgData name="Graves, Katie" userId="7900f837-0f1f-42ef-be7b-d0081bd84b40" providerId="ADAL" clId="{1539A260-FD82-48A5-9DBA-644081D82464}" dt="2023-03-15T18:01:37.234" v="1459" actId="962"/>
          <ac:spMkLst>
            <pc:docMk/>
            <pc:sldMk cId="3967293920" sldId="1435"/>
            <ac:spMk id="11" creationId="{DFA14B91-4ACF-4809-8B3D-DB5F83314084}"/>
          </ac:spMkLst>
        </pc:spChg>
        <pc:spChg chg="mod">
          <ac:chgData name="Graves, Katie" userId="7900f837-0f1f-42ef-be7b-d0081bd84b40" providerId="ADAL" clId="{1539A260-FD82-48A5-9DBA-644081D82464}" dt="2023-03-15T18:01:46.973" v="1487" actId="962"/>
          <ac:spMkLst>
            <pc:docMk/>
            <pc:sldMk cId="3967293920" sldId="1435"/>
            <ac:spMk id="14" creationId="{AABC33E9-97AA-4DF9-A4E7-9FFE85098C84}"/>
          </ac:spMkLst>
        </pc:spChg>
        <pc:spChg chg="mod">
          <ac:chgData name="Graves, Katie" userId="7900f837-0f1f-42ef-be7b-d0081bd84b40" providerId="ADAL" clId="{1539A260-FD82-48A5-9DBA-644081D82464}" dt="2023-03-15T18:02:02.914" v="1573" actId="962"/>
          <ac:spMkLst>
            <pc:docMk/>
            <pc:sldMk cId="3967293920" sldId="1435"/>
            <ac:spMk id="17" creationId="{2E7A3E5D-C554-422C-9C0F-F205A9D893AD}"/>
          </ac:spMkLst>
        </pc:spChg>
        <pc:spChg chg="mod">
          <ac:chgData name="Graves, Katie" userId="7900f837-0f1f-42ef-be7b-d0081bd84b40" providerId="ADAL" clId="{1539A260-FD82-48A5-9DBA-644081D82464}" dt="2023-03-15T18:02:40.543" v="1753" actId="962"/>
          <ac:spMkLst>
            <pc:docMk/>
            <pc:sldMk cId="3967293920" sldId="1435"/>
            <ac:spMk id="20" creationId="{8009E86A-07CB-452F-8290-87B454608A98}"/>
          </ac:spMkLst>
        </pc:spChg>
      </pc:sldChg>
      <pc:sldChg chg="modSp mod">
        <pc:chgData name="Graves, Katie" userId="7900f837-0f1f-42ef-be7b-d0081bd84b40" providerId="ADAL" clId="{1539A260-FD82-48A5-9DBA-644081D82464}" dt="2023-03-15T18:25:40.546" v="3042" actId="962"/>
        <pc:sldMkLst>
          <pc:docMk/>
          <pc:sldMk cId="4005700849" sldId="1440"/>
        </pc:sldMkLst>
        <pc:spChg chg="mod ord">
          <ac:chgData name="Graves, Katie" userId="7900f837-0f1f-42ef-be7b-d0081bd84b40" providerId="ADAL" clId="{1539A260-FD82-48A5-9DBA-644081D82464}" dt="2023-03-15T18:25:40.546" v="3042" actId="962"/>
          <ac:spMkLst>
            <pc:docMk/>
            <pc:sldMk cId="4005700849" sldId="1440"/>
            <ac:spMk id="2" creationId="{39929C96-1ED5-482C-B98F-21952C197A03}"/>
          </ac:spMkLst>
        </pc:spChg>
      </pc:sldChg>
      <pc:sldChg chg="modSp mod">
        <pc:chgData name="Graves, Katie" userId="7900f837-0f1f-42ef-be7b-d0081bd84b40" providerId="ADAL" clId="{1539A260-FD82-48A5-9DBA-644081D82464}" dt="2023-03-15T18:25:57.352" v="3048" actId="13244"/>
        <pc:sldMkLst>
          <pc:docMk/>
          <pc:sldMk cId="3803351295" sldId="1441"/>
        </pc:sldMkLst>
        <pc:spChg chg="mod ord">
          <ac:chgData name="Graves, Katie" userId="7900f837-0f1f-42ef-be7b-d0081bd84b40" providerId="ADAL" clId="{1539A260-FD82-48A5-9DBA-644081D82464}" dt="2023-03-15T18:25:55.703" v="3047" actId="13244"/>
          <ac:spMkLst>
            <pc:docMk/>
            <pc:sldMk cId="3803351295" sldId="1441"/>
            <ac:spMk id="2" creationId="{EE305E8D-8277-4784-ACD0-F6C083FF6CA6}"/>
          </ac:spMkLst>
        </pc:spChg>
        <pc:spChg chg="ord">
          <ac:chgData name="Graves, Katie" userId="7900f837-0f1f-42ef-be7b-d0081bd84b40" providerId="ADAL" clId="{1539A260-FD82-48A5-9DBA-644081D82464}" dt="2023-03-15T18:25:53.199" v="3046" actId="13244"/>
          <ac:spMkLst>
            <pc:docMk/>
            <pc:sldMk cId="3803351295" sldId="1441"/>
            <ac:spMk id="3" creationId="{6B8CD63A-E83D-4F88-8493-856694EBE57D}"/>
          </ac:spMkLst>
        </pc:spChg>
        <pc:spChg chg="ord">
          <ac:chgData name="Graves, Katie" userId="7900f837-0f1f-42ef-be7b-d0081bd84b40" providerId="ADAL" clId="{1539A260-FD82-48A5-9DBA-644081D82464}" dt="2023-03-15T18:25:57.352" v="3048" actId="13244"/>
          <ac:spMkLst>
            <pc:docMk/>
            <pc:sldMk cId="3803351295" sldId="1441"/>
            <ac:spMk id="4" creationId="{8A845CCE-350A-4D2B-9630-F37DC6637A90}"/>
          </ac:spMkLst>
        </pc:spChg>
      </pc:sldChg>
      <pc:sldChg chg="modSp mod">
        <pc:chgData name="Graves, Katie" userId="7900f837-0f1f-42ef-be7b-d0081bd84b40" providerId="ADAL" clId="{1539A260-FD82-48A5-9DBA-644081D82464}" dt="2023-03-15T18:26:28.032" v="3055" actId="13244"/>
        <pc:sldMkLst>
          <pc:docMk/>
          <pc:sldMk cId="3734252793" sldId="1442"/>
        </pc:sldMkLst>
        <pc:spChg chg="mod ord">
          <ac:chgData name="Graves, Katie" userId="7900f837-0f1f-42ef-be7b-d0081bd84b40" providerId="ADAL" clId="{1539A260-FD82-48A5-9DBA-644081D82464}" dt="2023-03-15T18:26:26.677" v="3054" actId="962"/>
          <ac:spMkLst>
            <pc:docMk/>
            <pc:sldMk cId="3734252793" sldId="1442"/>
            <ac:spMk id="2" creationId="{51598456-A9E0-49B7-A2FB-6873C6809C92}"/>
          </ac:spMkLst>
        </pc:spChg>
        <pc:spChg chg="ord">
          <ac:chgData name="Graves, Katie" userId="7900f837-0f1f-42ef-be7b-d0081bd84b40" providerId="ADAL" clId="{1539A260-FD82-48A5-9DBA-644081D82464}" dt="2023-03-15T18:26:28.032" v="3055" actId="13244"/>
          <ac:spMkLst>
            <pc:docMk/>
            <pc:sldMk cId="3734252793" sldId="1442"/>
            <ac:spMk id="4" creationId="{116C7162-F512-45DC-A012-86ED40C209B1}"/>
          </ac:spMkLst>
        </pc:spChg>
      </pc:sldChg>
      <pc:sldChg chg="modSp mod">
        <pc:chgData name="Graves, Katie" userId="7900f837-0f1f-42ef-be7b-d0081bd84b40" providerId="ADAL" clId="{1539A260-FD82-48A5-9DBA-644081D82464}" dt="2023-03-15T18:28:52.896" v="3062" actId="962"/>
        <pc:sldMkLst>
          <pc:docMk/>
          <pc:sldMk cId="1782478909" sldId="1448"/>
        </pc:sldMkLst>
        <pc:spChg chg="mod ord">
          <ac:chgData name="Graves, Katie" userId="7900f837-0f1f-42ef-be7b-d0081bd84b40" providerId="ADAL" clId="{1539A260-FD82-48A5-9DBA-644081D82464}" dt="2023-03-15T18:28:52.896" v="3062" actId="962"/>
          <ac:spMkLst>
            <pc:docMk/>
            <pc:sldMk cId="1782478909" sldId="1448"/>
            <ac:spMk id="2" creationId="{E71795C8-A68D-404D-AFFC-F94C4056E64A}"/>
          </ac:spMkLst>
        </pc:spChg>
      </pc:sldChg>
      <pc:sldChg chg="modSp mod">
        <pc:chgData name="Graves, Katie" userId="7900f837-0f1f-42ef-be7b-d0081bd84b40" providerId="ADAL" clId="{1539A260-FD82-48A5-9DBA-644081D82464}" dt="2023-03-15T18:38:47.214" v="3178" actId="13244"/>
        <pc:sldMkLst>
          <pc:docMk/>
          <pc:sldMk cId="2023176226" sldId="1451"/>
        </pc:sldMkLst>
        <pc:spChg chg="mod ord">
          <ac:chgData name="Graves, Katie" userId="7900f837-0f1f-42ef-be7b-d0081bd84b40" providerId="ADAL" clId="{1539A260-FD82-48A5-9DBA-644081D82464}" dt="2023-03-15T18:38:31.743" v="3176" actId="962"/>
          <ac:spMkLst>
            <pc:docMk/>
            <pc:sldMk cId="2023176226" sldId="1451"/>
            <ac:spMk id="2" creationId="{D6FCC725-3A62-4020-9227-7ED055FE9054}"/>
          </ac:spMkLst>
        </pc:spChg>
        <pc:spChg chg="mod">
          <ac:chgData name="Graves, Katie" userId="7900f837-0f1f-42ef-be7b-d0081bd84b40" providerId="ADAL" clId="{1539A260-FD82-48A5-9DBA-644081D82464}" dt="2023-03-15T18:38:38.436" v="3177" actId="14100"/>
          <ac:spMkLst>
            <pc:docMk/>
            <pc:sldMk cId="2023176226" sldId="1451"/>
            <ac:spMk id="4" creationId="{2390F335-43C0-40F7-A537-950F174C3140}"/>
          </ac:spMkLst>
        </pc:spChg>
        <pc:spChg chg="ord">
          <ac:chgData name="Graves, Katie" userId="7900f837-0f1f-42ef-be7b-d0081bd84b40" providerId="ADAL" clId="{1539A260-FD82-48A5-9DBA-644081D82464}" dt="2023-03-15T18:38:47.214" v="3178" actId="13244"/>
          <ac:spMkLst>
            <pc:docMk/>
            <pc:sldMk cId="2023176226" sldId="1451"/>
            <ac:spMk id="8" creationId="{9B945499-E657-440A-8F75-D34CA416F911}"/>
          </ac:spMkLst>
        </pc:spChg>
      </pc:sldChg>
      <pc:sldChg chg="modSp mod">
        <pc:chgData name="Graves, Katie" userId="7900f837-0f1f-42ef-be7b-d0081bd84b40" providerId="ADAL" clId="{1539A260-FD82-48A5-9DBA-644081D82464}" dt="2023-03-15T18:38:19.419" v="3174" actId="962"/>
        <pc:sldMkLst>
          <pc:docMk/>
          <pc:sldMk cId="4141921452" sldId="1455"/>
        </pc:sldMkLst>
        <pc:spChg chg="mod ord">
          <ac:chgData name="Graves, Katie" userId="7900f837-0f1f-42ef-be7b-d0081bd84b40" providerId="ADAL" clId="{1539A260-FD82-48A5-9DBA-644081D82464}" dt="2023-03-15T18:38:19.419" v="3174" actId="962"/>
          <ac:spMkLst>
            <pc:docMk/>
            <pc:sldMk cId="4141921452" sldId="1455"/>
            <ac:spMk id="2" creationId="{9AF649D3-0B6D-400F-9560-143E463F4758}"/>
          </ac:spMkLst>
        </pc:spChg>
      </pc:sldChg>
      <pc:sldChg chg="modSp mod">
        <pc:chgData name="Graves, Katie" userId="7900f837-0f1f-42ef-be7b-d0081bd84b40" providerId="ADAL" clId="{1539A260-FD82-48A5-9DBA-644081D82464}" dt="2023-03-15T18:21:22.326" v="2997" actId="962"/>
        <pc:sldMkLst>
          <pc:docMk/>
          <pc:sldMk cId="3055408973" sldId="1471"/>
        </pc:sldMkLst>
        <pc:spChg chg="mod ord">
          <ac:chgData name="Graves, Katie" userId="7900f837-0f1f-42ef-be7b-d0081bd84b40" providerId="ADAL" clId="{1539A260-FD82-48A5-9DBA-644081D82464}" dt="2023-03-15T18:21:22.326" v="2997" actId="962"/>
          <ac:spMkLst>
            <pc:docMk/>
            <pc:sldMk cId="3055408973" sldId="1471"/>
            <ac:spMk id="2" creationId="{EB548B19-5952-477A-987C-9A0BDA51DB6F}"/>
          </ac:spMkLst>
        </pc:spChg>
      </pc:sldChg>
      <pc:sldChg chg="modSp mod">
        <pc:chgData name="Graves, Katie" userId="7900f837-0f1f-42ef-be7b-d0081bd84b40" providerId="ADAL" clId="{1539A260-FD82-48A5-9DBA-644081D82464}" dt="2023-03-15T18:35:27.527" v="3126" actId="14100"/>
        <pc:sldMkLst>
          <pc:docMk/>
          <pc:sldMk cId="2633929830" sldId="1477"/>
        </pc:sldMkLst>
        <pc:spChg chg="mod ord">
          <ac:chgData name="Graves, Katie" userId="7900f837-0f1f-42ef-be7b-d0081bd84b40" providerId="ADAL" clId="{1539A260-FD82-48A5-9DBA-644081D82464}" dt="2023-03-15T18:35:18.599" v="3124" actId="962"/>
          <ac:spMkLst>
            <pc:docMk/>
            <pc:sldMk cId="2633929830" sldId="1477"/>
            <ac:spMk id="2" creationId="{F5B8B8D5-ECB0-4179-B3D9-3ED60F1C1DB7}"/>
          </ac:spMkLst>
        </pc:spChg>
        <pc:spChg chg="ord">
          <ac:chgData name="Graves, Katie" userId="7900f837-0f1f-42ef-be7b-d0081bd84b40" providerId="ADAL" clId="{1539A260-FD82-48A5-9DBA-644081D82464}" dt="2023-03-15T18:35:20.642" v="3125" actId="13244"/>
          <ac:spMkLst>
            <pc:docMk/>
            <pc:sldMk cId="2633929830" sldId="1477"/>
            <ac:spMk id="4" creationId="{9437DF74-CA2E-40DF-8CE4-7FF660F20A21}"/>
          </ac:spMkLst>
        </pc:spChg>
        <pc:graphicFrameChg chg="mod">
          <ac:chgData name="Graves, Katie" userId="7900f837-0f1f-42ef-be7b-d0081bd84b40" providerId="ADAL" clId="{1539A260-FD82-48A5-9DBA-644081D82464}" dt="2023-03-15T18:35:27.527" v="3126" actId="14100"/>
          <ac:graphicFrameMkLst>
            <pc:docMk/>
            <pc:sldMk cId="2633929830" sldId="1477"/>
            <ac:graphicFrameMk id="5" creationId="{FE36B328-252E-4290-905F-DC6077694CB3}"/>
          </ac:graphicFrameMkLst>
        </pc:graphicFrameChg>
      </pc:sldChg>
      <pc:sldChg chg="modSp mod">
        <pc:chgData name="Graves, Katie" userId="7900f837-0f1f-42ef-be7b-d0081bd84b40" providerId="ADAL" clId="{1539A260-FD82-48A5-9DBA-644081D82464}" dt="2023-03-15T18:34:48.280" v="3118" actId="14100"/>
        <pc:sldMkLst>
          <pc:docMk/>
          <pc:sldMk cId="348551919" sldId="1478"/>
        </pc:sldMkLst>
        <pc:spChg chg="mod ord">
          <ac:chgData name="Graves, Katie" userId="7900f837-0f1f-42ef-be7b-d0081bd84b40" providerId="ADAL" clId="{1539A260-FD82-48A5-9DBA-644081D82464}" dt="2023-03-15T18:34:40.633" v="3117" actId="962"/>
          <ac:spMkLst>
            <pc:docMk/>
            <pc:sldMk cId="348551919" sldId="1478"/>
            <ac:spMk id="2" creationId="{2FB91758-9B67-4338-AB5B-25FAEE4E336D}"/>
          </ac:spMkLst>
        </pc:spChg>
        <pc:spChg chg="mod">
          <ac:chgData name="Graves, Katie" userId="7900f837-0f1f-42ef-be7b-d0081bd84b40" providerId="ADAL" clId="{1539A260-FD82-48A5-9DBA-644081D82464}" dt="2023-03-15T18:34:48.280" v="3118" actId="14100"/>
          <ac:spMkLst>
            <pc:docMk/>
            <pc:sldMk cId="348551919" sldId="1478"/>
            <ac:spMk id="8" creationId="{1DAD273E-3DBB-4D1A-94C9-0163208F90C0}"/>
          </ac:spMkLst>
        </pc:spChg>
        <pc:picChg chg="mod">
          <ac:chgData name="Graves, Katie" userId="7900f837-0f1f-42ef-be7b-d0081bd84b40" providerId="ADAL" clId="{1539A260-FD82-48A5-9DBA-644081D82464}" dt="2023-03-15T17:55:25.997" v="95" actId="962"/>
          <ac:picMkLst>
            <pc:docMk/>
            <pc:sldMk cId="348551919" sldId="1478"/>
            <ac:picMk id="9" creationId="{86F9C06D-CFF0-49B7-9A15-2270BA4FC25A}"/>
          </ac:picMkLst>
        </pc:picChg>
      </pc:sldChg>
      <pc:sldChg chg="modSp mod">
        <pc:chgData name="Graves, Katie" userId="7900f837-0f1f-42ef-be7b-d0081bd84b40" providerId="ADAL" clId="{1539A260-FD82-48A5-9DBA-644081D82464}" dt="2023-03-15T18:06:30.501" v="2130" actId="962"/>
        <pc:sldMkLst>
          <pc:docMk/>
          <pc:sldMk cId="2765458419" sldId="1481"/>
        </pc:sldMkLst>
        <pc:spChg chg="mod">
          <ac:chgData name="Graves, Katie" userId="7900f837-0f1f-42ef-be7b-d0081bd84b40" providerId="ADAL" clId="{1539A260-FD82-48A5-9DBA-644081D82464}" dt="2023-03-15T18:05:35.084" v="1952" actId="962"/>
          <ac:spMkLst>
            <pc:docMk/>
            <pc:sldMk cId="2765458419" sldId="1481"/>
            <ac:spMk id="3" creationId="{49F94A53-E7FB-43BD-8E0B-1039E46A654E}"/>
          </ac:spMkLst>
        </pc:spChg>
        <pc:spChg chg="mod">
          <ac:chgData name="Graves, Katie" userId="7900f837-0f1f-42ef-be7b-d0081bd84b40" providerId="ADAL" clId="{1539A260-FD82-48A5-9DBA-644081D82464}" dt="2023-03-15T18:05:43.038" v="1968" actId="962"/>
          <ac:spMkLst>
            <pc:docMk/>
            <pc:sldMk cId="2765458419" sldId="1481"/>
            <ac:spMk id="7" creationId="{D4B5FDB8-09C3-4C0B-BB7F-A75E5F405BBF}"/>
          </ac:spMkLst>
        </pc:spChg>
        <pc:spChg chg="mod">
          <ac:chgData name="Graves, Katie" userId="7900f837-0f1f-42ef-be7b-d0081bd84b40" providerId="ADAL" clId="{1539A260-FD82-48A5-9DBA-644081D82464}" dt="2023-03-15T18:05:56.657" v="2038" actId="962"/>
          <ac:spMkLst>
            <pc:docMk/>
            <pc:sldMk cId="2765458419" sldId="1481"/>
            <ac:spMk id="10" creationId="{F1CD9C0E-9146-4CE2-B503-82D46BFA6189}"/>
          </ac:spMkLst>
        </pc:spChg>
        <pc:spChg chg="mod">
          <ac:chgData name="Graves, Katie" userId="7900f837-0f1f-42ef-be7b-d0081bd84b40" providerId="ADAL" clId="{1539A260-FD82-48A5-9DBA-644081D82464}" dt="2023-03-15T18:06:06.812" v="2078" actId="962"/>
          <ac:spMkLst>
            <pc:docMk/>
            <pc:sldMk cId="2765458419" sldId="1481"/>
            <ac:spMk id="17" creationId="{8B6D0EDA-22B0-402B-8A9A-718F3308F86F}"/>
          </ac:spMkLst>
        </pc:spChg>
        <pc:spChg chg="mod">
          <ac:chgData name="Graves, Katie" userId="7900f837-0f1f-42ef-be7b-d0081bd84b40" providerId="ADAL" clId="{1539A260-FD82-48A5-9DBA-644081D82464}" dt="2023-03-15T18:06:15.500" v="2102" actId="962"/>
          <ac:spMkLst>
            <pc:docMk/>
            <pc:sldMk cId="2765458419" sldId="1481"/>
            <ac:spMk id="20" creationId="{37F9FD71-4C20-40A7-89DB-29C986DB95E3}"/>
          </ac:spMkLst>
        </pc:spChg>
        <pc:spChg chg="mod">
          <ac:chgData name="Graves, Katie" userId="7900f837-0f1f-42ef-be7b-d0081bd84b40" providerId="ADAL" clId="{1539A260-FD82-48A5-9DBA-644081D82464}" dt="2023-03-15T18:06:30.501" v="2130" actId="962"/>
          <ac:spMkLst>
            <pc:docMk/>
            <pc:sldMk cId="2765458419" sldId="1481"/>
            <ac:spMk id="23" creationId="{055E4484-1E97-4497-B812-75CE0521A2EE}"/>
          </ac:spMkLst>
        </pc:spChg>
      </pc:sldChg>
      <pc:sldChg chg="modSp mod">
        <pc:chgData name="Graves, Katie" userId="7900f837-0f1f-42ef-be7b-d0081bd84b40" providerId="ADAL" clId="{1539A260-FD82-48A5-9DBA-644081D82464}" dt="2023-03-15T18:31:35.375" v="3082" actId="13244"/>
        <pc:sldMkLst>
          <pc:docMk/>
          <pc:sldMk cId="309725007" sldId="1482"/>
        </pc:sldMkLst>
        <pc:spChg chg="mod ord">
          <ac:chgData name="Graves, Katie" userId="7900f837-0f1f-42ef-be7b-d0081bd84b40" providerId="ADAL" clId="{1539A260-FD82-48A5-9DBA-644081D82464}" dt="2023-03-15T18:31:11.459" v="3078" actId="962"/>
          <ac:spMkLst>
            <pc:docMk/>
            <pc:sldMk cId="309725007" sldId="1482"/>
            <ac:spMk id="2" creationId="{5EACC649-5787-4656-8603-0C477591325C}"/>
          </ac:spMkLst>
        </pc:spChg>
        <pc:graphicFrameChg chg="mod">
          <ac:chgData name="Graves, Katie" userId="7900f837-0f1f-42ef-be7b-d0081bd84b40" providerId="ADAL" clId="{1539A260-FD82-48A5-9DBA-644081D82464}" dt="2023-03-15T18:31:26.625" v="3081" actId="962"/>
          <ac:graphicFrameMkLst>
            <pc:docMk/>
            <pc:sldMk cId="309725007" sldId="1482"/>
            <ac:graphicFrameMk id="7" creationId="{6DAA64E0-2AA4-47ED-B3C5-A5E1DE814F37}"/>
          </ac:graphicFrameMkLst>
        </pc:graphicFrameChg>
        <pc:graphicFrameChg chg="ord">
          <ac:chgData name="Graves, Katie" userId="7900f837-0f1f-42ef-be7b-d0081bd84b40" providerId="ADAL" clId="{1539A260-FD82-48A5-9DBA-644081D82464}" dt="2023-03-15T18:31:35.375" v="3082" actId="13244"/>
          <ac:graphicFrameMkLst>
            <pc:docMk/>
            <pc:sldMk cId="309725007" sldId="1482"/>
            <ac:graphicFrameMk id="8" creationId="{8236A792-4973-4A84-BF47-09675D589ABF}"/>
          </ac:graphicFrameMkLst>
        </pc:graphicFrameChg>
      </pc:sldChg>
      <pc:sldChg chg="addSp delSp modSp mod">
        <pc:chgData name="Graves, Katie" userId="7900f837-0f1f-42ef-be7b-d0081bd84b40" providerId="ADAL" clId="{1539A260-FD82-48A5-9DBA-644081D82464}" dt="2023-03-15T18:37:16.565" v="3166" actId="13244"/>
        <pc:sldMkLst>
          <pc:docMk/>
          <pc:sldMk cId="1145744711" sldId="1483"/>
        </pc:sldMkLst>
        <pc:spChg chg="del">
          <ac:chgData name="Graves, Katie" userId="7900f837-0f1f-42ef-be7b-d0081bd84b40" providerId="ADAL" clId="{1539A260-FD82-48A5-9DBA-644081D82464}" dt="2023-03-15T18:36:21.387" v="3136" actId="478"/>
          <ac:spMkLst>
            <pc:docMk/>
            <pc:sldMk cId="1145744711" sldId="1483"/>
            <ac:spMk id="2" creationId="{00000000-0000-0000-0000-000000000000}"/>
          </ac:spMkLst>
        </pc:spChg>
        <pc:spChg chg="add mod ord">
          <ac:chgData name="Graves, Katie" userId="7900f837-0f1f-42ef-be7b-d0081bd84b40" providerId="ADAL" clId="{1539A260-FD82-48A5-9DBA-644081D82464}" dt="2023-03-15T18:37:16.565" v="3166" actId="13244"/>
          <ac:spMkLst>
            <pc:docMk/>
            <pc:sldMk cId="1145744711" sldId="1483"/>
            <ac:spMk id="4" creationId="{5222266A-A93D-1E6F-77AB-A17544D75CDA}"/>
          </ac:spMkLst>
        </pc:spChg>
        <pc:spChg chg="add del">
          <ac:chgData name="Graves, Katie" userId="7900f837-0f1f-42ef-be7b-d0081bd84b40" providerId="ADAL" clId="{1539A260-FD82-48A5-9DBA-644081D82464}" dt="2023-03-15T18:37:00.181" v="3139" actId="478"/>
          <ac:spMkLst>
            <pc:docMk/>
            <pc:sldMk cId="1145744711" sldId="1483"/>
            <ac:spMk id="8" creationId="{2038421F-D9BC-4311-A288-8D1BFBBA3592}"/>
          </ac:spMkLst>
        </pc:spChg>
        <pc:spChg chg="mod ord">
          <ac:chgData name="Graves, Katie" userId="7900f837-0f1f-42ef-be7b-d0081bd84b40" providerId="ADAL" clId="{1539A260-FD82-48A5-9DBA-644081D82464}" dt="2023-03-15T18:36:05.605" v="3133" actId="962"/>
          <ac:spMkLst>
            <pc:docMk/>
            <pc:sldMk cId="1145744711" sldId="1483"/>
            <ac:spMk id="13" creationId="{73D7B4DD-E584-4A60-B6A5-23B4A9F8EFCB}"/>
          </ac:spMkLst>
        </pc:spChg>
      </pc:sldChg>
      <pc:sldChg chg="modSp mod">
        <pc:chgData name="Graves, Katie" userId="7900f837-0f1f-42ef-be7b-d0081bd84b40" providerId="ADAL" clId="{1539A260-FD82-48A5-9DBA-644081D82464}" dt="2023-03-15T18:35:56.621" v="3131" actId="962"/>
        <pc:sldMkLst>
          <pc:docMk/>
          <pc:sldMk cId="2202688370" sldId="1486"/>
        </pc:sldMkLst>
        <pc:spChg chg="mod ord">
          <ac:chgData name="Graves, Katie" userId="7900f837-0f1f-42ef-be7b-d0081bd84b40" providerId="ADAL" clId="{1539A260-FD82-48A5-9DBA-644081D82464}" dt="2023-03-15T18:35:56.621" v="3131" actId="962"/>
          <ac:spMkLst>
            <pc:docMk/>
            <pc:sldMk cId="2202688370" sldId="1486"/>
            <ac:spMk id="2" creationId="{088EC33A-5E26-473B-9C42-D98639882793}"/>
          </ac:spMkLst>
        </pc:spChg>
        <pc:spChg chg="mod">
          <ac:chgData name="Graves, Katie" userId="7900f837-0f1f-42ef-be7b-d0081bd84b40" providerId="ADAL" clId="{1539A260-FD82-48A5-9DBA-644081D82464}" dt="2023-03-15T18:35:54.368" v="3130" actId="14100"/>
          <ac:spMkLst>
            <pc:docMk/>
            <pc:sldMk cId="2202688370" sldId="1486"/>
            <ac:spMk id="4" creationId="{839B3AF4-3F78-4B9C-A3F3-ED3BF5A5CD5A}"/>
          </ac:spMkLst>
        </pc:spChg>
      </pc:sldChg>
      <pc:sldChg chg="modSp mod">
        <pc:chgData name="Graves, Katie" userId="7900f837-0f1f-42ef-be7b-d0081bd84b40" providerId="ADAL" clId="{1539A260-FD82-48A5-9DBA-644081D82464}" dt="2023-03-15T18:35:37.384" v="3128" actId="962"/>
        <pc:sldMkLst>
          <pc:docMk/>
          <pc:sldMk cId="2222779741" sldId="1487"/>
        </pc:sldMkLst>
        <pc:spChg chg="mod ord">
          <ac:chgData name="Graves, Katie" userId="7900f837-0f1f-42ef-be7b-d0081bd84b40" providerId="ADAL" clId="{1539A260-FD82-48A5-9DBA-644081D82464}" dt="2023-03-15T18:35:37.384" v="3128" actId="962"/>
          <ac:spMkLst>
            <pc:docMk/>
            <pc:sldMk cId="2222779741" sldId="1487"/>
            <ac:spMk id="2" creationId="{D22F305A-D35A-4E06-9CA9-C935331F3840}"/>
          </ac:spMkLst>
        </pc:spChg>
      </pc:sldChg>
      <pc:sldChg chg="modSp mod">
        <pc:chgData name="Graves, Katie" userId="7900f837-0f1f-42ef-be7b-d0081bd84b40" providerId="ADAL" clId="{1539A260-FD82-48A5-9DBA-644081D82464}" dt="2023-03-15T18:39:43.406" v="3186" actId="1076"/>
        <pc:sldMkLst>
          <pc:docMk/>
          <pc:sldMk cId="1571424682" sldId="1490"/>
        </pc:sldMkLst>
        <pc:spChg chg="mod ord">
          <ac:chgData name="Graves, Katie" userId="7900f837-0f1f-42ef-be7b-d0081bd84b40" providerId="ADAL" clId="{1539A260-FD82-48A5-9DBA-644081D82464}" dt="2023-03-15T18:38:55.998" v="3180" actId="962"/>
          <ac:spMkLst>
            <pc:docMk/>
            <pc:sldMk cId="1571424682" sldId="1490"/>
            <ac:spMk id="2" creationId="{008C06DC-ACB7-49AA-9A34-DF96B595F137}"/>
          </ac:spMkLst>
        </pc:spChg>
        <pc:spChg chg="mod">
          <ac:chgData name="Graves, Katie" userId="7900f837-0f1f-42ef-be7b-d0081bd84b40" providerId="ADAL" clId="{1539A260-FD82-48A5-9DBA-644081D82464}" dt="2023-03-15T18:39:27.869" v="3183" actId="20577"/>
          <ac:spMkLst>
            <pc:docMk/>
            <pc:sldMk cId="1571424682" sldId="1490"/>
            <ac:spMk id="3" creationId="{CBEF5C87-AB90-44C8-890A-B807170B67C4}"/>
          </ac:spMkLst>
        </pc:spChg>
        <pc:spChg chg="mod ord">
          <ac:chgData name="Graves, Katie" userId="7900f837-0f1f-42ef-be7b-d0081bd84b40" providerId="ADAL" clId="{1539A260-FD82-48A5-9DBA-644081D82464}" dt="2023-03-15T18:39:43.406" v="3186" actId="1076"/>
          <ac:spMkLst>
            <pc:docMk/>
            <pc:sldMk cId="1571424682" sldId="1490"/>
            <ac:spMk id="7" creationId="{5B4106E7-FDB6-448A-8126-FD97781F8077}"/>
          </ac:spMkLst>
        </pc:spChg>
        <pc:picChg chg="mod">
          <ac:chgData name="Graves, Katie" userId="7900f837-0f1f-42ef-be7b-d0081bd84b40" providerId="ADAL" clId="{1539A260-FD82-48A5-9DBA-644081D82464}" dt="2023-03-15T18:39:39.319" v="3185" actId="962"/>
          <ac:picMkLst>
            <pc:docMk/>
            <pc:sldMk cId="1571424682" sldId="1490"/>
            <ac:picMk id="6" creationId="{EA9AE2D7-E9D7-4C3B-9451-138EB9D50595}"/>
          </ac:picMkLst>
        </pc:picChg>
      </pc:sldChg>
      <pc:sldChg chg="modSp mod">
        <pc:chgData name="Graves, Katie" userId="7900f837-0f1f-42ef-be7b-d0081bd84b40" providerId="ADAL" clId="{1539A260-FD82-48A5-9DBA-644081D82464}" dt="2023-03-15T17:56:24.524" v="199" actId="20577"/>
        <pc:sldMkLst>
          <pc:docMk/>
          <pc:sldMk cId="4263280719" sldId="1492"/>
        </pc:sldMkLst>
        <pc:spChg chg="mod">
          <ac:chgData name="Graves, Katie" userId="7900f837-0f1f-42ef-be7b-d0081bd84b40" providerId="ADAL" clId="{1539A260-FD82-48A5-9DBA-644081D82464}" dt="2023-03-15T17:56:24.524" v="199" actId="20577"/>
          <ac:spMkLst>
            <pc:docMk/>
            <pc:sldMk cId="4263280719" sldId="1492"/>
            <ac:spMk id="4" creationId="{AA5A2B27-8A8B-43EF-AF60-BD11A6E41202}"/>
          </ac:spMkLst>
        </pc:spChg>
      </pc:sldChg>
      <pc:sldChg chg="modSp mod">
        <pc:chgData name="Graves, Katie" userId="7900f837-0f1f-42ef-be7b-d0081bd84b40" providerId="ADAL" clId="{1539A260-FD82-48A5-9DBA-644081D82464}" dt="2023-03-15T18:26:18.502" v="3052" actId="13244"/>
        <pc:sldMkLst>
          <pc:docMk/>
          <pc:sldMk cId="4014443741" sldId="1495"/>
        </pc:sldMkLst>
        <pc:spChg chg="mod ord">
          <ac:chgData name="Graves, Katie" userId="7900f837-0f1f-42ef-be7b-d0081bd84b40" providerId="ADAL" clId="{1539A260-FD82-48A5-9DBA-644081D82464}" dt="2023-03-15T18:26:06.267" v="3050" actId="962"/>
          <ac:spMkLst>
            <pc:docMk/>
            <pc:sldMk cId="4014443741" sldId="1495"/>
            <ac:spMk id="2" creationId="{FA3D72EA-5C89-4876-8B60-685703F12DA6}"/>
          </ac:spMkLst>
        </pc:spChg>
        <pc:spChg chg="ord">
          <ac:chgData name="Graves, Katie" userId="7900f837-0f1f-42ef-be7b-d0081bd84b40" providerId="ADAL" clId="{1539A260-FD82-48A5-9DBA-644081D82464}" dt="2023-03-15T18:26:07.930" v="3051" actId="13244"/>
          <ac:spMkLst>
            <pc:docMk/>
            <pc:sldMk cId="4014443741" sldId="1495"/>
            <ac:spMk id="4" creationId="{AC91F979-B3CD-44EC-8EA6-69B18F5E0C9E}"/>
          </ac:spMkLst>
        </pc:spChg>
        <pc:spChg chg="ord">
          <ac:chgData name="Graves, Katie" userId="7900f837-0f1f-42ef-be7b-d0081bd84b40" providerId="ADAL" clId="{1539A260-FD82-48A5-9DBA-644081D82464}" dt="2023-03-15T18:26:18.502" v="3052" actId="13244"/>
          <ac:spMkLst>
            <pc:docMk/>
            <pc:sldMk cId="4014443741" sldId="1495"/>
            <ac:spMk id="10" creationId="{8B03978B-2E8F-4D5D-8BCB-7B852A35C16C}"/>
          </ac:spMkLst>
        </pc:spChg>
      </pc:sldChg>
      <pc:sldChg chg="modSp mod">
        <pc:chgData name="Graves, Katie" userId="7900f837-0f1f-42ef-be7b-d0081bd84b40" providerId="ADAL" clId="{1539A260-FD82-48A5-9DBA-644081D82464}" dt="2023-03-15T18:27:26.133" v="3060" actId="14100"/>
        <pc:sldMkLst>
          <pc:docMk/>
          <pc:sldMk cId="2976434999" sldId="1496"/>
        </pc:sldMkLst>
        <pc:spChg chg="mod ord">
          <ac:chgData name="Graves, Katie" userId="7900f837-0f1f-42ef-be7b-d0081bd84b40" providerId="ADAL" clId="{1539A260-FD82-48A5-9DBA-644081D82464}" dt="2023-03-15T18:27:08.939" v="3057" actId="962"/>
          <ac:spMkLst>
            <pc:docMk/>
            <pc:sldMk cId="2976434999" sldId="1496"/>
            <ac:spMk id="2" creationId="{FA3D72EA-5C89-4876-8B60-685703F12DA6}"/>
          </ac:spMkLst>
        </pc:spChg>
        <pc:spChg chg="mod">
          <ac:chgData name="Graves, Katie" userId="7900f837-0f1f-42ef-be7b-d0081bd84b40" providerId="ADAL" clId="{1539A260-FD82-48A5-9DBA-644081D82464}" dt="2023-03-15T18:27:26.133" v="3060" actId="14100"/>
          <ac:spMkLst>
            <pc:docMk/>
            <pc:sldMk cId="2976434999" sldId="1496"/>
            <ac:spMk id="3" creationId="{6C039BC9-19FF-4AA4-B345-4016D7C712C9}"/>
          </ac:spMkLst>
        </pc:spChg>
        <pc:spChg chg="ord">
          <ac:chgData name="Graves, Katie" userId="7900f837-0f1f-42ef-be7b-d0081bd84b40" providerId="ADAL" clId="{1539A260-FD82-48A5-9DBA-644081D82464}" dt="2023-03-15T18:27:11.027" v="3058" actId="13244"/>
          <ac:spMkLst>
            <pc:docMk/>
            <pc:sldMk cId="2976434999" sldId="1496"/>
            <ac:spMk id="4" creationId="{AC91F979-B3CD-44EC-8EA6-69B18F5E0C9E}"/>
          </ac:spMkLst>
        </pc:spChg>
        <pc:spChg chg="ord">
          <ac:chgData name="Graves, Katie" userId="7900f837-0f1f-42ef-be7b-d0081bd84b40" providerId="ADAL" clId="{1539A260-FD82-48A5-9DBA-644081D82464}" dt="2023-03-15T18:27:18.855" v="3059" actId="13244"/>
          <ac:spMkLst>
            <pc:docMk/>
            <pc:sldMk cId="2976434999" sldId="1496"/>
            <ac:spMk id="5" creationId="{BCE2CA97-23A4-4756-9824-74B6BB0657B8}"/>
          </ac:spMkLst>
        </pc:spChg>
      </pc:sldChg>
      <pc:sldChg chg="modSp mod">
        <pc:chgData name="Graves, Katie" userId="7900f837-0f1f-42ef-be7b-d0081bd84b40" providerId="ADAL" clId="{1539A260-FD82-48A5-9DBA-644081D82464}" dt="2023-03-15T18:40:00.960" v="3190" actId="13244"/>
        <pc:sldMkLst>
          <pc:docMk/>
          <pc:sldMk cId="1333789837" sldId="1497"/>
        </pc:sldMkLst>
        <pc:spChg chg="mod ord">
          <ac:chgData name="Graves, Katie" userId="7900f837-0f1f-42ef-be7b-d0081bd84b40" providerId="ADAL" clId="{1539A260-FD82-48A5-9DBA-644081D82464}" dt="2023-03-15T18:39:52.129" v="3188" actId="962"/>
          <ac:spMkLst>
            <pc:docMk/>
            <pc:sldMk cId="1333789837" sldId="1497"/>
            <ac:spMk id="2" creationId="{FA3D72EA-5C89-4876-8B60-685703F12DA6}"/>
          </ac:spMkLst>
        </pc:spChg>
        <pc:spChg chg="ord">
          <ac:chgData name="Graves, Katie" userId="7900f837-0f1f-42ef-be7b-d0081bd84b40" providerId="ADAL" clId="{1539A260-FD82-48A5-9DBA-644081D82464}" dt="2023-03-15T18:39:54.126" v="3189" actId="13244"/>
          <ac:spMkLst>
            <pc:docMk/>
            <pc:sldMk cId="1333789837" sldId="1497"/>
            <ac:spMk id="4" creationId="{AC91F979-B3CD-44EC-8EA6-69B18F5E0C9E}"/>
          </ac:spMkLst>
        </pc:spChg>
        <pc:spChg chg="ord">
          <ac:chgData name="Graves, Katie" userId="7900f837-0f1f-42ef-be7b-d0081bd84b40" providerId="ADAL" clId="{1539A260-FD82-48A5-9DBA-644081D82464}" dt="2023-03-15T18:40:00.960" v="3190" actId="13244"/>
          <ac:spMkLst>
            <pc:docMk/>
            <pc:sldMk cId="1333789837" sldId="1497"/>
            <ac:spMk id="7" creationId="{E97D7124-FA6B-4456-B191-7302A2E037EB}"/>
          </ac:spMkLst>
        </pc:spChg>
      </pc:sldChg>
      <pc:sldChg chg="modSp mod">
        <pc:chgData name="Graves, Katie" userId="7900f837-0f1f-42ef-be7b-d0081bd84b40" providerId="ADAL" clId="{1539A260-FD82-48A5-9DBA-644081D82464}" dt="2023-03-15T18:37:58.106" v="3170" actId="13244"/>
        <pc:sldMkLst>
          <pc:docMk/>
          <pc:sldMk cId="1124804630" sldId="1498"/>
        </pc:sldMkLst>
        <pc:spChg chg="mod ord">
          <ac:chgData name="Graves, Katie" userId="7900f837-0f1f-42ef-be7b-d0081bd84b40" providerId="ADAL" clId="{1539A260-FD82-48A5-9DBA-644081D82464}" dt="2023-03-15T18:37:48.265" v="3168" actId="962"/>
          <ac:spMkLst>
            <pc:docMk/>
            <pc:sldMk cId="1124804630" sldId="1498"/>
            <ac:spMk id="2" creationId="{FA3D72EA-5C89-4876-8B60-685703F12DA6}"/>
          </ac:spMkLst>
        </pc:spChg>
        <pc:spChg chg="ord">
          <ac:chgData name="Graves, Katie" userId="7900f837-0f1f-42ef-be7b-d0081bd84b40" providerId="ADAL" clId="{1539A260-FD82-48A5-9DBA-644081D82464}" dt="2023-03-15T18:37:50.933" v="3169" actId="13244"/>
          <ac:spMkLst>
            <pc:docMk/>
            <pc:sldMk cId="1124804630" sldId="1498"/>
            <ac:spMk id="4" creationId="{AC91F979-B3CD-44EC-8EA6-69B18F5E0C9E}"/>
          </ac:spMkLst>
        </pc:spChg>
        <pc:spChg chg="ord">
          <ac:chgData name="Graves, Katie" userId="7900f837-0f1f-42ef-be7b-d0081bd84b40" providerId="ADAL" clId="{1539A260-FD82-48A5-9DBA-644081D82464}" dt="2023-03-15T18:37:58.106" v="3170" actId="13244"/>
          <ac:spMkLst>
            <pc:docMk/>
            <pc:sldMk cId="1124804630" sldId="1498"/>
            <ac:spMk id="8" creationId="{DAED75EE-25C0-4781-A784-7DA3861403B2}"/>
          </ac:spMkLst>
        </pc:spChg>
      </pc:sldChg>
      <pc:sldChg chg="modSp mod">
        <pc:chgData name="Graves, Katie" userId="7900f837-0f1f-42ef-be7b-d0081bd84b40" providerId="ADAL" clId="{1539A260-FD82-48A5-9DBA-644081D82464}" dt="2023-03-15T18:34:10.249" v="3113" actId="13244"/>
        <pc:sldMkLst>
          <pc:docMk/>
          <pc:sldMk cId="4166327090" sldId="1500"/>
        </pc:sldMkLst>
        <pc:spChg chg="mod ord">
          <ac:chgData name="Graves, Katie" userId="7900f837-0f1f-42ef-be7b-d0081bd84b40" providerId="ADAL" clId="{1539A260-FD82-48A5-9DBA-644081D82464}" dt="2023-03-15T18:34:08.620" v="3112" actId="962"/>
          <ac:spMkLst>
            <pc:docMk/>
            <pc:sldMk cId="4166327090" sldId="1500"/>
            <ac:spMk id="2" creationId="{3155C768-1EE5-45C8-B228-7C2E515355CF}"/>
          </ac:spMkLst>
        </pc:spChg>
        <pc:spChg chg="ord">
          <ac:chgData name="Graves, Katie" userId="7900f837-0f1f-42ef-be7b-d0081bd84b40" providerId="ADAL" clId="{1539A260-FD82-48A5-9DBA-644081D82464}" dt="2023-03-15T18:34:10.249" v="3113" actId="13244"/>
          <ac:spMkLst>
            <pc:docMk/>
            <pc:sldMk cId="4166327090" sldId="1500"/>
            <ac:spMk id="4" creationId="{AC608BAA-6FBA-4CAA-AB4D-25DF2158BD21}"/>
          </ac:spMkLst>
        </pc:spChg>
      </pc:sldChg>
      <pc:sldChg chg="modSp mod">
        <pc:chgData name="Graves, Katie" userId="7900f837-0f1f-42ef-be7b-d0081bd84b40" providerId="ADAL" clId="{1539A260-FD82-48A5-9DBA-644081D82464}" dt="2023-03-15T18:33:55.945" v="3110" actId="13244"/>
        <pc:sldMkLst>
          <pc:docMk/>
          <pc:sldMk cId="3117097968" sldId="1501"/>
        </pc:sldMkLst>
        <pc:spChg chg="mod ord">
          <ac:chgData name="Graves, Katie" userId="7900f837-0f1f-42ef-be7b-d0081bd84b40" providerId="ADAL" clId="{1539A260-FD82-48A5-9DBA-644081D82464}" dt="2023-03-15T18:33:52.156" v="3109" actId="962"/>
          <ac:spMkLst>
            <pc:docMk/>
            <pc:sldMk cId="3117097968" sldId="1501"/>
            <ac:spMk id="2" creationId="{3155C768-1EE5-45C8-B228-7C2E515355CF}"/>
          </ac:spMkLst>
        </pc:spChg>
        <pc:spChg chg="ord">
          <ac:chgData name="Graves, Katie" userId="7900f837-0f1f-42ef-be7b-d0081bd84b40" providerId="ADAL" clId="{1539A260-FD82-48A5-9DBA-644081D82464}" dt="2023-03-15T18:33:55.945" v="3110" actId="13244"/>
          <ac:spMkLst>
            <pc:docMk/>
            <pc:sldMk cId="3117097968" sldId="1501"/>
            <ac:spMk id="4" creationId="{AC608BAA-6FBA-4CAA-AB4D-25DF2158BD21}"/>
          </ac:spMkLst>
        </pc:spChg>
      </pc:sldChg>
      <pc:sldChg chg="modSp mod">
        <pc:chgData name="Graves, Katie" userId="7900f837-0f1f-42ef-be7b-d0081bd84b40" providerId="ADAL" clId="{1539A260-FD82-48A5-9DBA-644081D82464}" dt="2023-03-15T18:33:42.469" v="3107" actId="962"/>
        <pc:sldMkLst>
          <pc:docMk/>
          <pc:sldMk cId="73997904" sldId="1502"/>
        </pc:sldMkLst>
        <pc:spChg chg="mod ord">
          <ac:chgData name="Graves, Katie" userId="7900f837-0f1f-42ef-be7b-d0081bd84b40" providerId="ADAL" clId="{1539A260-FD82-48A5-9DBA-644081D82464}" dt="2023-03-15T18:33:42.469" v="3107" actId="962"/>
          <ac:spMkLst>
            <pc:docMk/>
            <pc:sldMk cId="73997904" sldId="1502"/>
            <ac:spMk id="2" creationId="{3155C768-1EE5-45C8-B228-7C2E515355CF}"/>
          </ac:spMkLst>
        </pc:spChg>
        <pc:spChg chg="ord">
          <ac:chgData name="Graves, Katie" userId="7900f837-0f1f-42ef-be7b-d0081bd84b40" providerId="ADAL" clId="{1539A260-FD82-48A5-9DBA-644081D82464}" dt="2023-03-15T18:33:39.830" v="3106" actId="13244"/>
          <ac:spMkLst>
            <pc:docMk/>
            <pc:sldMk cId="73997904" sldId="1502"/>
            <ac:spMk id="4" creationId="{AC608BAA-6FBA-4CAA-AB4D-25DF2158BD21}"/>
          </ac:spMkLst>
        </pc:spChg>
      </pc:sldChg>
      <pc:sldChg chg="modSp mod">
        <pc:chgData name="Graves, Katie" userId="7900f837-0f1f-42ef-be7b-d0081bd84b40" providerId="ADAL" clId="{1539A260-FD82-48A5-9DBA-644081D82464}" dt="2023-03-15T18:33:18.266" v="3101" actId="962"/>
        <pc:sldMkLst>
          <pc:docMk/>
          <pc:sldMk cId="3838283671" sldId="1503"/>
        </pc:sldMkLst>
        <pc:spChg chg="mod ord">
          <ac:chgData name="Graves, Katie" userId="7900f837-0f1f-42ef-be7b-d0081bd84b40" providerId="ADAL" clId="{1539A260-FD82-48A5-9DBA-644081D82464}" dt="2023-03-15T18:33:18.266" v="3101" actId="962"/>
          <ac:spMkLst>
            <pc:docMk/>
            <pc:sldMk cId="3838283671" sldId="1503"/>
            <ac:spMk id="2" creationId="{3155C768-1EE5-45C8-B228-7C2E515355CF}"/>
          </ac:spMkLst>
        </pc:spChg>
        <pc:spChg chg="ord">
          <ac:chgData name="Graves, Katie" userId="7900f837-0f1f-42ef-be7b-d0081bd84b40" providerId="ADAL" clId="{1539A260-FD82-48A5-9DBA-644081D82464}" dt="2023-03-15T18:33:17.059" v="3100" actId="13244"/>
          <ac:spMkLst>
            <pc:docMk/>
            <pc:sldMk cId="3838283671" sldId="1503"/>
            <ac:spMk id="4" creationId="{AC608BAA-6FBA-4CAA-AB4D-25DF2158BD21}"/>
          </ac:spMkLst>
        </pc:spChg>
      </pc:sldChg>
      <pc:sldChg chg="modSp mod">
        <pc:chgData name="Graves, Katie" userId="7900f837-0f1f-42ef-be7b-d0081bd84b40" providerId="ADAL" clId="{1539A260-FD82-48A5-9DBA-644081D82464}" dt="2023-03-15T18:33:28.791" v="3104" actId="13244"/>
        <pc:sldMkLst>
          <pc:docMk/>
          <pc:sldMk cId="2014704386" sldId="1504"/>
        </pc:sldMkLst>
        <pc:spChg chg="mod ord">
          <ac:chgData name="Graves, Katie" userId="7900f837-0f1f-42ef-be7b-d0081bd84b40" providerId="ADAL" clId="{1539A260-FD82-48A5-9DBA-644081D82464}" dt="2023-03-15T18:33:27.289" v="3103" actId="962"/>
          <ac:spMkLst>
            <pc:docMk/>
            <pc:sldMk cId="2014704386" sldId="1504"/>
            <ac:spMk id="2" creationId="{3155C768-1EE5-45C8-B228-7C2E515355CF}"/>
          </ac:spMkLst>
        </pc:spChg>
        <pc:spChg chg="ord">
          <ac:chgData name="Graves, Katie" userId="7900f837-0f1f-42ef-be7b-d0081bd84b40" providerId="ADAL" clId="{1539A260-FD82-48A5-9DBA-644081D82464}" dt="2023-03-15T18:33:28.791" v="3104" actId="13244"/>
          <ac:spMkLst>
            <pc:docMk/>
            <pc:sldMk cId="2014704386" sldId="1504"/>
            <ac:spMk id="4" creationId="{AC608BAA-6FBA-4CAA-AB4D-25DF2158BD21}"/>
          </ac:spMkLst>
        </pc:spChg>
      </pc:sldChg>
      <pc:sldChg chg="modSp mod">
        <pc:chgData name="Graves, Katie" userId="7900f837-0f1f-42ef-be7b-d0081bd84b40" providerId="ADAL" clId="{1539A260-FD82-48A5-9DBA-644081D82464}" dt="2023-03-15T18:32:58.978" v="3098" actId="13244"/>
        <pc:sldMkLst>
          <pc:docMk/>
          <pc:sldMk cId="387543757" sldId="1505"/>
        </pc:sldMkLst>
        <pc:spChg chg="ord">
          <ac:chgData name="Graves, Katie" userId="7900f837-0f1f-42ef-be7b-d0081bd84b40" providerId="ADAL" clId="{1539A260-FD82-48A5-9DBA-644081D82464}" dt="2023-03-15T18:32:57.202" v="3097" actId="13244"/>
          <ac:spMkLst>
            <pc:docMk/>
            <pc:sldMk cId="387543757" sldId="1505"/>
            <ac:spMk id="2" creationId="{3155C768-1EE5-45C8-B228-7C2E515355CF}"/>
          </ac:spMkLst>
        </pc:spChg>
        <pc:spChg chg="ord">
          <ac:chgData name="Graves, Katie" userId="7900f837-0f1f-42ef-be7b-d0081bd84b40" providerId="ADAL" clId="{1539A260-FD82-48A5-9DBA-644081D82464}" dt="2023-03-15T18:32:58.978" v="3098" actId="13244"/>
          <ac:spMkLst>
            <pc:docMk/>
            <pc:sldMk cId="387543757" sldId="1505"/>
            <ac:spMk id="4" creationId="{AC608BAA-6FBA-4CAA-AB4D-25DF2158BD21}"/>
          </ac:spMkLst>
        </pc:spChg>
      </pc:sldChg>
      <pc:sldChg chg="modSp mod">
        <pc:chgData name="Graves, Katie" userId="7900f837-0f1f-42ef-be7b-d0081bd84b40" providerId="ADAL" clId="{1539A260-FD82-48A5-9DBA-644081D82464}" dt="2023-03-15T18:35:07.157" v="3122" actId="14100"/>
        <pc:sldMkLst>
          <pc:docMk/>
          <pc:sldMk cId="33945191" sldId="1506"/>
        </pc:sldMkLst>
        <pc:spChg chg="mod ord">
          <ac:chgData name="Graves, Katie" userId="7900f837-0f1f-42ef-be7b-d0081bd84b40" providerId="ADAL" clId="{1539A260-FD82-48A5-9DBA-644081D82464}" dt="2023-03-15T18:35:01.466" v="3120" actId="962"/>
          <ac:spMkLst>
            <pc:docMk/>
            <pc:sldMk cId="33945191" sldId="1506"/>
            <ac:spMk id="2" creationId="{F5B8B8D5-ECB0-4179-B3D9-3ED60F1C1DB7}"/>
          </ac:spMkLst>
        </pc:spChg>
        <pc:spChg chg="mod">
          <ac:chgData name="Graves, Katie" userId="7900f837-0f1f-42ef-be7b-d0081bd84b40" providerId="ADAL" clId="{1539A260-FD82-48A5-9DBA-644081D82464}" dt="2023-03-15T18:35:07.157" v="3122" actId="14100"/>
          <ac:spMkLst>
            <pc:docMk/>
            <pc:sldMk cId="33945191" sldId="1506"/>
            <ac:spMk id="3" creationId="{27D04BFB-D132-45C8-9102-068435B61981}"/>
          </ac:spMkLst>
        </pc:spChg>
        <pc:spChg chg="mod ord">
          <ac:chgData name="Graves, Katie" userId="7900f837-0f1f-42ef-be7b-d0081bd84b40" providerId="ADAL" clId="{1539A260-FD82-48A5-9DBA-644081D82464}" dt="2023-03-15T18:35:03.075" v="3121" actId="13244"/>
          <ac:spMkLst>
            <pc:docMk/>
            <pc:sldMk cId="33945191" sldId="1506"/>
            <ac:spMk id="4" creationId="{9437DF74-CA2E-40DF-8CE4-7FF660F20A21}"/>
          </ac:spMkLst>
        </pc:spChg>
      </pc:sldChg>
      <pc:sldChg chg="modSp mod">
        <pc:chgData name="Graves, Katie" userId="7900f837-0f1f-42ef-be7b-d0081bd84b40" providerId="ADAL" clId="{1539A260-FD82-48A5-9DBA-644081D82464}" dt="2023-03-15T18:31:50.439" v="3084" actId="13244"/>
        <pc:sldMkLst>
          <pc:docMk/>
          <pc:sldMk cId="3611105677" sldId="1507"/>
        </pc:sldMkLst>
        <pc:spChg chg="mod ord">
          <ac:chgData name="Graves, Katie" userId="7900f837-0f1f-42ef-be7b-d0081bd84b40" providerId="ADAL" clId="{1539A260-FD82-48A5-9DBA-644081D82464}" dt="2023-03-15T18:31:50.439" v="3084" actId="13244"/>
          <ac:spMkLst>
            <pc:docMk/>
            <pc:sldMk cId="3611105677" sldId="1507"/>
            <ac:spMk id="2" creationId="{0636D956-57BC-4180-A868-AD12468ED6B2}"/>
          </ac:spMkLst>
        </pc:spChg>
      </pc:sldChg>
      <pc:sldChg chg="modSp mod">
        <pc:chgData name="Graves, Katie" userId="7900f837-0f1f-42ef-be7b-d0081bd84b40" providerId="ADAL" clId="{1539A260-FD82-48A5-9DBA-644081D82464}" dt="2023-03-15T18:11:53.645" v="2979" actId="962"/>
        <pc:sldMkLst>
          <pc:docMk/>
          <pc:sldMk cId="811493824" sldId="1508"/>
        </pc:sldMkLst>
        <pc:spChg chg="mod ord">
          <ac:chgData name="Graves, Katie" userId="7900f837-0f1f-42ef-be7b-d0081bd84b40" providerId="ADAL" clId="{1539A260-FD82-48A5-9DBA-644081D82464}" dt="2023-03-15T18:11:00.296" v="2971" actId="962"/>
          <ac:spMkLst>
            <pc:docMk/>
            <pc:sldMk cId="811493824" sldId="1508"/>
            <ac:spMk id="2" creationId="{643C04A3-C432-47D3-AF09-63F31A740EDE}"/>
          </ac:spMkLst>
        </pc:spChg>
        <pc:spChg chg="ord">
          <ac:chgData name="Graves, Katie" userId="7900f837-0f1f-42ef-be7b-d0081bd84b40" providerId="ADAL" clId="{1539A260-FD82-48A5-9DBA-644081D82464}" dt="2023-03-15T18:10:25.235" v="2966" actId="13244"/>
          <ac:spMkLst>
            <pc:docMk/>
            <pc:sldMk cId="811493824" sldId="1508"/>
            <ac:spMk id="4" creationId="{6D410631-1F0C-411F-BC54-128C59FD33B3}"/>
          </ac:spMkLst>
        </pc:spChg>
        <pc:spChg chg="ord">
          <ac:chgData name="Graves, Katie" userId="7900f837-0f1f-42ef-be7b-d0081bd84b40" providerId="ADAL" clId="{1539A260-FD82-48A5-9DBA-644081D82464}" dt="2023-03-15T18:10:59.105" v="2970" actId="13244"/>
          <ac:spMkLst>
            <pc:docMk/>
            <pc:sldMk cId="811493824" sldId="1508"/>
            <ac:spMk id="10" creationId="{6F3DD347-2F55-4D87-BF63-9F3DFBD27493}"/>
          </ac:spMkLst>
        </pc:spChg>
        <pc:spChg chg="mod ord">
          <ac:chgData name="Graves, Katie" userId="7900f837-0f1f-42ef-be7b-d0081bd84b40" providerId="ADAL" clId="{1539A260-FD82-48A5-9DBA-644081D82464}" dt="2023-03-15T18:10:49.778" v="2969" actId="962"/>
          <ac:spMkLst>
            <pc:docMk/>
            <pc:sldMk cId="811493824" sldId="1508"/>
            <ac:spMk id="12" creationId="{CF0A2180-AB1B-4504-8819-8028371AD17A}"/>
          </ac:spMkLst>
        </pc:spChg>
        <pc:spChg chg="mod ord">
          <ac:chgData name="Graves, Katie" userId="7900f837-0f1f-42ef-be7b-d0081bd84b40" providerId="ADAL" clId="{1539A260-FD82-48A5-9DBA-644081D82464}" dt="2023-03-15T18:11:29.458" v="2974" actId="13244"/>
          <ac:spMkLst>
            <pc:docMk/>
            <pc:sldMk cId="811493824" sldId="1508"/>
            <ac:spMk id="13" creationId="{47B23084-B172-4184-8E1C-BDFE2994F7F4}"/>
          </ac:spMkLst>
        </pc:spChg>
        <pc:spChg chg="mod ord">
          <ac:chgData name="Graves, Katie" userId="7900f837-0f1f-42ef-be7b-d0081bd84b40" providerId="ADAL" clId="{1539A260-FD82-48A5-9DBA-644081D82464}" dt="2023-03-15T18:11:39.462" v="2976" actId="13244"/>
          <ac:spMkLst>
            <pc:docMk/>
            <pc:sldMk cId="811493824" sldId="1508"/>
            <ac:spMk id="14" creationId="{66ED1604-5A96-4FFD-8772-BA8BF5BC7215}"/>
          </ac:spMkLst>
        </pc:spChg>
        <pc:spChg chg="ord">
          <ac:chgData name="Graves, Katie" userId="7900f837-0f1f-42ef-be7b-d0081bd84b40" providerId="ADAL" clId="{1539A260-FD82-48A5-9DBA-644081D82464}" dt="2023-03-15T18:11:35.412" v="2975" actId="13244"/>
          <ac:spMkLst>
            <pc:docMk/>
            <pc:sldMk cId="811493824" sldId="1508"/>
            <ac:spMk id="15" creationId="{A321574B-DAE1-4FCC-A275-402563E93D02}"/>
          </ac:spMkLst>
        </pc:spChg>
        <pc:spChg chg="mod ord">
          <ac:chgData name="Graves, Katie" userId="7900f837-0f1f-42ef-be7b-d0081bd84b40" providerId="ADAL" clId="{1539A260-FD82-48A5-9DBA-644081D82464}" dt="2023-03-15T18:11:53.645" v="2979" actId="962"/>
          <ac:spMkLst>
            <pc:docMk/>
            <pc:sldMk cId="811493824" sldId="1508"/>
            <ac:spMk id="17" creationId="{AC54F107-59D5-4F49-9351-A52F4C16F66D}"/>
          </ac:spMkLst>
        </pc:spChg>
        <pc:spChg chg="mod">
          <ac:chgData name="Graves, Katie" userId="7900f837-0f1f-42ef-be7b-d0081bd84b40" providerId="ADAL" clId="{1539A260-FD82-48A5-9DBA-644081D82464}" dt="2023-03-15T17:57:49.082" v="469" actId="962"/>
          <ac:spMkLst>
            <pc:docMk/>
            <pc:sldMk cId="811493824" sldId="1508"/>
            <ac:spMk id="18" creationId="{EE72A6F0-621E-4A2A-871B-13E41E089B0C}"/>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5C469-3C4D-4DA0-A588-8947FF8BCEA9}" type="doc">
      <dgm:prSet loTypeId="urn:microsoft.com/office/officeart/2005/8/layout/hProcess9" loCatId="process" qsTypeId="urn:microsoft.com/office/officeart/2005/8/quickstyle/simple1" qsCatId="simple" csTypeId="urn:microsoft.com/office/officeart/2005/8/colors/accent1_2" csCatId="accent1" phldr="1"/>
      <dgm:spPr/>
    </dgm:pt>
    <dgm:pt modelId="{8EEBE163-AAE8-4AFE-9E89-DFBC1096DB54}">
      <dgm:prSet phldrT="[Text]"/>
      <dgm:spPr/>
      <dgm:t>
        <a:bodyPr/>
        <a:lstStyle/>
        <a:p>
          <a:r>
            <a:rPr lang="en-US" b="1" u="sng" dirty="0"/>
            <a:t>Baseline: </a:t>
          </a:r>
          <a:r>
            <a:rPr lang="en-US" dirty="0"/>
            <a:t>before activities begin (or the first collection of data)</a:t>
          </a:r>
        </a:p>
      </dgm:t>
    </dgm:pt>
    <dgm:pt modelId="{9DC27A57-3467-4406-8940-CE40BB3D19B0}" type="parTrans" cxnId="{54CF9CCF-26C4-4321-9AC3-F925493EF5FB}">
      <dgm:prSet/>
      <dgm:spPr/>
      <dgm:t>
        <a:bodyPr/>
        <a:lstStyle/>
        <a:p>
          <a:endParaRPr lang="en-US"/>
        </a:p>
      </dgm:t>
    </dgm:pt>
    <dgm:pt modelId="{B7DEB7FF-D21C-4BF9-811E-5B3DF4CEA099}" type="sibTrans" cxnId="{54CF9CCF-26C4-4321-9AC3-F925493EF5FB}">
      <dgm:prSet/>
      <dgm:spPr/>
      <dgm:t>
        <a:bodyPr/>
        <a:lstStyle/>
        <a:p>
          <a:endParaRPr lang="en-US"/>
        </a:p>
      </dgm:t>
    </dgm:pt>
    <dgm:pt modelId="{73C65B1E-8A38-47C9-969F-FEABA39BD381}">
      <dgm:prSet phldrT="[Text]"/>
      <dgm:spPr/>
      <dgm:t>
        <a:bodyPr/>
        <a:lstStyle/>
        <a:p>
          <a:r>
            <a:rPr lang="en-US" b="1" u="sng" dirty="0"/>
            <a:t>Endline</a:t>
          </a:r>
          <a:r>
            <a:rPr lang="en-US" b="1" dirty="0"/>
            <a:t>: </a:t>
          </a:r>
          <a:r>
            <a:rPr lang="en-US" dirty="0"/>
            <a:t>as projects ending (e.g., last data collection of project or final evaluation)</a:t>
          </a:r>
        </a:p>
      </dgm:t>
    </dgm:pt>
    <dgm:pt modelId="{E429524D-7DAC-4269-BDDD-6618340F75FB}" type="parTrans" cxnId="{22B32037-C2C4-4964-961B-0B6E3216ACF6}">
      <dgm:prSet/>
      <dgm:spPr/>
      <dgm:t>
        <a:bodyPr/>
        <a:lstStyle/>
        <a:p>
          <a:endParaRPr lang="en-US"/>
        </a:p>
      </dgm:t>
    </dgm:pt>
    <dgm:pt modelId="{3EB589FF-CD1C-4665-A19F-60E35F829DB6}" type="sibTrans" cxnId="{22B32037-C2C4-4964-961B-0B6E3216ACF6}">
      <dgm:prSet/>
      <dgm:spPr/>
      <dgm:t>
        <a:bodyPr/>
        <a:lstStyle/>
        <a:p>
          <a:endParaRPr lang="en-US"/>
        </a:p>
      </dgm:t>
    </dgm:pt>
    <dgm:pt modelId="{D7F95943-38A4-4164-A5F5-FB32F27E1A06}">
      <dgm:prSet/>
      <dgm:spPr/>
      <dgm:t>
        <a:bodyPr/>
        <a:lstStyle/>
        <a:p>
          <a:r>
            <a:rPr lang="en-US" b="1" u="sng" dirty="0"/>
            <a:t>During Implementation </a:t>
          </a:r>
          <a:r>
            <a:rPr lang="en-US" dirty="0"/>
            <a:t>(periodic) (e.g., indicator data, midterm evaluation)</a:t>
          </a:r>
        </a:p>
      </dgm:t>
    </dgm:pt>
    <dgm:pt modelId="{7489B606-D2C2-4400-8163-9EF25D39E345}" type="parTrans" cxnId="{ADB939AF-1A88-4CBD-9873-2D7CCAB12E7F}">
      <dgm:prSet/>
      <dgm:spPr/>
      <dgm:t>
        <a:bodyPr/>
        <a:lstStyle/>
        <a:p>
          <a:endParaRPr lang="en-US"/>
        </a:p>
      </dgm:t>
    </dgm:pt>
    <dgm:pt modelId="{C7A25CA3-6CB9-4C3A-B161-49FC3C27A108}" type="sibTrans" cxnId="{ADB939AF-1A88-4CBD-9873-2D7CCAB12E7F}">
      <dgm:prSet/>
      <dgm:spPr/>
      <dgm:t>
        <a:bodyPr/>
        <a:lstStyle/>
        <a:p>
          <a:endParaRPr lang="en-US"/>
        </a:p>
      </dgm:t>
    </dgm:pt>
    <dgm:pt modelId="{C5B0594A-F620-4FE6-B375-1D597382CE7B}" type="pres">
      <dgm:prSet presAssocID="{AE45C469-3C4D-4DA0-A588-8947FF8BCEA9}" presName="CompostProcess" presStyleCnt="0">
        <dgm:presLayoutVars>
          <dgm:dir/>
          <dgm:resizeHandles val="exact"/>
        </dgm:presLayoutVars>
      </dgm:prSet>
      <dgm:spPr/>
    </dgm:pt>
    <dgm:pt modelId="{9DB79120-3C55-4BD9-82B8-C148D621056F}" type="pres">
      <dgm:prSet presAssocID="{AE45C469-3C4D-4DA0-A588-8947FF8BCEA9}" presName="arrow" presStyleLbl="bgShp" presStyleIdx="0" presStyleCnt="1"/>
      <dgm:spPr/>
    </dgm:pt>
    <dgm:pt modelId="{A8BF3230-487C-4D40-AA24-ECC642256255}" type="pres">
      <dgm:prSet presAssocID="{AE45C469-3C4D-4DA0-A588-8947FF8BCEA9}" presName="linearProcess" presStyleCnt="0"/>
      <dgm:spPr/>
    </dgm:pt>
    <dgm:pt modelId="{AD3913AA-C7EB-41FB-BA89-AA2B1A9566BA}" type="pres">
      <dgm:prSet presAssocID="{8EEBE163-AAE8-4AFE-9E89-DFBC1096DB54}" presName="textNode" presStyleLbl="node1" presStyleIdx="0" presStyleCnt="3">
        <dgm:presLayoutVars>
          <dgm:bulletEnabled val="1"/>
        </dgm:presLayoutVars>
      </dgm:prSet>
      <dgm:spPr/>
    </dgm:pt>
    <dgm:pt modelId="{D2A4B305-6111-49F4-8E5F-81179C2AE4EF}" type="pres">
      <dgm:prSet presAssocID="{B7DEB7FF-D21C-4BF9-811E-5B3DF4CEA099}" presName="sibTrans" presStyleCnt="0"/>
      <dgm:spPr/>
    </dgm:pt>
    <dgm:pt modelId="{803B2628-9661-4FE4-9D06-9F94EC3791EC}" type="pres">
      <dgm:prSet presAssocID="{D7F95943-38A4-4164-A5F5-FB32F27E1A06}" presName="textNode" presStyleLbl="node1" presStyleIdx="1" presStyleCnt="3">
        <dgm:presLayoutVars>
          <dgm:bulletEnabled val="1"/>
        </dgm:presLayoutVars>
      </dgm:prSet>
      <dgm:spPr/>
    </dgm:pt>
    <dgm:pt modelId="{0B0DB937-72F3-4D35-84C0-5C2FC5DB58AD}" type="pres">
      <dgm:prSet presAssocID="{C7A25CA3-6CB9-4C3A-B161-49FC3C27A108}" presName="sibTrans" presStyleCnt="0"/>
      <dgm:spPr/>
    </dgm:pt>
    <dgm:pt modelId="{D2436E8D-CD2E-4995-A4AC-CEBC72D5A7C8}" type="pres">
      <dgm:prSet presAssocID="{73C65B1E-8A38-47C9-969F-FEABA39BD381}" presName="textNode" presStyleLbl="node1" presStyleIdx="2" presStyleCnt="3">
        <dgm:presLayoutVars>
          <dgm:bulletEnabled val="1"/>
        </dgm:presLayoutVars>
      </dgm:prSet>
      <dgm:spPr/>
    </dgm:pt>
  </dgm:ptLst>
  <dgm:cxnLst>
    <dgm:cxn modelId="{22B32037-C2C4-4964-961B-0B6E3216ACF6}" srcId="{AE45C469-3C4D-4DA0-A588-8947FF8BCEA9}" destId="{73C65B1E-8A38-47C9-969F-FEABA39BD381}" srcOrd="2" destOrd="0" parTransId="{E429524D-7DAC-4269-BDDD-6618340F75FB}" sibTransId="{3EB589FF-CD1C-4665-A19F-60E35F829DB6}"/>
    <dgm:cxn modelId="{F0778243-EA99-4A08-8BE8-73C8FE76E593}" type="presOf" srcId="{D7F95943-38A4-4164-A5F5-FB32F27E1A06}" destId="{803B2628-9661-4FE4-9D06-9F94EC3791EC}" srcOrd="0" destOrd="0" presId="urn:microsoft.com/office/officeart/2005/8/layout/hProcess9"/>
    <dgm:cxn modelId="{4D811E94-0954-4F7B-9E62-8BD6671A3B21}" type="presOf" srcId="{8EEBE163-AAE8-4AFE-9E89-DFBC1096DB54}" destId="{AD3913AA-C7EB-41FB-BA89-AA2B1A9566BA}" srcOrd="0" destOrd="0" presId="urn:microsoft.com/office/officeart/2005/8/layout/hProcess9"/>
    <dgm:cxn modelId="{4F1C4697-46F6-4130-A851-0A89E2103C62}" type="presOf" srcId="{73C65B1E-8A38-47C9-969F-FEABA39BD381}" destId="{D2436E8D-CD2E-4995-A4AC-CEBC72D5A7C8}" srcOrd="0" destOrd="0" presId="urn:microsoft.com/office/officeart/2005/8/layout/hProcess9"/>
    <dgm:cxn modelId="{ADB939AF-1A88-4CBD-9873-2D7CCAB12E7F}" srcId="{AE45C469-3C4D-4DA0-A588-8947FF8BCEA9}" destId="{D7F95943-38A4-4164-A5F5-FB32F27E1A06}" srcOrd="1" destOrd="0" parTransId="{7489B606-D2C2-4400-8163-9EF25D39E345}" sibTransId="{C7A25CA3-6CB9-4C3A-B161-49FC3C27A108}"/>
    <dgm:cxn modelId="{54CF9CCF-26C4-4321-9AC3-F925493EF5FB}" srcId="{AE45C469-3C4D-4DA0-A588-8947FF8BCEA9}" destId="{8EEBE163-AAE8-4AFE-9E89-DFBC1096DB54}" srcOrd="0" destOrd="0" parTransId="{9DC27A57-3467-4406-8940-CE40BB3D19B0}" sibTransId="{B7DEB7FF-D21C-4BF9-811E-5B3DF4CEA099}"/>
    <dgm:cxn modelId="{649109FD-12E9-4FD5-AB5D-40EBE3BB3FB2}" type="presOf" srcId="{AE45C469-3C4D-4DA0-A588-8947FF8BCEA9}" destId="{C5B0594A-F620-4FE6-B375-1D597382CE7B}" srcOrd="0" destOrd="0" presId="urn:microsoft.com/office/officeart/2005/8/layout/hProcess9"/>
    <dgm:cxn modelId="{F8C5452E-230A-4C02-B040-5F117A2E97AF}" type="presParOf" srcId="{C5B0594A-F620-4FE6-B375-1D597382CE7B}" destId="{9DB79120-3C55-4BD9-82B8-C148D621056F}" srcOrd="0" destOrd="0" presId="urn:microsoft.com/office/officeart/2005/8/layout/hProcess9"/>
    <dgm:cxn modelId="{E7D60844-6F3C-43D3-936F-35F9E825746D}" type="presParOf" srcId="{C5B0594A-F620-4FE6-B375-1D597382CE7B}" destId="{A8BF3230-487C-4D40-AA24-ECC642256255}" srcOrd="1" destOrd="0" presId="urn:microsoft.com/office/officeart/2005/8/layout/hProcess9"/>
    <dgm:cxn modelId="{4BD80174-EC78-417B-8B16-31E43A24E04F}" type="presParOf" srcId="{A8BF3230-487C-4D40-AA24-ECC642256255}" destId="{AD3913AA-C7EB-41FB-BA89-AA2B1A9566BA}" srcOrd="0" destOrd="0" presId="urn:microsoft.com/office/officeart/2005/8/layout/hProcess9"/>
    <dgm:cxn modelId="{2BA2C237-7255-4357-9B68-3DA0A146DE31}" type="presParOf" srcId="{A8BF3230-487C-4D40-AA24-ECC642256255}" destId="{D2A4B305-6111-49F4-8E5F-81179C2AE4EF}" srcOrd="1" destOrd="0" presId="urn:microsoft.com/office/officeart/2005/8/layout/hProcess9"/>
    <dgm:cxn modelId="{46448C62-3CFF-465F-962A-C6956B8E9C99}" type="presParOf" srcId="{A8BF3230-487C-4D40-AA24-ECC642256255}" destId="{803B2628-9661-4FE4-9D06-9F94EC3791EC}" srcOrd="2" destOrd="0" presId="urn:microsoft.com/office/officeart/2005/8/layout/hProcess9"/>
    <dgm:cxn modelId="{6A2FC407-31F6-4568-BA8C-5B3DD749D981}" type="presParOf" srcId="{A8BF3230-487C-4D40-AA24-ECC642256255}" destId="{0B0DB937-72F3-4D35-84C0-5C2FC5DB58AD}" srcOrd="3" destOrd="0" presId="urn:microsoft.com/office/officeart/2005/8/layout/hProcess9"/>
    <dgm:cxn modelId="{CB48771A-7086-4D5A-AC1D-DA77A6A227E2}" type="presParOf" srcId="{A8BF3230-487C-4D40-AA24-ECC642256255}" destId="{D2436E8D-CD2E-4995-A4AC-CEBC72D5A7C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4FF13-8BC0-45C8-BBF5-A8086B2AE804}"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303C00F-9EE3-4968-9872-090A9799A0BE}">
      <dgm:prSet custT="1"/>
      <dgm:spPr/>
      <dgm:t>
        <a:bodyPr/>
        <a:lstStyle/>
        <a:p>
          <a:pPr>
            <a:lnSpc>
              <a:spcPct val="100000"/>
            </a:lnSpc>
          </a:pPr>
          <a:r>
            <a:rPr lang="en-US" sz="2400" b="1" dirty="0"/>
            <a:t>Closed ended questions </a:t>
          </a:r>
          <a:r>
            <a:rPr lang="en-US" sz="2400" dirty="0"/>
            <a:t>-  offer a limited range of possible answers, either one or multiple responses </a:t>
          </a:r>
          <a:r>
            <a:rPr lang="en-US" sz="2400" b="0" dirty="0"/>
            <a:t>per question, or a range that respondents can choose from (e.g., multiple choice, matrix, scale)</a:t>
          </a:r>
        </a:p>
      </dgm:t>
      <dgm:extLst>
        <a:ext uri="{E40237B7-FDA0-4F09-8148-C483321AD2D9}">
          <dgm14:cNvPr xmlns:dgm14="http://schemas.microsoft.com/office/drawing/2010/diagram" id="0" name="" descr="Graphic containing detail on Closed- and Open-ended questions. "/>
        </a:ext>
      </dgm:extLst>
    </dgm:pt>
    <dgm:pt modelId="{E793E142-4211-4FEF-91D4-49374596FD76}" type="parTrans" cxnId="{18FFFCDF-F493-4C13-A8EF-407A7154C37D}">
      <dgm:prSet/>
      <dgm:spPr/>
      <dgm:t>
        <a:bodyPr/>
        <a:lstStyle/>
        <a:p>
          <a:endParaRPr lang="en-US"/>
        </a:p>
      </dgm:t>
    </dgm:pt>
    <dgm:pt modelId="{3201A308-9C35-4A02-AD7F-37A405407E4F}" type="sibTrans" cxnId="{18FFFCDF-F493-4C13-A8EF-407A7154C37D}">
      <dgm:prSet/>
      <dgm:spPr/>
      <dgm:t>
        <a:bodyPr/>
        <a:lstStyle/>
        <a:p>
          <a:endParaRPr lang="en-US"/>
        </a:p>
      </dgm:t>
    </dgm:pt>
    <dgm:pt modelId="{661CE3D3-D99E-45CF-A545-7CAC4606ADE6}">
      <dgm:prSet/>
      <dgm:spPr/>
      <dgm:t>
        <a:bodyPr/>
        <a:lstStyle/>
        <a:p>
          <a:pPr>
            <a:lnSpc>
              <a:spcPct val="100000"/>
            </a:lnSpc>
          </a:pPr>
          <a:r>
            <a:rPr lang="en-US" b="1" dirty="0"/>
            <a:t>Open ended questions </a:t>
          </a:r>
          <a:r>
            <a:rPr lang="en-US" dirty="0"/>
            <a:t>-  allow respondent to provide their response in their own words. </a:t>
          </a:r>
        </a:p>
      </dgm:t>
    </dgm:pt>
    <dgm:pt modelId="{55A3FBFA-1924-4C28-AFB1-34C12A267EF7}" type="sibTrans" cxnId="{0CAD3AC0-FD7E-4CFF-81EA-8059362E93A0}">
      <dgm:prSet/>
      <dgm:spPr/>
      <dgm:t>
        <a:bodyPr/>
        <a:lstStyle/>
        <a:p>
          <a:endParaRPr lang="en-US"/>
        </a:p>
      </dgm:t>
    </dgm:pt>
    <dgm:pt modelId="{5ECF502A-56FF-4283-8CC2-B5DC5ECCCC5C}" type="parTrans" cxnId="{0CAD3AC0-FD7E-4CFF-81EA-8059362E93A0}">
      <dgm:prSet/>
      <dgm:spPr/>
      <dgm:t>
        <a:bodyPr/>
        <a:lstStyle/>
        <a:p>
          <a:endParaRPr lang="en-US"/>
        </a:p>
      </dgm:t>
    </dgm:pt>
    <dgm:pt modelId="{E436F50C-3F1D-4DC7-818D-C4888D23C99D}" type="pres">
      <dgm:prSet presAssocID="{0164FF13-8BC0-45C8-BBF5-A8086B2AE804}" presName="root" presStyleCnt="0">
        <dgm:presLayoutVars>
          <dgm:dir/>
          <dgm:resizeHandles val="exact"/>
        </dgm:presLayoutVars>
      </dgm:prSet>
      <dgm:spPr/>
    </dgm:pt>
    <dgm:pt modelId="{13E2CF03-B30A-46F9-B4DB-0EF7809993A7}" type="pres">
      <dgm:prSet presAssocID="{8303C00F-9EE3-4968-9872-090A9799A0BE}" presName="compNode" presStyleCnt="0"/>
      <dgm:spPr/>
    </dgm:pt>
    <dgm:pt modelId="{391CF1A5-4669-4CB2-BE0B-11361D0E0056}" type="pres">
      <dgm:prSet presAssocID="{8303C00F-9EE3-4968-9872-090A9799A0BE}" presName="bgRect" presStyleLbl="bgShp" presStyleIdx="0" presStyleCnt="2"/>
      <dgm:spPr/>
    </dgm:pt>
    <dgm:pt modelId="{027815C8-7432-4454-88ED-21122396DE19}" type="pres">
      <dgm:prSet presAssocID="{8303C00F-9EE3-4968-9872-090A9799A0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AA6FB73-4538-4ECD-94D0-754AB5D73D40}" type="pres">
      <dgm:prSet presAssocID="{8303C00F-9EE3-4968-9872-090A9799A0BE}" presName="spaceRect" presStyleCnt="0"/>
      <dgm:spPr/>
    </dgm:pt>
    <dgm:pt modelId="{3FDE90E9-8093-4F2E-BEC3-F0BD5EF2DAF1}" type="pres">
      <dgm:prSet presAssocID="{8303C00F-9EE3-4968-9872-090A9799A0BE}" presName="parTx" presStyleLbl="revTx" presStyleIdx="0" presStyleCnt="2">
        <dgm:presLayoutVars>
          <dgm:chMax val="0"/>
          <dgm:chPref val="0"/>
        </dgm:presLayoutVars>
      </dgm:prSet>
      <dgm:spPr/>
    </dgm:pt>
    <dgm:pt modelId="{394D3BCD-02DF-4BC9-81A0-8FD10A008458}" type="pres">
      <dgm:prSet presAssocID="{3201A308-9C35-4A02-AD7F-37A405407E4F}" presName="sibTrans" presStyleCnt="0"/>
      <dgm:spPr/>
    </dgm:pt>
    <dgm:pt modelId="{143B2DAD-158C-4F19-89C2-0BB3528AF208}" type="pres">
      <dgm:prSet presAssocID="{661CE3D3-D99E-45CF-A545-7CAC4606ADE6}" presName="compNode" presStyleCnt="0"/>
      <dgm:spPr/>
    </dgm:pt>
    <dgm:pt modelId="{88B4E647-F1FB-46CF-8737-9312EA92463E}" type="pres">
      <dgm:prSet presAssocID="{661CE3D3-D99E-45CF-A545-7CAC4606ADE6}" presName="bgRect" presStyleLbl="bgShp" presStyleIdx="1" presStyleCnt="2"/>
      <dgm:spPr/>
    </dgm:pt>
    <dgm:pt modelId="{D8B86444-45A4-4BC0-9BE8-381A72862170}" type="pres">
      <dgm:prSet presAssocID="{661CE3D3-D99E-45CF-A545-7CAC4606AD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902F9F22-76E3-4809-B2FA-0742854BBFA2}" type="pres">
      <dgm:prSet presAssocID="{661CE3D3-D99E-45CF-A545-7CAC4606ADE6}" presName="spaceRect" presStyleCnt="0"/>
      <dgm:spPr/>
    </dgm:pt>
    <dgm:pt modelId="{1DC77710-15F2-4BD2-AE50-C5DFB0497892}" type="pres">
      <dgm:prSet presAssocID="{661CE3D3-D99E-45CF-A545-7CAC4606ADE6}" presName="parTx" presStyleLbl="revTx" presStyleIdx="1" presStyleCnt="2">
        <dgm:presLayoutVars>
          <dgm:chMax val="0"/>
          <dgm:chPref val="0"/>
        </dgm:presLayoutVars>
      </dgm:prSet>
      <dgm:spPr/>
    </dgm:pt>
  </dgm:ptLst>
  <dgm:cxnLst>
    <dgm:cxn modelId="{1365EA9F-618E-49D6-BEB4-77070C3A695C}" type="presOf" srcId="{661CE3D3-D99E-45CF-A545-7CAC4606ADE6}" destId="{1DC77710-15F2-4BD2-AE50-C5DFB0497892}" srcOrd="0" destOrd="0" presId="urn:microsoft.com/office/officeart/2018/2/layout/IconVerticalSolidList"/>
    <dgm:cxn modelId="{A76ED6B1-9704-4A17-A920-37ED2C819403}" type="presOf" srcId="{8303C00F-9EE3-4968-9872-090A9799A0BE}" destId="{3FDE90E9-8093-4F2E-BEC3-F0BD5EF2DAF1}" srcOrd="0" destOrd="0" presId="urn:microsoft.com/office/officeart/2018/2/layout/IconVerticalSolidList"/>
    <dgm:cxn modelId="{0CAD3AC0-FD7E-4CFF-81EA-8059362E93A0}" srcId="{0164FF13-8BC0-45C8-BBF5-A8086B2AE804}" destId="{661CE3D3-D99E-45CF-A545-7CAC4606ADE6}" srcOrd="1" destOrd="0" parTransId="{5ECF502A-56FF-4283-8CC2-B5DC5ECCCC5C}" sibTransId="{55A3FBFA-1924-4C28-AFB1-34C12A267EF7}"/>
    <dgm:cxn modelId="{18FFFCDF-F493-4C13-A8EF-407A7154C37D}" srcId="{0164FF13-8BC0-45C8-BBF5-A8086B2AE804}" destId="{8303C00F-9EE3-4968-9872-090A9799A0BE}" srcOrd="0" destOrd="0" parTransId="{E793E142-4211-4FEF-91D4-49374596FD76}" sibTransId="{3201A308-9C35-4A02-AD7F-37A405407E4F}"/>
    <dgm:cxn modelId="{5741D4EE-A9AD-4405-A7A4-6238ECE90B75}" type="presOf" srcId="{0164FF13-8BC0-45C8-BBF5-A8086B2AE804}" destId="{E436F50C-3F1D-4DC7-818D-C4888D23C99D}" srcOrd="0" destOrd="0" presId="urn:microsoft.com/office/officeart/2018/2/layout/IconVerticalSolidList"/>
    <dgm:cxn modelId="{4F3D6818-1A00-4CF6-AC29-72358B0DD1C0}" type="presParOf" srcId="{E436F50C-3F1D-4DC7-818D-C4888D23C99D}" destId="{13E2CF03-B30A-46F9-B4DB-0EF7809993A7}" srcOrd="0" destOrd="0" presId="urn:microsoft.com/office/officeart/2018/2/layout/IconVerticalSolidList"/>
    <dgm:cxn modelId="{CD197AE5-9950-4BF1-9AAD-A9A4046A479F}" type="presParOf" srcId="{13E2CF03-B30A-46F9-B4DB-0EF7809993A7}" destId="{391CF1A5-4669-4CB2-BE0B-11361D0E0056}" srcOrd="0" destOrd="0" presId="urn:microsoft.com/office/officeart/2018/2/layout/IconVerticalSolidList"/>
    <dgm:cxn modelId="{128E03EB-2DFC-4F86-A153-E29C83411ADB}" type="presParOf" srcId="{13E2CF03-B30A-46F9-B4DB-0EF7809993A7}" destId="{027815C8-7432-4454-88ED-21122396DE19}" srcOrd="1" destOrd="0" presId="urn:microsoft.com/office/officeart/2018/2/layout/IconVerticalSolidList"/>
    <dgm:cxn modelId="{7B392E41-F4F9-4D63-893D-832F126350CB}" type="presParOf" srcId="{13E2CF03-B30A-46F9-B4DB-0EF7809993A7}" destId="{0AA6FB73-4538-4ECD-94D0-754AB5D73D40}" srcOrd="2" destOrd="0" presId="urn:microsoft.com/office/officeart/2018/2/layout/IconVerticalSolidList"/>
    <dgm:cxn modelId="{9A0BA9A3-27EF-40C5-A055-BB22C2EAB2A9}" type="presParOf" srcId="{13E2CF03-B30A-46F9-B4DB-0EF7809993A7}" destId="{3FDE90E9-8093-4F2E-BEC3-F0BD5EF2DAF1}" srcOrd="3" destOrd="0" presId="urn:microsoft.com/office/officeart/2018/2/layout/IconVerticalSolidList"/>
    <dgm:cxn modelId="{4786060F-0AD4-474D-9645-BE413F122E74}" type="presParOf" srcId="{E436F50C-3F1D-4DC7-818D-C4888D23C99D}" destId="{394D3BCD-02DF-4BC9-81A0-8FD10A008458}" srcOrd="1" destOrd="0" presId="urn:microsoft.com/office/officeart/2018/2/layout/IconVerticalSolidList"/>
    <dgm:cxn modelId="{23792125-B906-4280-A5EF-E8E939A10733}" type="presParOf" srcId="{E436F50C-3F1D-4DC7-818D-C4888D23C99D}" destId="{143B2DAD-158C-4F19-89C2-0BB3528AF208}" srcOrd="2" destOrd="0" presId="urn:microsoft.com/office/officeart/2018/2/layout/IconVerticalSolidList"/>
    <dgm:cxn modelId="{72F809B0-270F-4980-BE31-AA8FAC8FB2B1}" type="presParOf" srcId="{143B2DAD-158C-4F19-89C2-0BB3528AF208}" destId="{88B4E647-F1FB-46CF-8737-9312EA92463E}" srcOrd="0" destOrd="0" presId="urn:microsoft.com/office/officeart/2018/2/layout/IconVerticalSolidList"/>
    <dgm:cxn modelId="{B29E6233-D305-47A3-BD79-CE5971E991DA}" type="presParOf" srcId="{143B2DAD-158C-4F19-89C2-0BB3528AF208}" destId="{D8B86444-45A4-4BC0-9BE8-381A72862170}" srcOrd="1" destOrd="0" presId="urn:microsoft.com/office/officeart/2018/2/layout/IconVerticalSolidList"/>
    <dgm:cxn modelId="{998EBCB3-6C10-4D47-AB41-DD9CCB89BFCD}" type="presParOf" srcId="{143B2DAD-158C-4F19-89C2-0BB3528AF208}" destId="{902F9F22-76E3-4809-B2FA-0742854BBFA2}" srcOrd="2" destOrd="0" presId="urn:microsoft.com/office/officeart/2018/2/layout/IconVerticalSolidList"/>
    <dgm:cxn modelId="{ACBE5A43-7F2E-4656-942B-C29B6F63F8C0}" type="presParOf" srcId="{143B2DAD-158C-4F19-89C2-0BB3528AF208}" destId="{1DC77710-15F2-4BD2-AE50-C5DFB04978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81CC76-E5FC-475B-AB5C-724AEF24E89E}" type="doc">
      <dgm:prSet loTypeId="urn:microsoft.com/office/officeart/2005/8/layout/hProcess11" loCatId="process" qsTypeId="urn:microsoft.com/office/officeart/2005/8/quickstyle/simple1" qsCatId="simple" csTypeId="urn:microsoft.com/office/officeart/2005/8/colors/accent1_2" csCatId="accent1" phldr="1"/>
      <dgm:spPr/>
    </dgm:pt>
    <dgm:pt modelId="{67DDA789-6129-45DA-8211-97828663C5B2}">
      <dgm:prSet phldrT="[Text]"/>
      <dgm:spPr/>
      <dgm:t>
        <a:bodyPr/>
        <a:lstStyle/>
        <a:p>
          <a:r>
            <a:rPr lang="en-US" dirty="0"/>
            <a:t>Data collection in District A</a:t>
          </a:r>
        </a:p>
      </dgm:t>
    </dgm:pt>
    <dgm:pt modelId="{2BEA1D7C-6F4A-423B-8326-A89EDB3DB360}" type="parTrans" cxnId="{0F073F28-733B-4C10-A7BE-51DCDA18F83B}">
      <dgm:prSet/>
      <dgm:spPr/>
      <dgm:t>
        <a:bodyPr/>
        <a:lstStyle/>
        <a:p>
          <a:endParaRPr lang="en-US"/>
        </a:p>
      </dgm:t>
    </dgm:pt>
    <dgm:pt modelId="{86D0927B-0292-485E-921C-E60DCC3CC614}" type="sibTrans" cxnId="{0F073F28-733B-4C10-A7BE-51DCDA18F83B}">
      <dgm:prSet/>
      <dgm:spPr/>
      <dgm:t>
        <a:bodyPr/>
        <a:lstStyle/>
        <a:p>
          <a:endParaRPr lang="en-US"/>
        </a:p>
      </dgm:t>
    </dgm:pt>
    <dgm:pt modelId="{D783767F-17A0-47FC-89ED-ACA9FF6F683E}">
      <dgm:prSet phldrT="[Text]"/>
      <dgm:spPr/>
      <dgm:t>
        <a:bodyPr/>
        <a:lstStyle/>
        <a:p>
          <a:r>
            <a:rPr lang="en-US" dirty="0"/>
            <a:t>Data collection in District B</a:t>
          </a:r>
        </a:p>
      </dgm:t>
    </dgm:pt>
    <dgm:pt modelId="{6AC1A06A-4656-4D8B-BA82-45DE5BD6E1EA}" type="parTrans" cxnId="{85E0F1A8-A642-4308-8916-F44FE0480627}">
      <dgm:prSet/>
      <dgm:spPr/>
      <dgm:t>
        <a:bodyPr/>
        <a:lstStyle/>
        <a:p>
          <a:endParaRPr lang="en-US"/>
        </a:p>
      </dgm:t>
    </dgm:pt>
    <dgm:pt modelId="{7DACFC37-C288-438F-996F-6C871D307152}" type="sibTrans" cxnId="{85E0F1A8-A642-4308-8916-F44FE0480627}">
      <dgm:prSet/>
      <dgm:spPr/>
      <dgm:t>
        <a:bodyPr/>
        <a:lstStyle/>
        <a:p>
          <a:endParaRPr lang="en-US"/>
        </a:p>
      </dgm:t>
    </dgm:pt>
    <dgm:pt modelId="{8C9EB4D1-F713-4D73-8EEF-6EDF471E4AA6}">
      <dgm:prSet phldrT="[Text]"/>
      <dgm:spPr/>
      <dgm:t>
        <a:bodyPr/>
        <a:lstStyle/>
        <a:p>
          <a:r>
            <a:rPr lang="en-US" dirty="0"/>
            <a:t>Data collection in District C</a:t>
          </a:r>
        </a:p>
      </dgm:t>
    </dgm:pt>
    <dgm:pt modelId="{97B09550-FE8E-4F54-9594-B49E9C471575}" type="parTrans" cxnId="{0CADDECE-34D3-4F0C-9C05-CC394F387CB5}">
      <dgm:prSet/>
      <dgm:spPr/>
      <dgm:t>
        <a:bodyPr/>
        <a:lstStyle/>
        <a:p>
          <a:endParaRPr lang="en-US"/>
        </a:p>
      </dgm:t>
    </dgm:pt>
    <dgm:pt modelId="{AAE300A2-07E8-42DA-A3F8-93866CAF3407}" type="sibTrans" cxnId="{0CADDECE-34D3-4F0C-9C05-CC394F387CB5}">
      <dgm:prSet/>
      <dgm:spPr/>
      <dgm:t>
        <a:bodyPr/>
        <a:lstStyle/>
        <a:p>
          <a:endParaRPr lang="en-US"/>
        </a:p>
      </dgm:t>
    </dgm:pt>
    <dgm:pt modelId="{5655CCB2-933B-4DDF-9F5B-3C18144DF113}" type="pres">
      <dgm:prSet presAssocID="{FE81CC76-E5FC-475B-AB5C-724AEF24E89E}" presName="Name0" presStyleCnt="0">
        <dgm:presLayoutVars>
          <dgm:dir/>
          <dgm:resizeHandles val="exact"/>
        </dgm:presLayoutVars>
      </dgm:prSet>
      <dgm:spPr/>
    </dgm:pt>
    <dgm:pt modelId="{A3C43CA7-6B82-4196-B61D-EF05907EA8B8}" type="pres">
      <dgm:prSet presAssocID="{FE81CC76-E5FC-475B-AB5C-724AEF24E89E}" presName="arrow" presStyleLbl="bgShp" presStyleIdx="0" presStyleCnt="1"/>
      <dgm:spPr/>
    </dgm:pt>
    <dgm:pt modelId="{4CBC1881-F900-44BE-9521-504EA9B6D7BC}" type="pres">
      <dgm:prSet presAssocID="{FE81CC76-E5FC-475B-AB5C-724AEF24E89E}" presName="points" presStyleCnt="0"/>
      <dgm:spPr/>
    </dgm:pt>
    <dgm:pt modelId="{B7159FE9-AB17-404D-9FC1-FFB836C39E2B}" type="pres">
      <dgm:prSet presAssocID="{67DDA789-6129-45DA-8211-97828663C5B2}" presName="compositeA" presStyleCnt="0"/>
      <dgm:spPr/>
    </dgm:pt>
    <dgm:pt modelId="{159C5E3E-B309-442C-9D6E-23E1BC3785F2}" type="pres">
      <dgm:prSet presAssocID="{67DDA789-6129-45DA-8211-97828663C5B2}" presName="textA" presStyleLbl="revTx" presStyleIdx="0" presStyleCnt="3">
        <dgm:presLayoutVars>
          <dgm:bulletEnabled val="1"/>
        </dgm:presLayoutVars>
      </dgm:prSet>
      <dgm:spPr/>
    </dgm:pt>
    <dgm:pt modelId="{26120467-BBD1-42CA-B71F-708F648BEF07}" type="pres">
      <dgm:prSet presAssocID="{67DDA789-6129-45DA-8211-97828663C5B2}" presName="circleA" presStyleLbl="node1" presStyleIdx="0" presStyleCnt="3"/>
      <dgm:spPr/>
    </dgm:pt>
    <dgm:pt modelId="{02CE4632-28ED-4EC7-983F-70B50BFF2C6D}" type="pres">
      <dgm:prSet presAssocID="{67DDA789-6129-45DA-8211-97828663C5B2}" presName="spaceA" presStyleCnt="0"/>
      <dgm:spPr/>
    </dgm:pt>
    <dgm:pt modelId="{AEC29C66-D797-4958-91ED-F1EFE7BE5F1A}" type="pres">
      <dgm:prSet presAssocID="{86D0927B-0292-485E-921C-E60DCC3CC614}" presName="space" presStyleCnt="0"/>
      <dgm:spPr/>
    </dgm:pt>
    <dgm:pt modelId="{FFEB4777-3276-4A01-AE55-5ECF06925B84}" type="pres">
      <dgm:prSet presAssocID="{D783767F-17A0-47FC-89ED-ACA9FF6F683E}" presName="compositeB" presStyleCnt="0"/>
      <dgm:spPr/>
    </dgm:pt>
    <dgm:pt modelId="{00F74DA9-5660-4AE1-99DC-CACA81208B19}" type="pres">
      <dgm:prSet presAssocID="{D783767F-17A0-47FC-89ED-ACA9FF6F683E}" presName="textB" presStyleLbl="revTx" presStyleIdx="1" presStyleCnt="3">
        <dgm:presLayoutVars>
          <dgm:bulletEnabled val="1"/>
        </dgm:presLayoutVars>
      </dgm:prSet>
      <dgm:spPr/>
    </dgm:pt>
    <dgm:pt modelId="{C3CA83FD-D174-42DD-A530-9A5AB14DEC23}" type="pres">
      <dgm:prSet presAssocID="{D783767F-17A0-47FC-89ED-ACA9FF6F683E}" presName="circleB" presStyleLbl="node1" presStyleIdx="1" presStyleCnt="3"/>
      <dgm:spPr/>
    </dgm:pt>
    <dgm:pt modelId="{E8B8789C-DCA6-4989-8230-45AEB48BD487}" type="pres">
      <dgm:prSet presAssocID="{D783767F-17A0-47FC-89ED-ACA9FF6F683E}" presName="spaceB" presStyleCnt="0"/>
      <dgm:spPr/>
    </dgm:pt>
    <dgm:pt modelId="{EE78D1B9-B908-4AF1-858F-0EB93FAC715B}" type="pres">
      <dgm:prSet presAssocID="{7DACFC37-C288-438F-996F-6C871D307152}" presName="space" presStyleCnt="0"/>
      <dgm:spPr/>
    </dgm:pt>
    <dgm:pt modelId="{AE713E50-A559-42C3-8391-9C2B05E533DB}" type="pres">
      <dgm:prSet presAssocID="{8C9EB4D1-F713-4D73-8EEF-6EDF471E4AA6}" presName="compositeA" presStyleCnt="0"/>
      <dgm:spPr/>
    </dgm:pt>
    <dgm:pt modelId="{7A4785D6-09B0-4790-A9E2-30A13A502022}" type="pres">
      <dgm:prSet presAssocID="{8C9EB4D1-F713-4D73-8EEF-6EDF471E4AA6}" presName="textA" presStyleLbl="revTx" presStyleIdx="2" presStyleCnt="3">
        <dgm:presLayoutVars>
          <dgm:bulletEnabled val="1"/>
        </dgm:presLayoutVars>
      </dgm:prSet>
      <dgm:spPr/>
    </dgm:pt>
    <dgm:pt modelId="{686CEFF7-C7E6-4C68-B842-B5375EC86D05}" type="pres">
      <dgm:prSet presAssocID="{8C9EB4D1-F713-4D73-8EEF-6EDF471E4AA6}" presName="circleA" presStyleLbl="node1" presStyleIdx="2" presStyleCnt="3"/>
      <dgm:spPr/>
    </dgm:pt>
    <dgm:pt modelId="{C5D4219A-4309-4129-8D4B-BA8CB9E1C227}" type="pres">
      <dgm:prSet presAssocID="{8C9EB4D1-F713-4D73-8EEF-6EDF471E4AA6}" presName="spaceA" presStyleCnt="0"/>
      <dgm:spPr/>
    </dgm:pt>
  </dgm:ptLst>
  <dgm:cxnLst>
    <dgm:cxn modelId="{EDDAC502-5D69-4368-BCDB-65313D3E2F98}" type="presOf" srcId="{FE81CC76-E5FC-475B-AB5C-724AEF24E89E}" destId="{5655CCB2-933B-4DDF-9F5B-3C18144DF113}" srcOrd="0" destOrd="0" presId="urn:microsoft.com/office/officeart/2005/8/layout/hProcess11"/>
    <dgm:cxn modelId="{0F073F28-733B-4C10-A7BE-51DCDA18F83B}" srcId="{FE81CC76-E5FC-475B-AB5C-724AEF24E89E}" destId="{67DDA789-6129-45DA-8211-97828663C5B2}" srcOrd="0" destOrd="0" parTransId="{2BEA1D7C-6F4A-423B-8326-A89EDB3DB360}" sibTransId="{86D0927B-0292-485E-921C-E60DCC3CC614}"/>
    <dgm:cxn modelId="{EC17287F-3B41-4FEE-8DC7-5F18DF747B63}" type="presOf" srcId="{67DDA789-6129-45DA-8211-97828663C5B2}" destId="{159C5E3E-B309-442C-9D6E-23E1BC3785F2}" srcOrd="0" destOrd="0" presId="urn:microsoft.com/office/officeart/2005/8/layout/hProcess11"/>
    <dgm:cxn modelId="{DDE9098A-CFC8-48BA-A07C-A613BB51196F}" type="presOf" srcId="{D783767F-17A0-47FC-89ED-ACA9FF6F683E}" destId="{00F74DA9-5660-4AE1-99DC-CACA81208B19}" srcOrd="0" destOrd="0" presId="urn:microsoft.com/office/officeart/2005/8/layout/hProcess11"/>
    <dgm:cxn modelId="{85E0F1A8-A642-4308-8916-F44FE0480627}" srcId="{FE81CC76-E5FC-475B-AB5C-724AEF24E89E}" destId="{D783767F-17A0-47FC-89ED-ACA9FF6F683E}" srcOrd="1" destOrd="0" parTransId="{6AC1A06A-4656-4D8B-BA82-45DE5BD6E1EA}" sibTransId="{7DACFC37-C288-438F-996F-6C871D307152}"/>
    <dgm:cxn modelId="{0CADDECE-34D3-4F0C-9C05-CC394F387CB5}" srcId="{FE81CC76-E5FC-475B-AB5C-724AEF24E89E}" destId="{8C9EB4D1-F713-4D73-8EEF-6EDF471E4AA6}" srcOrd="2" destOrd="0" parTransId="{97B09550-FE8E-4F54-9594-B49E9C471575}" sibTransId="{AAE300A2-07E8-42DA-A3F8-93866CAF3407}"/>
    <dgm:cxn modelId="{C167FAD9-A347-42C3-8BCD-27A835ECEF03}" type="presOf" srcId="{8C9EB4D1-F713-4D73-8EEF-6EDF471E4AA6}" destId="{7A4785D6-09B0-4790-A9E2-30A13A502022}" srcOrd="0" destOrd="0" presId="urn:microsoft.com/office/officeart/2005/8/layout/hProcess11"/>
    <dgm:cxn modelId="{B352AC98-3962-42C4-BD00-2A7F939502C5}" type="presParOf" srcId="{5655CCB2-933B-4DDF-9F5B-3C18144DF113}" destId="{A3C43CA7-6B82-4196-B61D-EF05907EA8B8}" srcOrd="0" destOrd="0" presId="urn:microsoft.com/office/officeart/2005/8/layout/hProcess11"/>
    <dgm:cxn modelId="{D179F09B-45CF-4BFF-A874-1EFBA1EB3375}" type="presParOf" srcId="{5655CCB2-933B-4DDF-9F5B-3C18144DF113}" destId="{4CBC1881-F900-44BE-9521-504EA9B6D7BC}" srcOrd="1" destOrd="0" presId="urn:microsoft.com/office/officeart/2005/8/layout/hProcess11"/>
    <dgm:cxn modelId="{940AC807-0593-4B12-BFB5-10A0F0713413}" type="presParOf" srcId="{4CBC1881-F900-44BE-9521-504EA9B6D7BC}" destId="{B7159FE9-AB17-404D-9FC1-FFB836C39E2B}" srcOrd="0" destOrd="0" presId="urn:microsoft.com/office/officeart/2005/8/layout/hProcess11"/>
    <dgm:cxn modelId="{D400FD39-ADED-4B96-8DB6-14995555161C}" type="presParOf" srcId="{B7159FE9-AB17-404D-9FC1-FFB836C39E2B}" destId="{159C5E3E-B309-442C-9D6E-23E1BC3785F2}" srcOrd="0" destOrd="0" presId="urn:microsoft.com/office/officeart/2005/8/layout/hProcess11"/>
    <dgm:cxn modelId="{ADF5D1AB-EF79-43BF-9435-248299557E40}" type="presParOf" srcId="{B7159FE9-AB17-404D-9FC1-FFB836C39E2B}" destId="{26120467-BBD1-42CA-B71F-708F648BEF07}" srcOrd="1" destOrd="0" presId="urn:microsoft.com/office/officeart/2005/8/layout/hProcess11"/>
    <dgm:cxn modelId="{56FD09BE-ACCA-41FE-8B45-D334A246BF46}" type="presParOf" srcId="{B7159FE9-AB17-404D-9FC1-FFB836C39E2B}" destId="{02CE4632-28ED-4EC7-983F-70B50BFF2C6D}" srcOrd="2" destOrd="0" presId="urn:microsoft.com/office/officeart/2005/8/layout/hProcess11"/>
    <dgm:cxn modelId="{555AD41F-3B53-4708-9A00-3D0789DEB9A3}" type="presParOf" srcId="{4CBC1881-F900-44BE-9521-504EA9B6D7BC}" destId="{AEC29C66-D797-4958-91ED-F1EFE7BE5F1A}" srcOrd="1" destOrd="0" presId="urn:microsoft.com/office/officeart/2005/8/layout/hProcess11"/>
    <dgm:cxn modelId="{4F1318E4-DF01-4667-A8AB-4B05D4645038}" type="presParOf" srcId="{4CBC1881-F900-44BE-9521-504EA9B6D7BC}" destId="{FFEB4777-3276-4A01-AE55-5ECF06925B84}" srcOrd="2" destOrd="0" presId="urn:microsoft.com/office/officeart/2005/8/layout/hProcess11"/>
    <dgm:cxn modelId="{5C50E827-B33E-4647-91FE-00527DEED2FA}" type="presParOf" srcId="{FFEB4777-3276-4A01-AE55-5ECF06925B84}" destId="{00F74DA9-5660-4AE1-99DC-CACA81208B19}" srcOrd="0" destOrd="0" presId="urn:microsoft.com/office/officeart/2005/8/layout/hProcess11"/>
    <dgm:cxn modelId="{BB277487-9D0C-4657-A822-538C62DDC6DC}" type="presParOf" srcId="{FFEB4777-3276-4A01-AE55-5ECF06925B84}" destId="{C3CA83FD-D174-42DD-A530-9A5AB14DEC23}" srcOrd="1" destOrd="0" presId="urn:microsoft.com/office/officeart/2005/8/layout/hProcess11"/>
    <dgm:cxn modelId="{9105220A-7B8A-4FE8-A688-36F7E9D93537}" type="presParOf" srcId="{FFEB4777-3276-4A01-AE55-5ECF06925B84}" destId="{E8B8789C-DCA6-4989-8230-45AEB48BD487}" srcOrd="2" destOrd="0" presId="urn:microsoft.com/office/officeart/2005/8/layout/hProcess11"/>
    <dgm:cxn modelId="{CC0FBE1B-8CE0-4DA8-89E8-8F686CDBDD5C}" type="presParOf" srcId="{4CBC1881-F900-44BE-9521-504EA9B6D7BC}" destId="{EE78D1B9-B908-4AF1-858F-0EB93FAC715B}" srcOrd="3" destOrd="0" presId="urn:microsoft.com/office/officeart/2005/8/layout/hProcess11"/>
    <dgm:cxn modelId="{DA29672A-3CE4-409B-B1B3-735F08CCEC78}" type="presParOf" srcId="{4CBC1881-F900-44BE-9521-504EA9B6D7BC}" destId="{AE713E50-A559-42C3-8391-9C2B05E533DB}" srcOrd="4" destOrd="0" presId="urn:microsoft.com/office/officeart/2005/8/layout/hProcess11"/>
    <dgm:cxn modelId="{A28304FC-4895-430D-AD25-69E9E0FE5C48}" type="presParOf" srcId="{AE713E50-A559-42C3-8391-9C2B05E533DB}" destId="{7A4785D6-09B0-4790-A9E2-30A13A502022}" srcOrd="0" destOrd="0" presId="urn:microsoft.com/office/officeart/2005/8/layout/hProcess11"/>
    <dgm:cxn modelId="{BF003F03-1BC4-4E8D-8D0D-EC219E719B6E}" type="presParOf" srcId="{AE713E50-A559-42C3-8391-9C2B05E533DB}" destId="{686CEFF7-C7E6-4C68-B842-B5375EC86D05}" srcOrd="1" destOrd="0" presId="urn:microsoft.com/office/officeart/2005/8/layout/hProcess11"/>
    <dgm:cxn modelId="{AF8037ED-6092-4EF5-BDD2-61AE6473130C}" type="presParOf" srcId="{AE713E50-A559-42C3-8391-9C2B05E533DB}" destId="{C5D4219A-4309-4129-8D4B-BA8CB9E1C22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05774D-51DF-47BF-9515-2D224B86C4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400BB6-F76C-4802-B7CC-40A498F423E5}">
      <dgm:prSet custT="1"/>
      <dgm:spPr/>
      <dgm:t>
        <a:bodyPr/>
        <a:lstStyle/>
        <a:p>
          <a:pPr rtl="0"/>
          <a:r>
            <a:rPr lang="en-US" sz="2400" b="1" dirty="0"/>
            <a:t>Several Things Can Go Wrong</a:t>
          </a:r>
        </a:p>
      </dgm:t>
    </dgm:pt>
    <dgm:pt modelId="{8E30E44A-7A6E-4D53-972C-A20BE329F041}" type="parTrans" cxnId="{6E57CB33-1AAC-43C3-9181-AB6BE3DE7B95}">
      <dgm:prSet/>
      <dgm:spPr/>
      <dgm:t>
        <a:bodyPr/>
        <a:lstStyle/>
        <a:p>
          <a:endParaRPr lang="en-US"/>
        </a:p>
      </dgm:t>
    </dgm:pt>
    <dgm:pt modelId="{6E501FB0-3541-4A31-BACE-EDE5428A9CBF}" type="sibTrans" cxnId="{6E57CB33-1AAC-43C3-9181-AB6BE3DE7B95}">
      <dgm:prSet/>
      <dgm:spPr/>
      <dgm:t>
        <a:bodyPr/>
        <a:lstStyle/>
        <a:p>
          <a:endParaRPr lang="en-US"/>
        </a:p>
      </dgm:t>
    </dgm:pt>
    <dgm:pt modelId="{BF469175-D0B7-410A-BB18-1139B5D6AA17}">
      <dgm:prSet custT="1"/>
      <dgm:spPr/>
      <dgm:t>
        <a:bodyPr/>
        <a:lstStyle/>
        <a:p>
          <a:pPr rtl="0"/>
          <a:r>
            <a:rPr lang="en-US" sz="2000" b="0" dirty="0"/>
            <a:t>Mistakes in methodology or data collection (e.g., poor data collection tools) </a:t>
          </a:r>
        </a:p>
      </dgm:t>
    </dgm:pt>
    <dgm:pt modelId="{654BA76A-ECB3-4E2B-9506-023397868C3E}" type="parTrans" cxnId="{EC31F307-66E6-46DE-BF18-F5E17D726CBF}">
      <dgm:prSet/>
      <dgm:spPr/>
      <dgm:t>
        <a:bodyPr/>
        <a:lstStyle/>
        <a:p>
          <a:endParaRPr lang="en-US"/>
        </a:p>
      </dgm:t>
    </dgm:pt>
    <dgm:pt modelId="{BA89342C-6808-4C52-A2E5-D4570F3246E4}" type="sibTrans" cxnId="{EC31F307-66E6-46DE-BF18-F5E17D726CBF}">
      <dgm:prSet/>
      <dgm:spPr/>
      <dgm:t>
        <a:bodyPr/>
        <a:lstStyle/>
        <a:p>
          <a:endParaRPr lang="en-US"/>
        </a:p>
      </dgm:t>
    </dgm:pt>
    <dgm:pt modelId="{37F97ADC-E2BA-4736-B282-A2D3BAA5070C}">
      <dgm:prSet custT="1"/>
      <dgm:spPr/>
      <dgm:t>
        <a:bodyPr/>
        <a:lstStyle/>
        <a:p>
          <a:pPr rtl="0"/>
          <a:r>
            <a:rPr lang="en-US" sz="2000" b="0" dirty="0"/>
            <a:t>Mis-interpretation or mis-analysis of data </a:t>
          </a:r>
        </a:p>
      </dgm:t>
    </dgm:pt>
    <dgm:pt modelId="{B2654A28-1E80-4B98-8F3B-D5F73AFDC98E}" type="parTrans" cxnId="{D1D42429-773D-4BC8-B160-0A3F21F07FF7}">
      <dgm:prSet/>
      <dgm:spPr/>
      <dgm:t>
        <a:bodyPr/>
        <a:lstStyle/>
        <a:p>
          <a:endParaRPr lang="en-US"/>
        </a:p>
      </dgm:t>
    </dgm:pt>
    <dgm:pt modelId="{16E37564-D9AB-47EE-A750-315CA86B1E46}" type="sibTrans" cxnId="{D1D42429-773D-4BC8-B160-0A3F21F07FF7}">
      <dgm:prSet/>
      <dgm:spPr/>
      <dgm:t>
        <a:bodyPr/>
        <a:lstStyle/>
        <a:p>
          <a:endParaRPr lang="en-US"/>
        </a:p>
      </dgm:t>
    </dgm:pt>
    <dgm:pt modelId="{67145FDF-1FEC-4107-BA9E-C4DE11F5693E}">
      <dgm:prSet custT="1"/>
      <dgm:spPr/>
      <dgm:t>
        <a:bodyPr/>
        <a:lstStyle/>
        <a:p>
          <a:pPr rtl="0"/>
          <a:r>
            <a:rPr lang="en-US" sz="2400" b="1" dirty="0"/>
            <a:t>Mitigate Data Quality Issues </a:t>
          </a:r>
        </a:p>
      </dgm:t>
    </dgm:pt>
    <dgm:pt modelId="{B9C62279-7F32-4603-94BC-3DE6E50D5EC6}" type="parTrans" cxnId="{D43389B2-076C-4FB3-9E6D-A99D514EFEA2}">
      <dgm:prSet/>
      <dgm:spPr/>
      <dgm:t>
        <a:bodyPr/>
        <a:lstStyle/>
        <a:p>
          <a:endParaRPr lang="en-US"/>
        </a:p>
      </dgm:t>
    </dgm:pt>
    <dgm:pt modelId="{2CE1D39F-F408-46D1-8A57-A2487D2BDF78}" type="sibTrans" cxnId="{D43389B2-076C-4FB3-9E6D-A99D514EFEA2}">
      <dgm:prSet/>
      <dgm:spPr/>
      <dgm:t>
        <a:bodyPr/>
        <a:lstStyle/>
        <a:p>
          <a:endParaRPr lang="en-US"/>
        </a:p>
      </dgm:t>
    </dgm:pt>
    <dgm:pt modelId="{7451CF0D-54AD-4528-A7DF-0492AEB25C14}">
      <dgm:prSet custT="1"/>
      <dgm:spPr/>
      <dgm:t>
        <a:bodyPr/>
        <a:lstStyle/>
        <a:p>
          <a:pPr rtl="0"/>
          <a:r>
            <a:rPr lang="en-US" sz="2000" b="0" dirty="0"/>
            <a:t>Pre-testing</a:t>
          </a:r>
        </a:p>
      </dgm:t>
    </dgm:pt>
    <dgm:pt modelId="{84D21D64-B6D0-4109-A33C-1A4ECA27CDB6}" type="parTrans" cxnId="{17CB6BB1-65C7-4489-9D5E-F20AE9475F57}">
      <dgm:prSet/>
      <dgm:spPr/>
      <dgm:t>
        <a:bodyPr/>
        <a:lstStyle/>
        <a:p>
          <a:endParaRPr lang="en-US"/>
        </a:p>
      </dgm:t>
    </dgm:pt>
    <dgm:pt modelId="{3E4AA68A-1A91-4AED-B808-673BD03B4E9E}" type="sibTrans" cxnId="{17CB6BB1-65C7-4489-9D5E-F20AE9475F57}">
      <dgm:prSet/>
      <dgm:spPr/>
      <dgm:t>
        <a:bodyPr/>
        <a:lstStyle/>
        <a:p>
          <a:endParaRPr lang="en-US"/>
        </a:p>
      </dgm:t>
    </dgm:pt>
    <dgm:pt modelId="{F082360E-E6B9-46D1-A584-7A1E564A5C13}">
      <dgm:prSet custT="1"/>
      <dgm:spPr/>
      <dgm:t>
        <a:bodyPr/>
        <a:lstStyle/>
        <a:p>
          <a:pPr rtl="0"/>
          <a:r>
            <a:rPr lang="en-US" sz="2000" b="0" dirty="0"/>
            <a:t>Reviewing data – including during data collection. </a:t>
          </a:r>
        </a:p>
      </dgm:t>
    </dgm:pt>
    <dgm:pt modelId="{984BFA73-2CC2-445A-92AF-4F057070CB05}" type="parTrans" cxnId="{3FE5B6C3-31A9-4A55-B953-F8352CA09BA9}">
      <dgm:prSet/>
      <dgm:spPr/>
      <dgm:t>
        <a:bodyPr/>
        <a:lstStyle/>
        <a:p>
          <a:endParaRPr lang="en-US"/>
        </a:p>
      </dgm:t>
    </dgm:pt>
    <dgm:pt modelId="{11A3A86C-988C-4758-A57F-013889C0D7C7}" type="sibTrans" cxnId="{3FE5B6C3-31A9-4A55-B953-F8352CA09BA9}">
      <dgm:prSet/>
      <dgm:spPr/>
      <dgm:t>
        <a:bodyPr/>
        <a:lstStyle/>
        <a:p>
          <a:endParaRPr lang="en-US"/>
        </a:p>
      </dgm:t>
    </dgm:pt>
    <dgm:pt modelId="{CBC4345A-DE3F-41FB-8052-7F9AD58117D3}">
      <dgm:prSet custT="1"/>
      <dgm:spPr/>
      <dgm:t>
        <a:bodyPr/>
        <a:lstStyle/>
        <a:p>
          <a:pPr rtl="0"/>
          <a:r>
            <a:rPr lang="en-US" sz="2000" b="0" dirty="0"/>
            <a:t>Informal and formal audits (during and after data collection) </a:t>
          </a:r>
        </a:p>
      </dgm:t>
    </dgm:pt>
    <dgm:pt modelId="{2931583C-04FF-439D-93A4-D5C9993ACBA0}" type="parTrans" cxnId="{1963913D-4022-4EDC-801B-16B087355811}">
      <dgm:prSet/>
      <dgm:spPr/>
      <dgm:t>
        <a:bodyPr/>
        <a:lstStyle/>
        <a:p>
          <a:endParaRPr lang="en-US"/>
        </a:p>
      </dgm:t>
    </dgm:pt>
    <dgm:pt modelId="{1CC84B91-0993-4DF1-8F22-014CC854128F}" type="sibTrans" cxnId="{1963913D-4022-4EDC-801B-16B087355811}">
      <dgm:prSet/>
      <dgm:spPr/>
      <dgm:t>
        <a:bodyPr/>
        <a:lstStyle/>
        <a:p>
          <a:endParaRPr lang="en-US"/>
        </a:p>
      </dgm:t>
    </dgm:pt>
    <dgm:pt modelId="{6B82F2FF-B1B5-4CB6-9184-D2BB13A56358}">
      <dgm:prSet custT="1"/>
      <dgm:spPr/>
      <dgm:t>
        <a:bodyPr/>
        <a:lstStyle/>
        <a:p>
          <a:pPr rtl="0"/>
          <a:r>
            <a:rPr lang="en-US" sz="2000" b="0" dirty="0"/>
            <a:t>Poor management of data or databases with duplicate records, missing records, partial records</a:t>
          </a:r>
        </a:p>
      </dgm:t>
    </dgm:pt>
    <dgm:pt modelId="{FAFAD6AA-7E59-4EF6-8B7C-E817218B7035}" type="parTrans" cxnId="{CCB255D7-7832-4C52-96BA-763684F66D69}">
      <dgm:prSet/>
      <dgm:spPr/>
      <dgm:t>
        <a:bodyPr/>
        <a:lstStyle/>
        <a:p>
          <a:endParaRPr lang="en-US"/>
        </a:p>
      </dgm:t>
    </dgm:pt>
    <dgm:pt modelId="{72D920A4-8956-47F1-9C2F-B3C6CFED50DB}" type="sibTrans" cxnId="{CCB255D7-7832-4C52-96BA-763684F66D69}">
      <dgm:prSet/>
      <dgm:spPr/>
      <dgm:t>
        <a:bodyPr/>
        <a:lstStyle/>
        <a:p>
          <a:endParaRPr lang="en-US"/>
        </a:p>
      </dgm:t>
    </dgm:pt>
    <dgm:pt modelId="{E97659B1-F453-4281-83F0-0AA0D7B06ED4}">
      <dgm:prSet custT="1"/>
      <dgm:spPr/>
      <dgm:t>
        <a:bodyPr/>
        <a:lstStyle/>
        <a:p>
          <a:pPr rtl="0"/>
          <a:r>
            <a:rPr lang="en-US" sz="2000" b="0" dirty="0"/>
            <a:t>Need to “scrub” data exported from databases prior to using</a:t>
          </a:r>
        </a:p>
      </dgm:t>
    </dgm:pt>
    <dgm:pt modelId="{1AEE1825-4F2F-4B08-930A-F39256BED7AF}" type="parTrans" cxnId="{55EE4076-B1EF-4B53-8E37-41D3409F8BD0}">
      <dgm:prSet/>
      <dgm:spPr/>
      <dgm:t>
        <a:bodyPr/>
        <a:lstStyle/>
        <a:p>
          <a:endParaRPr lang="en-US"/>
        </a:p>
      </dgm:t>
    </dgm:pt>
    <dgm:pt modelId="{BF0DE6FB-2381-427B-B9EB-C97FFDCACC73}" type="sibTrans" cxnId="{55EE4076-B1EF-4B53-8E37-41D3409F8BD0}">
      <dgm:prSet/>
      <dgm:spPr/>
      <dgm:t>
        <a:bodyPr/>
        <a:lstStyle/>
        <a:p>
          <a:endParaRPr lang="en-US"/>
        </a:p>
      </dgm:t>
    </dgm:pt>
    <dgm:pt modelId="{4FD65CE5-E894-40DC-B89A-23FB2272A420}">
      <dgm:prSet custT="1"/>
      <dgm:spPr/>
      <dgm:t>
        <a:bodyPr/>
        <a:lstStyle/>
        <a:p>
          <a:pPr rtl="0"/>
          <a:r>
            <a:rPr lang="en-US" sz="2000" b="0" dirty="0"/>
            <a:t>Poor data collection planning </a:t>
          </a:r>
        </a:p>
      </dgm:t>
    </dgm:pt>
    <dgm:pt modelId="{E4D89BEB-6037-42B4-8413-3BE15041C3DA}" type="parTrans" cxnId="{897C25E3-B65D-4782-B071-14C3C6DEEA5F}">
      <dgm:prSet/>
      <dgm:spPr/>
      <dgm:t>
        <a:bodyPr/>
        <a:lstStyle/>
        <a:p>
          <a:endParaRPr lang="en-US"/>
        </a:p>
      </dgm:t>
    </dgm:pt>
    <dgm:pt modelId="{799B899C-2713-46FC-9596-039B7A44BF8F}" type="sibTrans" cxnId="{897C25E3-B65D-4782-B071-14C3C6DEEA5F}">
      <dgm:prSet/>
      <dgm:spPr/>
      <dgm:t>
        <a:bodyPr/>
        <a:lstStyle/>
        <a:p>
          <a:endParaRPr lang="en-US"/>
        </a:p>
      </dgm:t>
    </dgm:pt>
    <dgm:pt modelId="{C3C44EB3-E961-4288-934C-4335CFC839CC}">
      <dgm:prSet custT="1"/>
      <dgm:spPr/>
      <dgm:t>
        <a:bodyPr/>
        <a:lstStyle/>
        <a:p>
          <a:pPr rtl="0"/>
          <a:r>
            <a:rPr lang="en-US" sz="2000" b="0" dirty="0"/>
            <a:t>Training of data collectors</a:t>
          </a:r>
        </a:p>
      </dgm:t>
    </dgm:pt>
    <dgm:pt modelId="{3F32BF3F-F5A7-4C94-88DF-543464398A10}" type="parTrans" cxnId="{E3983E20-CFD0-4208-A420-C3862A5348C5}">
      <dgm:prSet/>
      <dgm:spPr/>
      <dgm:t>
        <a:bodyPr/>
        <a:lstStyle/>
        <a:p>
          <a:endParaRPr lang="en-US"/>
        </a:p>
      </dgm:t>
    </dgm:pt>
    <dgm:pt modelId="{4809965B-39C0-498E-893B-8C9EF701A9DE}" type="sibTrans" cxnId="{E3983E20-CFD0-4208-A420-C3862A5348C5}">
      <dgm:prSet/>
      <dgm:spPr/>
      <dgm:t>
        <a:bodyPr/>
        <a:lstStyle/>
        <a:p>
          <a:endParaRPr lang="en-US"/>
        </a:p>
      </dgm:t>
    </dgm:pt>
    <dgm:pt modelId="{1FA4C92E-CF96-4B12-9304-69DD30FC3412}">
      <dgm:prSet custT="1"/>
      <dgm:spPr/>
      <dgm:t>
        <a:bodyPr/>
        <a:lstStyle/>
        <a:p>
          <a:pPr rtl="0"/>
          <a:r>
            <a:rPr lang="en-US" sz="2000" b="0" dirty="0"/>
            <a:t>Triangulation</a:t>
          </a:r>
        </a:p>
      </dgm:t>
    </dgm:pt>
    <dgm:pt modelId="{A1A9F0AD-15AE-4586-95E2-D32F68CE17D0}" type="parTrans" cxnId="{96872290-E562-4C8F-B485-C4757E02399C}">
      <dgm:prSet/>
      <dgm:spPr/>
      <dgm:t>
        <a:bodyPr/>
        <a:lstStyle/>
        <a:p>
          <a:endParaRPr lang="en-US"/>
        </a:p>
      </dgm:t>
    </dgm:pt>
    <dgm:pt modelId="{B21B3315-FD0F-43BC-A0AA-C1953ADD9182}" type="sibTrans" cxnId="{96872290-E562-4C8F-B485-C4757E02399C}">
      <dgm:prSet/>
      <dgm:spPr/>
      <dgm:t>
        <a:bodyPr/>
        <a:lstStyle/>
        <a:p>
          <a:endParaRPr lang="en-US"/>
        </a:p>
      </dgm:t>
    </dgm:pt>
    <dgm:pt modelId="{88F9EE55-C61E-468C-9CB6-3B5EA85E9223}" type="pres">
      <dgm:prSet presAssocID="{9F05774D-51DF-47BF-9515-2D224B86C447}" presName="linear" presStyleCnt="0">
        <dgm:presLayoutVars>
          <dgm:dir/>
          <dgm:animLvl val="lvl"/>
          <dgm:resizeHandles val="exact"/>
        </dgm:presLayoutVars>
      </dgm:prSet>
      <dgm:spPr/>
    </dgm:pt>
    <dgm:pt modelId="{91DD6397-18AB-40CD-B083-668601114321}" type="pres">
      <dgm:prSet presAssocID="{6E400BB6-F76C-4802-B7CC-40A498F423E5}" presName="parentLin" presStyleCnt="0"/>
      <dgm:spPr/>
    </dgm:pt>
    <dgm:pt modelId="{C1DD69EA-D1A4-48EE-A4C5-F3B0E0CCDBA5}" type="pres">
      <dgm:prSet presAssocID="{6E400BB6-F76C-4802-B7CC-40A498F423E5}" presName="parentLeftMargin" presStyleLbl="node1" presStyleIdx="0" presStyleCnt="2"/>
      <dgm:spPr/>
    </dgm:pt>
    <dgm:pt modelId="{F1FA59E0-04D6-4412-AE1A-CE8AFA161A88}" type="pres">
      <dgm:prSet presAssocID="{6E400BB6-F76C-4802-B7CC-40A498F423E5}" presName="parentText" presStyleLbl="node1" presStyleIdx="0" presStyleCnt="2" custScaleX="109135" custScaleY="77200">
        <dgm:presLayoutVars>
          <dgm:chMax val="0"/>
          <dgm:bulletEnabled val="1"/>
        </dgm:presLayoutVars>
      </dgm:prSet>
      <dgm:spPr/>
    </dgm:pt>
    <dgm:pt modelId="{35739F03-1DC8-40EE-9F07-C066C5C8A14F}" type="pres">
      <dgm:prSet presAssocID="{6E400BB6-F76C-4802-B7CC-40A498F423E5}" presName="negativeSpace" presStyleCnt="0"/>
      <dgm:spPr/>
    </dgm:pt>
    <dgm:pt modelId="{652E3A30-EA53-4C64-95AB-33DFC22A4B56}" type="pres">
      <dgm:prSet presAssocID="{6E400BB6-F76C-4802-B7CC-40A498F423E5}" presName="childText" presStyleLbl="conFgAcc1" presStyleIdx="0" presStyleCnt="2">
        <dgm:presLayoutVars>
          <dgm:bulletEnabled val="1"/>
        </dgm:presLayoutVars>
      </dgm:prSet>
      <dgm:spPr/>
    </dgm:pt>
    <dgm:pt modelId="{9278FC74-BDB1-40A9-906A-605AA87E9F22}" type="pres">
      <dgm:prSet presAssocID="{6E501FB0-3541-4A31-BACE-EDE5428A9CBF}" presName="spaceBetweenRectangles" presStyleCnt="0"/>
      <dgm:spPr/>
    </dgm:pt>
    <dgm:pt modelId="{695931DF-1B9C-4E0F-A491-BDEED3E45F65}" type="pres">
      <dgm:prSet presAssocID="{67145FDF-1FEC-4107-BA9E-C4DE11F5693E}" presName="parentLin" presStyleCnt="0"/>
      <dgm:spPr/>
    </dgm:pt>
    <dgm:pt modelId="{44B781A1-6E45-466F-918E-CE30D3C17125}" type="pres">
      <dgm:prSet presAssocID="{67145FDF-1FEC-4107-BA9E-C4DE11F5693E}" presName="parentLeftMargin" presStyleLbl="node1" presStyleIdx="0" presStyleCnt="2"/>
      <dgm:spPr/>
    </dgm:pt>
    <dgm:pt modelId="{D3A0F85B-1ECD-4E48-A8E1-8E2829AEE117}" type="pres">
      <dgm:prSet presAssocID="{67145FDF-1FEC-4107-BA9E-C4DE11F5693E}" presName="parentText" presStyleLbl="node1" presStyleIdx="1" presStyleCnt="2" custScaleX="125625" custScaleY="66620">
        <dgm:presLayoutVars>
          <dgm:chMax val="0"/>
          <dgm:bulletEnabled val="1"/>
        </dgm:presLayoutVars>
      </dgm:prSet>
      <dgm:spPr/>
    </dgm:pt>
    <dgm:pt modelId="{B8354F49-F82A-4AF0-AD4D-B4F9B857006E}" type="pres">
      <dgm:prSet presAssocID="{67145FDF-1FEC-4107-BA9E-C4DE11F5693E}" presName="negativeSpace" presStyleCnt="0"/>
      <dgm:spPr/>
    </dgm:pt>
    <dgm:pt modelId="{CB38C6C0-2109-431B-B006-E59952BF0096}" type="pres">
      <dgm:prSet presAssocID="{67145FDF-1FEC-4107-BA9E-C4DE11F5693E}" presName="childText" presStyleLbl="conFgAcc1" presStyleIdx="1" presStyleCnt="2">
        <dgm:presLayoutVars>
          <dgm:bulletEnabled val="1"/>
        </dgm:presLayoutVars>
      </dgm:prSet>
      <dgm:spPr/>
    </dgm:pt>
  </dgm:ptLst>
  <dgm:cxnLst>
    <dgm:cxn modelId="{EC31F307-66E6-46DE-BF18-F5E17D726CBF}" srcId="{6E400BB6-F76C-4802-B7CC-40A498F423E5}" destId="{BF469175-D0B7-410A-BB18-1139B5D6AA17}" srcOrd="0" destOrd="0" parTransId="{654BA76A-ECB3-4E2B-9506-023397868C3E}" sibTransId="{BA89342C-6808-4C52-A2E5-D4570F3246E4}"/>
    <dgm:cxn modelId="{E3983E20-CFD0-4208-A420-C3862A5348C5}" srcId="{67145FDF-1FEC-4107-BA9E-C4DE11F5693E}" destId="{C3C44EB3-E961-4288-934C-4335CFC839CC}" srcOrd="1" destOrd="0" parTransId="{3F32BF3F-F5A7-4C94-88DF-543464398A10}" sibTransId="{4809965B-39C0-498E-893B-8C9EF701A9DE}"/>
    <dgm:cxn modelId="{D1D42429-773D-4BC8-B160-0A3F21F07FF7}" srcId="{6E400BB6-F76C-4802-B7CC-40A498F423E5}" destId="{37F97ADC-E2BA-4736-B282-A2D3BAA5070C}" srcOrd="2" destOrd="0" parTransId="{B2654A28-1E80-4B98-8F3B-D5F73AFDC98E}" sibTransId="{16E37564-D9AB-47EE-A750-315CA86B1E46}"/>
    <dgm:cxn modelId="{4F4FF12D-7583-4F64-AECD-241C8ACCA04A}" type="presOf" srcId="{CBC4345A-DE3F-41FB-8052-7F9AD58117D3}" destId="{CB38C6C0-2109-431B-B006-E59952BF0096}" srcOrd="0" destOrd="4" presId="urn:microsoft.com/office/officeart/2005/8/layout/list1"/>
    <dgm:cxn modelId="{6E57CB33-1AAC-43C3-9181-AB6BE3DE7B95}" srcId="{9F05774D-51DF-47BF-9515-2D224B86C447}" destId="{6E400BB6-F76C-4802-B7CC-40A498F423E5}" srcOrd="0" destOrd="0" parTransId="{8E30E44A-7A6E-4D53-972C-A20BE329F041}" sibTransId="{6E501FB0-3541-4A31-BACE-EDE5428A9CBF}"/>
    <dgm:cxn modelId="{1963913D-4022-4EDC-801B-16B087355811}" srcId="{67145FDF-1FEC-4107-BA9E-C4DE11F5693E}" destId="{CBC4345A-DE3F-41FB-8052-7F9AD58117D3}" srcOrd="4" destOrd="0" parTransId="{2931583C-04FF-439D-93A4-D5C9993ACBA0}" sibTransId="{1CC84B91-0993-4DF1-8F22-014CC854128F}"/>
    <dgm:cxn modelId="{FB0FC15E-25EA-496E-BBFA-F2388FB8ADD7}" type="presOf" srcId="{4FD65CE5-E894-40DC-B89A-23FB2272A420}" destId="{652E3A30-EA53-4C64-95AB-33DFC22A4B56}" srcOrd="0" destOrd="1" presId="urn:microsoft.com/office/officeart/2005/8/layout/list1"/>
    <dgm:cxn modelId="{12CDCF60-F959-44FB-8397-3B03923772AA}" type="presOf" srcId="{C3C44EB3-E961-4288-934C-4335CFC839CC}" destId="{CB38C6C0-2109-431B-B006-E59952BF0096}" srcOrd="0" destOrd="1" presId="urn:microsoft.com/office/officeart/2005/8/layout/list1"/>
    <dgm:cxn modelId="{BE971841-FE08-49B3-A77E-94F5AE32276F}" type="presOf" srcId="{7451CF0D-54AD-4528-A7DF-0492AEB25C14}" destId="{CB38C6C0-2109-431B-B006-E59952BF0096}" srcOrd="0" destOrd="0" presId="urn:microsoft.com/office/officeart/2005/8/layout/list1"/>
    <dgm:cxn modelId="{AAC87C63-D9CF-4D99-906A-1A94EA1A5B99}" type="presOf" srcId="{37F97ADC-E2BA-4736-B282-A2D3BAA5070C}" destId="{652E3A30-EA53-4C64-95AB-33DFC22A4B56}" srcOrd="0" destOrd="2" presId="urn:microsoft.com/office/officeart/2005/8/layout/list1"/>
    <dgm:cxn modelId="{7FDF0F49-39D4-4B25-8088-E2DAE76935AB}" type="presOf" srcId="{67145FDF-1FEC-4107-BA9E-C4DE11F5693E}" destId="{44B781A1-6E45-466F-918E-CE30D3C17125}" srcOrd="0" destOrd="0" presId="urn:microsoft.com/office/officeart/2005/8/layout/list1"/>
    <dgm:cxn modelId="{E2822B6C-0049-43FA-8163-AF4EFDEEE951}" type="presOf" srcId="{E97659B1-F453-4281-83F0-0AA0D7B06ED4}" destId="{652E3A30-EA53-4C64-95AB-33DFC22A4B56}" srcOrd="0" destOrd="4" presId="urn:microsoft.com/office/officeart/2005/8/layout/list1"/>
    <dgm:cxn modelId="{55EE4076-B1EF-4B53-8E37-41D3409F8BD0}" srcId="{6E400BB6-F76C-4802-B7CC-40A498F423E5}" destId="{E97659B1-F453-4281-83F0-0AA0D7B06ED4}" srcOrd="4" destOrd="0" parTransId="{1AEE1825-4F2F-4B08-930A-F39256BED7AF}" sibTransId="{BF0DE6FB-2381-427B-B9EB-C97FFDCACC73}"/>
    <dgm:cxn modelId="{651A9477-6272-4383-B0CE-B9FC59AD9D15}" type="presOf" srcId="{6B82F2FF-B1B5-4CB6-9184-D2BB13A56358}" destId="{652E3A30-EA53-4C64-95AB-33DFC22A4B56}" srcOrd="0" destOrd="3" presId="urn:microsoft.com/office/officeart/2005/8/layout/list1"/>
    <dgm:cxn modelId="{96872290-E562-4C8F-B485-C4757E02399C}" srcId="{67145FDF-1FEC-4107-BA9E-C4DE11F5693E}" destId="{1FA4C92E-CF96-4B12-9304-69DD30FC3412}" srcOrd="2" destOrd="0" parTransId="{A1A9F0AD-15AE-4586-95E2-D32F68CE17D0}" sibTransId="{B21B3315-FD0F-43BC-A0AA-C1953ADD9182}"/>
    <dgm:cxn modelId="{045D8499-62CF-4A9B-B8AB-E262B2584676}" type="presOf" srcId="{F082360E-E6B9-46D1-A584-7A1E564A5C13}" destId="{CB38C6C0-2109-431B-B006-E59952BF0096}" srcOrd="0" destOrd="3" presId="urn:microsoft.com/office/officeart/2005/8/layout/list1"/>
    <dgm:cxn modelId="{17CB6BB1-65C7-4489-9D5E-F20AE9475F57}" srcId="{67145FDF-1FEC-4107-BA9E-C4DE11F5693E}" destId="{7451CF0D-54AD-4528-A7DF-0492AEB25C14}" srcOrd="0" destOrd="0" parTransId="{84D21D64-B6D0-4109-A33C-1A4ECA27CDB6}" sibTransId="{3E4AA68A-1A91-4AED-B808-673BD03B4E9E}"/>
    <dgm:cxn modelId="{D43389B2-076C-4FB3-9E6D-A99D514EFEA2}" srcId="{9F05774D-51DF-47BF-9515-2D224B86C447}" destId="{67145FDF-1FEC-4107-BA9E-C4DE11F5693E}" srcOrd="1" destOrd="0" parTransId="{B9C62279-7F32-4603-94BC-3DE6E50D5EC6}" sibTransId="{2CE1D39F-F408-46D1-8A57-A2487D2BDF78}"/>
    <dgm:cxn modelId="{3FE5B6C3-31A9-4A55-B953-F8352CA09BA9}" srcId="{67145FDF-1FEC-4107-BA9E-C4DE11F5693E}" destId="{F082360E-E6B9-46D1-A584-7A1E564A5C13}" srcOrd="3" destOrd="0" parTransId="{984BFA73-2CC2-445A-92AF-4F057070CB05}" sibTransId="{11A3A86C-988C-4758-A57F-013889C0D7C7}"/>
    <dgm:cxn modelId="{1785DEC7-495D-48F6-A295-BD373A214628}" type="presOf" srcId="{9F05774D-51DF-47BF-9515-2D224B86C447}" destId="{88F9EE55-C61E-468C-9CB6-3B5EA85E9223}" srcOrd="0" destOrd="0" presId="urn:microsoft.com/office/officeart/2005/8/layout/list1"/>
    <dgm:cxn modelId="{CCB255D7-7832-4C52-96BA-763684F66D69}" srcId="{6E400BB6-F76C-4802-B7CC-40A498F423E5}" destId="{6B82F2FF-B1B5-4CB6-9184-D2BB13A56358}" srcOrd="3" destOrd="0" parTransId="{FAFAD6AA-7E59-4EF6-8B7C-E817218B7035}" sibTransId="{72D920A4-8956-47F1-9C2F-B3C6CFED50DB}"/>
    <dgm:cxn modelId="{7E3998D8-D726-443A-8F24-F243150A3AB1}" type="presOf" srcId="{67145FDF-1FEC-4107-BA9E-C4DE11F5693E}" destId="{D3A0F85B-1ECD-4E48-A8E1-8E2829AEE117}" srcOrd="1" destOrd="0" presId="urn:microsoft.com/office/officeart/2005/8/layout/list1"/>
    <dgm:cxn modelId="{897C25E3-B65D-4782-B071-14C3C6DEEA5F}" srcId="{6E400BB6-F76C-4802-B7CC-40A498F423E5}" destId="{4FD65CE5-E894-40DC-B89A-23FB2272A420}" srcOrd="1" destOrd="0" parTransId="{E4D89BEB-6037-42B4-8413-3BE15041C3DA}" sibTransId="{799B899C-2713-46FC-9596-039B7A44BF8F}"/>
    <dgm:cxn modelId="{EC12B5E7-EA7C-4A66-9069-32C2C0E43784}" type="presOf" srcId="{1FA4C92E-CF96-4B12-9304-69DD30FC3412}" destId="{CB38C6C0-2109-431B-B006-E59952BF0096}" srcOrd="0" destOrd="2" presId="urn:microsoft.com/office/officeart/2005/8/layout/list1"/>
    <dgm:cxn modelId="{BC21BEED-17C1-493D-9768-AA33A6A48666}" type="presOf" srcId="{6E400BB6-F76C-4802-B7CC-40A498F423E5}" destId="{F1FA59E0-04D6-4412-AE1A-CE8AFA161A88}" srcOrd="1" destOrd="0" presId="urn:microsoft.com/office/officeart/2005/8/layout/list1"/>
    <dgm:cxn modelId="{FB8D94EF-988D-497F-AAF3-1400ACA6DE6E}" type="presOf" srcId="{6E400BB6-F76C-4802-B7CC-40A498F423E5}" destId="{C1DD69EA-D1A4-48EE-A4C5-F3B0E0CCDBA5}" srcOrd="0" destOrd="0" presId="urn:microsoft.com/office/officeart/2005/8/layout/list1"/>
    <dgm:cxn modelId="{C5C501F2-6327-433B-887C-D83060B33585}" type="presOf" srcId="{BF469175-D0B7-410A-BB18-1139B5D6AA17}" destId="{652E3A30-EA53-4C64-95AB-33DFC22A4B56}" srcOrd="0" destOrd="0" presId="urn:microsoft.com/office/officeart/2005/8/layout/list1"/>
    <dgm:cxn modelId="{A01CE5A6-1E34-4CEA-9DBD-7F75C2C435FD}" type="presParOf" srcId="{88F9EE55-C61E-468C-9CB6-3B5EA85E9223}" destId="{91DD6397-18AB-40CD-B083-668601114321}" srcOrd="0" destOrd="0" presId="urn:microsoft.com/office/officeart/2005/8/layout/list1"/>
    <dgm:cxn modelId="{7D41AE46-9934-412E-BFE4-03D40974CF26}" type="presParOf" srcId="{91DD6397-18AB-40CD-B083-668601114321}" destId="{C1DD69EA-D1A4-48EE-A4C5-F3B0E0CCDBA5}" srcOrd="0" destOrd="0" presId="urn:microsoft.com/office/officeart/2005/8/layout/list1"/>
    <dgm:cxn modelId="{C7911F2F-D691-4B76-B118-14473991FD5D}" type="presParOf" srcId="{91DD6397-18AB-40CD-B083-668601114321}" destId="{F1FA59E0-04D6-4412-AE1A-CE8AFA161A88}" srcOrd="1" destOrd="0" presId="urn:microsoft.com/office/officeart/2005/8/layout/list1"/>
    <dgm:cxn modelId="{C2537DA5-7528-4EA7-8781-6A91DC916850}" type="presParOf" srcId="{88F9EE55-C61E-468C-9CB6-3B5EA85E9223}" destId="{35739F03-1DC8-40EE-9F07-C066C5C8A14F}" srcOrd="1" destOrd="0" presId="urn:microsoft.com/office/officeart/2005/8/layout/list1"/>
    <dgm:cxn modelId="{D32A5773-12C9-4E16-8047-E455D4D7F806}" type="presParOf" srcId="{88F9EE55-C61E-468C-9CB6-3B5EA85E9223}" destId="{652E3A30-EA53-4C64-95AB-33DFC22A4B56}" srcOrd="2" destOrd="0" presId="urn:microsoft.com/office/officeart/2005/8/layout/list1"/>
    <dgm:cxn modelId="{ADA0372B-1AC8-423F-ACF4-C63599C4E139}" type="presParOf" srcId="{88F9EE55-C61E-468C-9CB6-3B5EA85E9223}" destId="{9278FC74-BDB1-40A9-906A-605AA87E9F22}" srcOrd="3" destOrd="0" presId="urn:microsoft.com/office/officeart/2005/8/layout/list1"/>
    <dgm:cxn modelId="{4D6984A1-5CDF-41F4-ADBF-443917EA3450}" type="presParOf" srcId="{88F9EE55-C61E-468C-9CB6-3B5EA85E9223}" destId="{695931DF-1B9C-4E0F-A491-BDEED3E45F65}" srcOrd="4" destOrd="0" presId="urn:microsoft.com/office/officeart/2005/8/layout/list1"/>
    <dgm:cxn modelId="{4DD40678-7223-4DDE-83BD-CDF9A58CD5FD}" type="presParOf" srcId="{695931DF-1B9C-4E0F-A491-BDEED3E45F65}" destId="{44B781A1-6E45-466F-918E-CE30D3C17125}" srcOrd="0" destOrd="0" presId="urn:microsoft.com/office/officeart/2005/8/layout/list1"/>
    <dgm:cxn modelId="{AF3D6D65-5097-4500-B237-3BD426C72772}" type="presParOf" srcId="{695931DF-1B9C-4E0F-A491-BDEED3E45F65}" destId="{D3A0F85B-1ECD-4E48-A8E1-8E2829AEE117}" srcOrd="1" destOrd="0" presId="urn:microsoft.com/office/officeart/2005/8/layout/list1"/>
    <dgm:cxn modelId="{4AAED1AE-5F55-442F-8048-AC323799E783}" type="presParOf" srcId="{88F9EE55-C61E-468C-9CB6-3B5EA85E9223}" destId="{B8354F49-F82A-4AF0-AD4D-B4F9B857006E}" srcOrd="5" destOrd="0" presId="urn:microsoft.com/office/officeart/2005/8/layout/list1"/>
    <dgm:cxn modelId="{19AF9401-A0A0-4F67-9B6D-F15BE82A7E9F}" type="presParOf" srcId="{88F9EE55-C61E-468C-9CB6-3B5EA85E9223}" destId="{CB38C6C0-2109-431B-B006-E59952BF009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79120-3C55-4BD9-82B8-C148D621056F}">
      <dsp:nvSpPr>
        <dsp:cNvPr id="0" name=""/>
        <dsp:cNvSpPr/>
      </dsp:nvSpPr>
      <dsp:spPr>
        <a:xfrm>
          <a:off x="820322" y="0"/>
          <a:ext cx="9296986" cy="43697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913AA-C7EB-41FB-BA89-AA2B1A9566BA}">
      <dsp:nvSpPr>
        <dsp:cNvPr id="0" name=""/>
        <dsp:cNvSpPr/>
      </dsp:nvSpPr>
      <dsp:spPr>
        <a:xfrm>
          <a:off x="11749" y="1310929"/>
          <a:ext cx="3520549"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Baseline: </a:t>
          </a:r>
          <a:r>
            <a:rPr lang="en-US" sz="2400" kern="1200" dirty="0"/>
            <a:t>before activities begin (or the first collection of data)</a:t>
          </a:r>
        </a:p>
      </dsp:txBody>
      <dsp:txXfrm>
        <a:off x="97075" y="1396255"/>
        <a:ext cx="3349897" cy="1577254"/>
      </dsp:txXfrm>
    </dsp:sp>
    <dsp:sp modelId="{803B2628-9661-4FE4-9D06-9F94EC3791EC}">
      <dsp:nvSpPr>
        <dsp:cNvPr id="0" name=""/>
        <dsp:cNvSpPr/>
      </dsp:nvSpPr>
      <dsp:spPr>
        <a:xfrm>
          <a:off x="3708540" y="1310929"/>
          <a:ext cx="3520549"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During Implementation </a:t>
          </a:r>
          <a:r>
            <a:rPr lang="en-US" sz="2400" kern="1200" dirty="0"/>
            <a:t>(periodic) (e.g., indicator data, midterm evaluation)</a:t>
          </a:r>
        </a:p>
      </dsp:txBody>
      <dsp:txXfrm>
        <a:off x="3793866" y="1396255"/>
        <a:ext cx="3349897" cy="1577254"/>
      </dsp:txXfrm>
    </dsp:sp>
    <dsp:sp modelId="{D2436E8D-CD2E-4995-A4AC-CEBC72D5A7C8}">
      <dsp:nvSpPr>
        <dsp:cNvPr id="0" name=""/>
        <dsp:cNvSpPr/>
      </dsp:nvSpPr>
      <dsp:spPr>
        <a:xfrm>
          <a:off x="7405331" y="1310929"/>
          <a:ext cx="3520549" cy="1747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Endline</a:t>
          </a:r>
          <a:r>
            <a:rPr lang="en-US" sz="2400" b="1" kern="1200" dirty="0"/>
            <a:t>: </a:t>
          </a:r>
          <a:r>
            <a:rPr lang="en-US" sz="2400" kern="1200" dirty="0"/>
            <a:t>as projects ending (e.g., last data collection of project or final evaluation)</a:t>
          </a:r>
        </a:p>
      </dsp:txBody>
      <dsp:txXfrm>
        <a:off x="7490657" y="1396255"/>
        <a:ext cx="3349897" cy="1577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F1A5-4669-4CB2-BE0B-11361D0E0056}">
      <dsp:nvSpPr>
        <dsp:cNvPr id="0" name=""/>
        <dsp:cNvSpPr/>
      </dsp:nvSpPr>
      <dsp:spPr>
        <a:xfrm>
          <a:off x="0" y="584711"/>
          <a:ext cx="10515600" cy="14277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815C8-7432-4454-88ED-21122396DE19}">
      <dsp:nvSpPr>
        <dsp:cNvPr id="0" name=""/>
        <dsp:cNvSpPr/>
      </dsp:nvSpPr>
      <dsp:spPr>
        <a:xfrm>
          <a:off x="431904" y="905962"/>
          <a:ext cx="785280" cy="7852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E90E9-8093-4F2E-BEC3-F0BD5EF2DAF1}">
      <dsp:nvSpPr>
        <dsp:cNvPr id="0" name=""/>
        <dsp:cNvSpPr/>
      </dsp:nvSpPr>
      <dsp:spPr>
        <a:xfrm>
          <a:off x="1649089" y="584711"/>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066800">
            <a:lnSpc>
              <a:spcPct val="100000"/>
            </a:lnSpc>
            <a:spcBef>
              <a:spcPct val="0"/>
            </a:spcBef>
            <a:spcAft>
              <a:spcPct val="35000"/>
            </a:spcAft>
            <a:buNone/>
          </a:pPr>
          <a:r>
            <a:rPr lang="en-US" sz="2400" b="1" kern="1200" dirty="0"/>
            <a:t>Closed ended questions </a:t>
          </a:r>
          <a:r>
            <a:rPr lang="en-US" sz="2400" kern="1200" dirty="0"/>
            <a:t>-  offer a limited range of possible answers, either one or multiple responses </a:t>
          </a:r>
          <a:r>
            <a:rPr lang="en-US" sz="2400" b="0" kern="1200" dirty="0"/>
            <a:t>per question, or a range that respondents can choose from (e.g., multiple choice, matrix, scale)</a:t>
          </a:r>
        </a:p>
      </dsp:txBody>
      <dsp:txXfrm>
        <a:off x="1649089" y="584711"/>
        <a:ext cx="8866510" cy="1427782"/>
      </dsp:txXfrm>
    </dsp:sp>
    <dsp:sp modelId="{88B4E647-F1FB-46CF-8737-9312EA92463E}">
      <dsp:nvSpPr>
        <dsp:cNvPr id="0" name=""/>
        <dsp:cNvSpPr/>
      </dsp:nvSpPr>
      <dsp:spPr>
        <a:xfrm>
          <a:off x="0" y="2338844"/>
          <a:ext cx="10515600" cy="14277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86444-45A4-4BC0-9BE8-381A72862170}">
      <dsp:nvSpPr>
        <dsp:cNvPr id="0" name=""/>
        <dsp:cNvSpPr/>
      </dsp:nvSpPr>
      <dsp:spPr>
        <a:xfrm>
          <a:off x="431904" y="2660095"/>
          <a:ext cx="785280" cy="7852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77710-15F2-4BD2-AE50-C5DFB0497892}">
      <dsp:nvSpPr>
        <dsp:cNvPr id="0" name=""/>
        <dsp:cNvSpPr/>
      </dsp:nvSpPr>
      <dsp:spPr>
        <a:xfrm>
          <a:off x="1649089" y="2338844"/>
          <a:ext cx="8866510" cy="14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07" tIns="151107" rIns="151107" bIns="151107" numCol="1" spcCol="1270" anchor="ctr" anchorCtr="0">
          <a:noAutofit/>
        </a:bodyPr>
        <a:lstStyle/>
        <a:p>
          <a:pPr marL="0" lvl="0" indent="0" algn="l" defTabSz="1111250">
            <a:lnSpc>
              <a:spcPct val="100000"/>
            </a:lnSpc>
            <a:spcBef>
              <a:spcPct val="0"/>
            </a:spcBef>
            <a:spcAft>
              <a:spcPct val="35000"/>
            </a:spcAft>
            <a:buNone/>
          </a:pPr>
          <a:r>
            <a:rPr lang="en-US" sz="2500" b="1" kern="1200" dirty="0"/>
            <a:t>Open ended questions </a:t>
          </a:r>
          <a:r>
            <a:rPr lang="en-US" sz="2500" kern="1200" dirty="0"/>
            <a:t>-  allow respondent to provide their response in their own words. </a:t>
          </a:r>
        </a:p>
      </dsp:txBody>
      <dsp:txXfrm>
        <a:off x="1649089" y="2338844"/>
        <a:ext cx="8866510" cy="1427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3CA7-6B82-4196-B61D-EF05907EA8B8}">
      <dsp:nvSpPr>
        <dsp:cNvPr id="0" name=""/>
        <dsp:cNvSpPr/>
      </dsp:nvSpPr>
      <dsp:spPr>
        <a:xfrm>
          <a:off x="0" y="541279"/>
          <a:ext cx="7760442" cy="72170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C5E3E-B309-442C-9D6E-23E1BC3785F2}">
      <dsp:nvSpPr>
        <dsp:cNvPr id="0" name=""/>
        <dsp:cNvSpPr/>
      </dsp:nvSpPr>
      <dsp:spPr>
        <a:xfrm>
          <a:off x="3410" y="0"/>
          <a:ext cx="2250831" cy="72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Data collection in District A</a:t>
          </a:r>
        </a:p>
      </dsp:txBody>
      <dsp:txXfrm>
        <a:off x="3410" y="0"/>
        <a:ext cx="2250831" cy="721706"/>
      </dsp:txXfrm>
    </dsp:sp>
    <dsp:sp modelId="{26120467-BBD1-42CA-B71F-708F648BEF07}">
      <dsp:nvSpPr>
        <dsp:cNvPr id="0" name=""/>
        <dsp:cNvSpPr/>
      </dsp:nvSpPr>
      <dsp:spPr>
        <a:xfrm>
          <a:off x="1038612" y="811919"/>
          <a:ext cx="180426" cy="180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74DA9-5660-4AE1-99DC-CACA81208B19}">
      <dsp:nvSpPr>
        <dsp:cNvPr id="0" name=""/>
        <dsp:cNvSpPr/>
      </dsp:nvSpPr>
      <dsp:spPr>
        <a:xfrm>
          <a:off x="2366783" y="1082559"/>
          <a:ext cx="2250831" cy="72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Data collection in District B</a:t>
          </a:r>
        </a:p>
      </dsp:txBody>
      <dsp:txXfrm>
        <a:off x="2366783" y="1082559"/>
        <a:ext cx="2250831" cy="721706"/>
      </dsp:txXfrm>
    </dsp:sp>
    <dsp:sp modelId="{C3CA83FD-D174-42DD-A530-9A5AB14DEC23}">
      <dsp:nvSpPr>
        <dsp:cNvPr id="0" name=""/>
        <dsp:cNvSpPr/>
      </dsp:nvSpPr>
      <dsp:spPr>
        <a:xfrm>
          <a:off x="3401985" y="811919"/>
          <a:ext cx="180426" cy="180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785D6-09B0-4790-A9E2-30A13A502022}">
      <dsp:nvSpPr>
        <dsp:cNvPr id="0" name=""/>
        <dsp:cNvSpPr/>
      </dsp:nvSpPr>
      <dsp:spPr>
        <a:xfrm>
          <a:off x="4730156" y="0"/>
          <a:ext cx="2250831" cy="72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Data collection in District C</a:t>
          </a:r>
        </a:p>
      </dsp:txBody>
      <dsp:txXfrm>
        <a:off x="4730156" y="0"/>
        <a:ext cx="2250831" cy="721706"/>
      </dsp:txXfrm>
    </dsp:sp>
    <dsp:sp modelId="{686CEFF7-C7E6-4C68-B842-B5375EC86D05}">
      <dsp:nvSpPr>
        <dsp:cNvPr id="0" name=""/>
        <dsp:cNvSpPr/>
      </dsp:nvSpPr>
      <dsp:spPr>
        <a:xfrm>
          <a:off x="5765358" y="811919"/>
          <a:ext cx="180426" cy="180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3A30-EA53-4C64-95AB-33DFC22A4B56}">
      <dsp:nvSpPr>
        <dsp:cNvPr id="0" name=""/>
        <dsp:cNvSpPr/>
      </dsp:nvSpPr>
      <dsp:spPr>
        <a:xfrm>
          <a:off x="0" y="108697"/>
          <a:ext cx="10571967" cy="229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502" tIns="270764" rIns="82050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a:t>Mistakes in methodology or data collection (e.g., poor data collection tools) </a:t>
          </a:r>
        </a:p>
        <a:p>
          <a:pPr marL="228600" lvl="1" indent="-228600" algn="l" defTabSz="889000" rtl="0">
            <a:lnSpc>
              <a:spcPct val="90000"/>
            </a:lnSpc>
            <a:spcBef>
              <a:spcPct val="0"/>
            </a:spcBef>
            <a:spcAft>
              <a:spcPct val="15000"/>
            </a:spcAft>
            <a:buChar char="•"/>
          </a:pPr>
          <a:r>
            <a:rPr lang="en-US" sz="2000" b="0" kern="1200" dirty="0"/>
            <a:t>Poor data collection planning </a:t>
          </a:r>
        </a:p>
        <a:p>
          <a:pPr marL="228600" lvl="1" indent="-228600" algn="l" defTabSz="889000" rtl="0">
            <a:lnSpc>
              <a:spcPct val="90000"/>
            </a:lnSpc>
            <a:spcBef>
              <a:spcPct val="0"/>
            </a:spcBef>
            <a:spcAft>
              <a:spcPct val="15000"/>
            </a:spcAft>
            <a:buChar char="•"/>
          </a:pPr>
          <a:r>
            <a:rPr lang="en-US" sz="2000" b="0" kern="1200" dirty="0"/>
            <a:t>Mis-interpretation or mis-analysis of data </a:t>
          </a:r>
        </a:p>
        <a:p>
          <a:pPr marL="228600" lvl="1" indent="-228600" algn="l" defTabSz="889000" rtl="0">
            <a:lnSpc>
              <a:spcPct val="90000"/>
            </a:lnSpc>
            <a:spcBef>
              <a:spcPct val="0"/>
            </a:spcBef>
            <a:spcAft>
              <a:spcPct val="15000"/>
            </a:spcAft>
            <a:buChar char="•"/>
          </a:pPr>
          <a:r>
            <a:rPr lang="en-US" sz="2000" b="0" kern="1200" dirty="0"/>
            <a:t>Poor management of data or databases with duplicate records, missing records, partial records</a:t>
          </a:r>
        </a:p>
        <a:p>
          <a:pPr marL="228600" lvl="1" indent="-228600" algn="l" defTabSz="889000" rtl="0">
            <a:lnSpc>
              <a:spcPct val="90000"/>
            </a:lnSpc>
            <a:spcBef>
              <a:spcPct val="0"/>
            </a:spcBef>
            <a:spcAft>
              <a:spcPct val="15000"/>
            </a:spcAft>
            <a:buChar char="•"/>
          </a:pPr>
          <a:r>
            <a:rPr lang="en-US" sz="2000" b="0" kern="1200" dirty="0"/>
            <a:t>Need to “scrub” data exported from databases prior to using</a:t>
          </a:r>
        </a:p>
      </dsp:txBody>
      <dsp:txXfrm>
        <a:off x="0" y="108697"/>
        <a:ext cx="10571967" cy="2293200"/>
      </dsp:txXfrm>
    </dsp:sp>
    <dsp:sp modelId="{F1FA59E0-04D6-4412-AE1A-CE8AFA161A88}">
      <dsp:nvSpPr>
        <dsp:cNvPr id="0" name=""/>
        <dsp:cNvSpPr/>
      </dsp:nvSpPr>
      <dsp:spPr>
        <a:xfrm>
          <a:off x="528598" y="4315"/>
          <a:ext cx="8076401" cy="2962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717" tIns="0" rIns="279717"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t>Several Things Can Go Wrong</a:t>
          </a:r>
        </a:p>
      </dsp:txBody>
      <dsp:txXfrm>
        <a:off x="543060" y="18777"/>
        <a:ext cx="8047477" cy="267338"/>
      </dsp:txXfrm>
    </dsp:sp>
    <dsp:sp modelId="{CB38C6C0-2109-431B-B006-E59952BF0096}">
      <dsp:nvSpPr>
        <dsp:cNvPr id="0" name=""/>
        <dsp:cNvSpPr/>
      </dsp:nvSpPr>
      <dsp:spPr>
        <a:xfrm>
          <a:off x="0" y="2535878"/>
          <a:ext cx="10571967" cy="2006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0502" tIns="270764" rIns="82050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a:t>Pre-testing</a:t>
          </a:r>
        </a:p>
        <a:p>
          <a:pPr marL="228600" lvl="1" indent="-228600" algn="l" defTabSz="889000" rtl="0">
            <a:lnSpc>
              <a:spcPct val="90000"/>
            </a:lnSpc>
            <a:spcBef>
              <a:spcPct val="0"/>
            </a:spcBef>
            <a:spcAft>
              <a:spcPct val="15000"/>
            </a:spcAft>
            <a:buChar char="•"/>
          </a:pPr>
          <a:r>
            <a:rPr lang="en-US" sz="2000" b="0" kern="1200" dirty="0"/>
            <a:t>Training of data collectors</a:t>
          </a:r>
        </a:p>
        <a:p>
          <a:pPr marL="228600" lvl="1" indent="-228600" algn="l" defTabSz="889000" rtl="0">
            <a:lnSpc>
              <a:spcPct val="90000"/>
            </a:lnSpc>
            <a:spcBef>
              <a:spcPct val="0"/>
            </a:spcBef>
            <a:spcAft>
              <a:spcPct val="15000"/>
            </a:spcAft>
            <a:buChar char="•"/>
          </a:pPr>
          <a:r>
            <a:rPr lang="en-US" sz="2000" b="0" kern="1200" dirty="0"/>
            <a:t>Triangulation</a:t>
          </a:r>
        </a:p>
        <a:p>
          <a:pPr marL="228600" lvl="1" indent="-228600" algn="l" defTabSz="889000" rtl="0">
            <a:lnSpc>
              <a:spcPct val="90000"/>
            </a:lnSpc>
            <a:spcBef>
              <a:spcPct val="0"/>
            </a:spcBef>
            <a:spcAft>
              <a:spcPct val="15000"/>
            </a:spcAft>
            <a:buChar char="•"/>
          </a:pPr>
          <a:r>
            <a:rPr lang="en-US" sz="2000" b="0" kern="1200" dirty="0"/>
            <a:t>Reviewing data – including during data collection. </a:t>
          </a:r>
        </a:p>
        <a:p>
          <a:pPr marL="228600" lvl="1" indent="-228600" algn="l" defTabSz="889000" rtl="0">
            <a:lnSpc>
              <a:spcPct val="90000"/>
            </a:lnSpc>
            <a:spcBef>
              <a:spcPct val="0"/>
            </a:spcBef>
            <a:spcAft>
              <a:spcPct val="15000"/>
            </a:spcAft>
            <a:buChar char="•"/>
          </a:pPr>
          <a:r>
            <a:rPr lang="en-US" sz="2000" b="0" kern="1200" dirty="0"/>
            <a:t>Informal and formal audits (during and after data collection) </a:t>
          </a:r>
        </a:p>
      </dsp:txBody>
      <dsp:txXfrm>
        <a:off x="0" y="2535878"/>
        <a:ext cx="10571967" cy="2006550"/>
      </dsp:txXfrm>
    </dsp:sp>
    <dsp:sp modelId="{D3A0F85B-1ECD-4E48-A8E1-8E2829AEE117}">
      <dsp:nvSpPr>
        <dsp:cNvPr id="0" name=""/>
        <dsp:cNvSpPr/>
      </dsp:nvSpPr>
      <dsp:spPr>
        <a:xfrm>
          <a:off x="528598" y="2472097"/>
          <a:ext cx="9296723" cy="255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717" tIns="0" rIns="279717"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t>Mitigate Data Quality Issues </a:t>
          </a:r>
        </a:p>
      </dsp:txBody>
      <dsp:txXfrm>
        <a:off x="541078" y="2484577"/>
        <a:ext cx="9271763" cy="2307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US Department of Labor’s </a:t>
            </a:r>
            <a:r>
              <a:rPr lang="en-US" sz="1200" b="0" dirty="0">
                <a:effectLst/>
                <a:ea typeface="Calibri" panose="020F0502020204030204" pitchFamily="34" charset="0"/>
              </a:rPr>
              <a:t>Developing Data Collection Tools course for grantees of the Bureau of International Labor Affairs (ILAB).</a:t>
            </a:r>
            <a:endParaRPr lang="en-US" dirty="0"/>
          </a:p>
          <a:p>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Data can either be quantitative or qualitative.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Quantitative data is used to count people, services, goods etc. It provides information on how much, how many or how often things happen.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Quantitative data is easier to collect, enabling larger sample sizes.  It also lends itself to statistical analysis and replication.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Qualitative data is descriptive and subjective in nature and helps explain why, how or what happened.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It encourages discussion and exploration of issues, attitudes and behaviors which can provide deeper insights and richer understanding than quantitative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However, it is typically n</a:t>
            </a:r>
            <a:r>
              <a:rPr lang="en-US" sz="1200" b="0" kern="1200" dirty="0">
                <a:solidFill>
                  <a:schemeClr val="dk1"/>
                </a:solidFill>
                <a:effectLst/>
              </a:rPr>
              <a:t>ot statistically representative, sample sizes tend to be smaller which can lead to misleading conclusions if not coupled with more robust and representative quantitative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rPr>
              <a:t>Examples of quantitative and qualitative data are shown on the screen.</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b="0" dirty="0"/>
          </a:p>
          <a:p>
            <a:pPr marL="0" indent="0">
              <a:buFont typeface="Arial" panose="020B0604020202020204" pitchFamily="34" charset="0"/>
              <a:buNone/>
            </a:pPr>
            <a:endParaRPr lang="en-US" b="0" dirty="0"/>
          </a:p>
        </p:txBody>
      </p:sp>
    </p:spTree>
    <p:extLst>
      <p:ext uri="{BB962C8B-B14F-4D97-AF65-F5344CB8AC3E}">
        <p14:creationId xmlns:p14="http://schemas.microsoft.com/office/powerpoint/2010/main" val="379828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slides shows the general roles of the grantee and ILAB staff regarding the development of data collection tools and collection of data during the life of a project.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Grantees are responsible for drafting instruments for primary data collection and practical sources for reliable secondary data.</a:t>
            </a:r>
          </a:p>
          <a:p>
            <a:pPr marL="171450" indent="-171450">
              <a:buFont typeface="Arial" panose="020B0604020202020204" pitchFamily="34" charset="0"/>
              <a:buChar char="•"/>
            </a:pPr>
            <a:r>
              <a:rPr lang="en-US" dirty="0"/>
              <a:t>Grantees ensure the data tools and sources provide the right data to needed for the indicators.</a:t>
            </a:r>
          </a:p>
          <a:p>
            <a:pPr marL="171450" indent="-171450">
              <a:buFont typeface="Arial" panose="020B0604020202020204" pitchFamily="34" charset="0"/>
              <a:buChar char="•"/>
            </a:pPr>
            <a:r>
              <a:rPr lang="en-US" dirty="0"/>
              <a:t>Grantees revise instruments and procedures based on feedback from ILAB, typically during the CMEP development process.</a:t>
            </a:r>
          </a:p>
          <a:p>
            <a:pPr marL="171450" indent="-171450">
              <a:buFont typeface="Arial" panose="020B0604020202020204" pitchFamily="34" charset="0"/>
              <a:buChar char="•"/>
            </a:pPr>
            <a:r>
              <a:rPr lang="en-US" dirty="0"/>
              <a:t>In addition to developing the tools, grantees must develop and document data collection roles and responsibilities among their team, including partners.  These roles should be noted in the CMEP and including in the PMP section.</a:t>
            </a:r>
          </a:p>
          <a:p>
            <a:pPr marL="171450" indent="-171450">
              <a:buFont typeface="Arial" panose="020B0604020202020204" pitchFamily="34" charset="0"/>
              <a:buChar char="•"/>
            </a:pPr>
            <a:r>
              <a:rPr lang="en-US" dirty="0"/>
              <a:t>And of course, grantees must collect data and ensure its quality. The must also review and use it to manage and report to ILAB.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their part, ILAB staff ensure grantees have the proper set of instruments and data sources for all indicators in their CMEP.</a:t>
            </a:r>
          </a:p>
          <a:p>
            <a:pPr marL="171450" indent="-171450">
              <a:buFont typeface="Arial" panose="020B0604020202020204" pitchFamily="34" charset="0"/>
              <a:buChar char="•"/>
            </a:pPr>
            <a:r>
              <a:rPr lang="en-US" dirty="0"/>
              <a:t>They review data collection tools and procedures and ensure roles and responsibilities for collecting data are clear and documented appropriately in the CMEP. </a:t>
            </a:r>
          </a:p>
          <a:p>
            <a:pPr marL="171450" indent="-171450">
              <a:buFont typeface="Arial" panose="020B0604020202020204" pitchFamily="34" charset="0"/>
              <a:buChar char="•"/>
            </a:pPr>
            <a:r>
              <a:rPr lang="en-US" dirty="0"/>
              <a:t>ILAP also approves the start of direct services to adults/children after participant intake forms are finalized.</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1487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provided an Overview of Data collection, let’s delve into Developing Data Collection Tools.</a:t>
            </a:r>
          </a:p>
        </p:txBody>
      </p:sp>
    </p:spTree>
    <p:extLst>
      <p:ext uri="{BB962C8B-B14F-4D97-AF65-F5344CB8AC3E}">
        <p14:creationId xmlns:p14="http://schemas.microsoft.com/office/powerpoint/2010/main" val="306826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6000" b="0" dirty="0">
                <a:solidFill>
                  <a:schemeClr val="accent6">
                    <a:lumMod val="50000"/>
                  </a:schemeClr>
                </a:solidFill>
              </a:rPr>
              <a:t>There are some suggested steps when developing data collection tools. </a:t>
            </a:r>
          </a:p>
          <a:p>
            <a:pPr marL="0" indent="0">
              <a:buFont typeface="+mj-lt"/>
              <a:buNone/>
            </a:pPr>
            <a:endParaRPr lang="en-US" sz="6000" b="0" dirty="0">
              <a:solidFill>
                <a:schemeClr val="accent6">
                  <a:lumMod val="50000"/>
                </a:schemeClr>
              </a:solidFill>
            </a:endParaRPr>
          </a:p>
          <a:p>
            <a:pPr marL="857250" indent="-857250">
              <a:buFont typeface="Arial" panose="020B0604020202020204" pitchFamily="34" charset="0"/>
              <a:buChar char="•"/>
            </a:pPr>
            <a:r>
              <a:rPr lang="en-US" sz="6000" b="0" dirty="0">
                <a:solidFill>
                  <a:schemeClr val="accent6">
                    <a:lumMod val="50000"/>
                  </a:schemeClr>
                </a:solidFill>
              </a:rPr>
              <a:t>Step 1, </a:t>
            </a:r>
            <a:r>
              <a:rPr lang="en-US" sz="6000" b="1" dirty="0">
                <a:solidFill>
                  <a:schemeClr val="accent6">
                    <a:lumMod val="50000"/>
                  </a:schemeClr>
                </a:solidFill>
              </a:rPr>
              <a:t>Define the purpose of the data collection and the needed data </a:t>
            </a:r>
            <a:r>
              <a:rPr lang="en-US" sz="6000" dirty="0"/>
              <a:t>- What do you want to learn and what information do you need to collect?</a:t>
            </a:r>
          </a:p>
          <a:p>
            <a:pPr marL="857250" indent="-857250">
              <a:buFont typeface="Arial" panose="020B0604020202020204" pitchFamily="34" charset="0"/>
              <a:buChar char="•"/>
            </a:pPr>
            <a:r>
              <a:rPr lang="en-US" sz="6000" b="0" dirty="0">
                <a:solidFill>
                  <a:schemeClr val="accent6">
                    <a:lumMod val="50000"/>
                  </a:schemeClr>
                </a:solidFill>
              </a:rPr>
              <a:t>Step 2</a:t>
            </a:r>
            <a:r>
              <a:rPr lang="en-US" sz="6000" b="1" dirty="0">
                <a:solidFill>
                  <a:schemeClr val="accent6">
                    <a:lumMod val="50000"/>
                  </a:schemeClr>
                </a:solidFill>
              </a:rPr>
              <a:t>, Identify target respondents </a:t>
            </a:r>
            <a:r>
              <a:rPr lang="en-US" sz="6000" dirty="0"/>
              <a:t>– Who will you interview or collect data from?</a:t>
            </a:r>
          </a:p>
          <a:p>
            <a:pPr marL="857250" indent="-857250">
              <a:buFont typeface="Arial" panose="020B0604020202020204" pitchFamily="34" charset="0"/>
              <a:buChar char="•"/>
            </a:pPr>
            <a:r>
              <a:rPr lang="en-US" sz="6000" b="0" dirty="0">
                <a:solidFill>
                  <a:schemeClr val="accent6">
                    <a:lumMod val="50000"/>
                  </a:schemeClr>
                </a:solidFill>
              </a:rPr>
              <a:t>Next step 3, </a:t>
            </a:r>
            <a:r>
              <a:rPr lang="en-US" sz="6000" b="1" dirty="0">
                <a:solidFill>
                  <a:schemeClr val="accent6">
                    <a:lumMod val="50000"/>
                  </a:schemeClr>
                </a:solidFill>
              </a:rPr>
              <a:t>Choose the method and approach </a:t>
            </a:r>
            <a:r>
              <a:rPr lang="en-US" sz="6000" dirty="0"/>
              <a:t>- How will you collect the data? </a:t>
            </a:r>
          </a:p>
          <a:p>
            <a:pPr marL="857250" indent="-857250">
              <a:buFont typeface="Arial" panose="020B0604020202020204" pitchFamily="34" charset="0"/>
              <a:buChar char="•"/>
            </a:pPr>
            <a:r>
              <a:rPr lang="en-US" sz="6000" b="0" dirty="0">
                <a:solidFill>
                  <a:schemeClr val="accent6">
                    <a:lumMod val="50000"/>
                  </a:schemeClr>
                </a:solidFill>
              </a:rPr>
              <a:t>Step 4, </a:t>
            </a:r>
            <a:r>
              <a:rPr lang="en-US" sz="6000" b="1" dirty="0">
                <a:solidFill>
                  <a:schemeClr val="accent6">
                    <a:lumMod val="50000"/>
                  </a:schemeClr>
                </a:solidFill>
              </a:rPr>
              <a:t>Select and develop the data collection tool </a:t>
            </a:r>
            <a:r>
              <a:rPr lang="en-US" sz="6000" dirty="0"/>
              <a:t>- What data collection tools will you need and what questions will be asked?  </a:t>
            </a:r>
          </a:p>
          <a:p>
            <a:pPr marL="857250" indent="-857250">
              <a:buFont typeface="Arial" panose="020B0604020202020204" pitchFamily="34" charset="0"/>
              <a:buChar char="•"/>
            </a:pPr>
            <a:r>
              <a:rPr lang="en-US" sz="6000" b="0" dirty="0">
                <a:solidFill>
                  <a:schemeClr val="accent6">
                    <a:lumMod val="50000"/>
                  </a:schemeClr>
                </a:solidFill>
              </a:rPr>
              <a:t>Step 5,</a:t>
            </a:r>
            <a:r>
              <a:rPr lang="en-US" sz="6000" b="1" dirty="0">
                <a:solidFill>
                  <a:schemeClr val="accent6">
                    <a:lumMod val="50000"/>
                  </a:schemeClr>
                </a:solidFill>
              </a:rPr>
              <a:t> Pre-test the tool </a:t>
            </a:r>
            <a:r>
              <a:rPr lang="en-US" sz="6000" dirty="0"/>
              <a:t>- Test the questions and revise as needed. </a:t>
            </a:r>
          </a:p>
          <a:p>
            <a:pPr marL="857250" indent="-857250">
              <a:buFont typeface="Arial" panose="020B0604020202020204" pitchFamily="34" charset="0"/>
              <a:buChar char="•"/>
            </a:pPr>
            <a:r>
              <a:rPr lang="en-US" sz="6000" b="0" dirty="0">
                <a:solidFill>
                  <a:schemeClr val="accent6">
                    <a:lumMod val="50000"/>
                  </a:schemeClr>
                </a:solidFill>
              </a:rPr>
              <a:t>And last</a:t>
            </a:r>
            <a:r>
              <a:rPr lang="en-US" sz="6000" b="1" dirty="0">
                <a:solidFill>
                  <a:schemeClr val="accent6">
                    <a:lumMod val="50000"/>
                  </a:schemeClr>
                </a:solidFill>
              </a:rPr>
              <a:t>, </a:t>
            </a:r>
            <a:r>
              <a:rPr lang="en-US" sz="6000" b="0" dirty="0">
                <a:solidFill>
                  <a:schemeClr val="accent6">
                    <a:lumMod val="50000"/>
                  </a:schemeClr>
                </a:solidFill>
              </a:rPr>
              <a:t>step 6- </a:t>
            </a:r>
            <a:r>
              <a:rPr lang="en-US" sz="6000" b="1" dirty="0">
                <a:solidFill>
                  <a:schemeClr val="accent6">
                    <a:lumMod val="50000"/>
                  </a:schemeClr>
                </a:solidFill>
              </a:rPr>
              <a:t>Prepare for data collection – </a:t>
            </a:r>
            <a:r>
              <a:rPr lang="en-US" sz="6000" b="0" dirty="0">
                <a:solidFill>
                  <a:schemeClr val="accent6">
                    <a:lumMod val="50000"/>
                  </a:schemeClr>
                </a:solidFill>
              </a:rPr>
              <a:t>Think through the methods and logistics of collecting the data. </a:t>
            </a:r>
          </a:p>
          <a:p>
            <a:pPr marL="0" indent="0">
              <a:buFont typeface="+mj-lt"/>
              <a:buNone/>
            </a:pPr>
            <a:endParaRPr lang="en-US" sz="6000" b="0" dirty="0">
              <a:solidFill>
                <a:schemeClr val="accent6">
                  <a:lumMod val="50000"/>
                </a:schemeClr>
              </a:solidFill>
            </a:endParaRPr>
          </a:p>
          <a:p>
            <a:pPr marL="0" indent="0">
              <a:buFont typeface="+mj-lt"/>
              <a:buNone/>
            </a:pPr>
            <a:r>
              <a:rPr lang="en-US" sz="6000" b="0" dirty="0">
                <a:solidFill>
                  <a:schemeClr val="accent6">
                    <a:lumMod val="50000"/>
                  </a:schemeClr>
                </a:solidFill>
              </a:rPr>
              <a:t>We’ll go into each of these steps in a little more detail in the following slides.</a:t>
            </a:r>
            <a:endParaRPr lang="en-US" sz="6000" dirty="0"/>
          </a:p>
          <a:p>
            <a:pPr>
              <a:lnSpc>
                <a:spcPct val="100000"/>
              </a:lnSpc>
              <a:spcBef>
                <a:spcPts val="0"/>
              </a:spcBef>
            </a:pPr>
            <a:endParaRPr lang="en-US" sz="3200" dirty="0">
              <a:solidFill>
                <a:srgbClr val="000000"/>
              </a:solidFill>
              <a:effectLst/>
              <a:ea typeface="Times New Roman" panose="02020603050405020304" pitchFamily="18" charset="0"/>
              <a:cs typeface="Noto Sans Symbols"/>
            </a:endParaRPr>
          </a:p>
          <a:p>
            <a:pPr>
              <a:lnSpc>
                <a:spcPct val="100000"/>
              </a:lnSpc>
              <a:spcBef>
                <a:spcPts val="0"/>
              </a:spcBef>
            </a:pPr>
            <a:endParaRPr lang="en-US" sz="3200" dirty="0">
              <a:solidFill>
                <a:srgbClr val="000000"/>
              </a:solidFill>
              <a:effectLst/>
              <a:ea typeface="Times New Roman" panose="02020603050405020304" pitchFamily="18" charset="0"/>
              <a:cs typeface="Noto Sans Symbols"/>
            </a:endParaRPr>
          </a:p>
          <a:p>
            <a:endParaRPr lang="en-US" dirty="0"/>
          </a:p>
        </p:txBody>
      </p:sp>
    </p:spTree>
    <p:extLst>
      <p:ext uri="{BB962C8B-B14F-4D97-AF65-F5344CB8AC3E}">
        <p14:creationId xmlns:p14="http://schemas.microsoft.com/office/powerpoint/2010/main" val="204190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200" dirty="0"/>
              <a:t>Step 1 is to define the purpose for the data collection and to be clear about your data needs.  </a:t>
            </a:r>
          </a:p>
          <a:p>
            <a:pPr marL="0" indent="0">
              <a:spcAft>
                <a:spcPts val="600"/>
              </a:spcAft>
              <a:buFont typeface="Arial" panose="020B0604020202020204" pitchFamily="34" charset="0"/>
              <a:buNone/>
            </a:pPr>
            <a:endParaRPr lang="en-US" sz="1200" dirty="0"/>
          </a:p>
          <a:p>
            <a:pPr marL="171450" indent="-171450">
              <a:spcAft>
                <a:spcPts val="600"/>
              </a:spcAft>
              <a:buFont typeface="Arial" panose="020B0604020202020204" pitchFamily="34" charset="0"/>
              <a:buChar char="•"/>
            </a:pPr>
            <a:r>
              <a:rPr lang="en-US" sz="1200" dirty="0"/>
              <a:t>What information do you need to be able to report on your indicators? </a:t>
            </a:r>
          </a:p>
          <a:p>
            <a:pPr marL="171450" indent="-171450">
              <a:spcAft>
                <a:spcPts val="600"/>
              </a:spcAft>
              <a:buFont typeface="Arial" panose="020B0604020202020204" pitchFamily="34" charset="0"/>
              <a:buChar char="•"/>
            </a:pPr>
            <a:r>
              <a:rPr lang="en-US" sz="1200" dirty="0"/>
              <a:t>What do you want to learn and know as you implement the project?</a:t>
            </a:r>
          </a:p>
          <a:p>
            <a:pPr marL="171450" indent="-171450">
              <a:spcAft>
                <a:spcPts val="600"/>
              </a:spcAft>
              <a:buFont typeface="Arial" panose="020B0604020202020204" pitchFamily="34" charset="0"/>
              <a:buChar char="•"/>
            </a:pPr>
            <a:r>
              <a:rPr lang="en-US" sz="1200" dirty="0"/>
              <a:t>Lastly, how are you going to use the data?  </a:t>
            </a:r>
          </a:p>
        </p:txBody>
      </p:sp>
    </p:spTree>
    <p:extLst>
      <p:ext uri="{BB962C8B-B14F-4D97-AF65-F5344CB8AC3E}">
        <p14:creationId xmlns:p14="http://schemas.microsoft.com/office/powerpoint/2010/main" val="245505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now walk-through examples of the informational needs for a couple of indicators. The first indicator is </a:t>
            </a:r>
            <a:r>
              <a:rPr lang="en-US" b="0" i="1" dirty="0"/>
              <a:t>“# of children engaged in or at high risk of entering child labor provided education or training services (E1)”,  </a:t>
            </a:r>
            <a:r>
              <a:rPr lang="en-US" b="0" dirty="0"/>
              <a:t>which is </a:t>
            </a:r>
            <a:r>
              <a:rPr lang="en-US" sz="1200" i="1" kern="1200" dirty="0">
                <a:solidFill>
                  <a:schemeClr val="dk1"/>
                </a:solidFill>
                <a:latin typeface="+mn-lt"/>
                <a:ea typeface="+mn-ea"/>
                <a:cs typeface="+mn-cs"/>
              </a:rPr>
              <a:t>Disaggregated by sex, location, type of education </a:t>
            </a:r>
          </a:p>
          <a:p>
            <a:pPr marL="171450" indent="-171450">
              <a:buFont typeface="Arial" panose="020B0604020202020204" pitchFamily="34" charset="0"/>
              <a:buChar char="•"/>
            </a:pPr>
            <a:endParaRPr lang="en-US" sz="1200" i="1" kern="120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this indicator we need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Age of the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need to confirm that they are Engaged in child labor or that they are At high risk of entering child labor.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type of education or training service they received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And the sex and location.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Let’s look at a second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indicator is, </a:t>
            </a:r>
            <a:r>
              <a:rPr lang="en-US" b="0" i="1" dirty="0"/>
              <a:t>“% of targeted businesses that implemented improved labor practices” with disaggregation for type of business and 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pieces of data do you think are needed?  Pause the recording and when you have your answers, press play.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At a minimum, you need information about the improved labor practices implemented, the types of businesses, and the locations of the businesses.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403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Clr>
                <a:schemeClr val="accent1"/>
              </a:buClr>
              <a:buFont typeface="Arial" panose="020B0604020202020204" pitchFamily="34" charset="0"/>
              <a:buChar char="•"/>
            </a:pPr>
            <a:r>
              <a:rPr lang="en-US" sz="1200" dirty="0">
                <a:solidFill>
                  <a:srgbClr val="9E0000"/>
                </a:solidFill>
              </a:rPr>
              <a:t>Step 2- Identify Target Respondents.  </a:t>
            </a:r>
          </a:p>
          <a:p>
            <a:pPr marL="171450" lvl="1" indent="-171450">
              <a:buClr>
                <a:schemeClr val="accent1"/>
              </a:buClr>
              <a:buFont typeface="Arial" panose="020B0604020202020204" pitchFamily="34" charset="0"/>
              <a:buChar char="•"/>
            </a:pPr>
            <a:r>
              <a:rPr lang="en-US" sz="1200" dirty="0">
                <a:solidFill>
                  <a:srgbClr val="9E0000"/>
                </a:solidFill>
              </a:rPr>
              <a:t>Once you figure out what data is needed for the indicator, you need to determine from whom you will get this data.  What is the target population that can provide the information?</a:t>
            </a:r>
          </a:p>
          <a:p>
            <a:pPr marL="171450" lvl="1" indent="-171450">
              <a:buClr>
                <a:schemeClr val="accent1"/>
              </a:buClr>
              <a:buFont typeface="Arial" panose="020B0604020202020204" pitchFamily="34" charset="0"/>
              <a:buChar char="•"/>
            </a:pPr>
            <a:endParaRPr lang="en-US" sz="1200" dirty="0">
              <a:solidFill>
                <a:srgbClr val="9E0000"/>
              </a:solidFill>
            </a:endParaRPr>
          </a:p>
          <a:p>
            <a:pPr marL="0" lvl="1" indent="0">
              <a:buClr>
                <a:schemeClr val="accent1"/>
              </a:buClr>
              <a:buFont typeface="Arial" panose="020B0604020202020204" pitchFamily="34" charset="0"/>
              <a:buNone/>
            </a:pPr>
            <a:r>
              <a:rPr lang="en-US" sz="1200" dirty="0">
                <a:solidFill>
                  <a:srgbClr val="9E0000"/>
                </a:solidFill>
              </a:rPr>
              <a:t>For example,  </a:t>
            </a:r>
          </a:p>
          <a:p>
            <a:pPr marL="171450" lvl="1" indent="-171450">
              <a:buClr>
                <a:schemeClr val="accent1"/>
              </a:buClr>
              <a:buFont typeface="Arial" panose="020B0604020202020204" pitchFamily="34" charset="0"/>
              <a:buChar char="•"/>
            </a:pPr>
            <a:r>
              <a:rPr lang="en-US" sz="1200" dirty="0">
                <a:solidFill>
                  <a:srgbClr val="9E0000"/>
                </a:solidFill>
              </a:rPr>
              <a:t>If a project wants </a:t>
            </a:r>
            <a:r>
              <a:rPr lang="en-US" dirty="0"/>
              <a:t>to know about the </a:t>
            </a:r>
            <a:r>
              <a:rPr lang="en-US" b="1" dirty="0"/>
              <a:t>relevance of its training, </a:t>
            </a:r>
            <a:r>
              <a:rPr lang="en-US" dirty="0"/>
              <a:t>the best people to interview would be the </a:t>
            </a:r>
            <a:r>
              <a:rPr lang="en-US" b="1" dirty="0"/>
              <a:t>participants</a:t>
            </a:r>
            <a:r>
              <a:rPr lang="en-US" dirty="0"/>
              <a:t>.</a:t>
            </a:r>
          </a:p>
          <a:p>
            <a:pPr marL="171450" lvl="1" indent="-171450">
              <a:buClr>
                <a:schemeClr val="accent1"/>
              </a:buClr>
              <a:buFont typeface="Arial" panose="020B0604020202020204" pitchFamily="34" charset="0"/>
              <a:buChar char="•"/>
            </a:pPr>
            <a:r>
              <a:rPr lang="en-US" dirty="0"/>
              <a:t>If a project wants to know about the </a:t>
            </a:r>
            <a:r>
              <a:rPr lang="en-US" b="1" dirty="0"/>
              <a:t>application of skills </a:t>
            </a:r>
            <a:r>
              <a:rPr lang="en-US" dirty="0"/>
              <a:t>in the workplace, the best people to interview might be </a:t>
            </a:r>
            <a:r>
              <a:rPr lang="en-US" b="1" dirty="0"/>
              <a:t>participants’ supervisors</a:t>
            </a:r>
            <a:r>
              <a:rPr lang="en-US" dirty="0"/>
              <a:t>. </a:t>
            </a:r>
          </a:p>
          <a:p>
            <a:pPr marL="171450" lvl="1" indent="-171450">
              <a:buClr>
                <a:schemeClr val="accent1"/>
              </a:buClr>
              <a:buFont typeface="Arial" panose="020B0604020202020204" pitchFamily="34" charset="0"/>
              <a:buChar char="•"/>
            </a:pPr>
            <a:endParaRPr lang="en-US" dirty="0"/>
          </a:p>
          <a:p>
            <a:pPr marL="171450" lvl="1" indent="-171450">
              <a:buClr>
                <a:schemeClr val="accent1"/>
              </a:buClr>
              <a:buFont typeface="Arial" panose="020B0604020202020204" pitchFamily="34" charset="0"/>
              <a:buChar char="•"/>
            </a:pPr>
            <a:endParaRPr lang="en-US" sz="1200" dirty="0">
              <a:solidFill>
                <a:srgbClr val="9E0000"/>
              </a:solidFill>
            </a:endParaRPr>
          </a:p>
          <a:p>
            <a:pPr marL="0" lvl="1" indent="0">
              <a:buClr>
                <a:schemeClr val="accent1"/>
              </a:buClr>
              <a:buNone/>
            </a:pPr>
            <a:r>
              <a:rPr lang="en-US" sz="1200" dirty="0">
                <a:solidFill>
                  <a:srgbClr val="9E0000"/>
                </a:solidFill>
              </a:rPr>
              <a:t> </a:t>
            </a:r>
            <a:endParaRPr lang="en-US" dirty="0"/>
          </a:p>
        </p:txBody>
      </p:sp>
    </p:spTree>
    <p:extLst>
      <p:ext uri="{BB962C8B-B14F-4D97-AF65-F5344CB8AC3E}">
        <p14:creationId xmlns:p14="http://schemas.microsoft.com/office/powerpoint/2010/main" val="228541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walk through another example using the same indicators we used previously to identify potential respondents.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the first indicator, to get information about a child's age, gender, location, their engagement in child labor or risk factors,  we might ask their parents or whomever is the head of household. </a:t>
            </a:r>
          </a:p>
          <a:p>
            <a:pPr marL="171450" indent="-171450">
              <a:buFont typeface="Arial" panose="020B0604020202020204" pitchFamily="34" charset="0"/>
              <a:buChar char="•"/>
            </a:pPr>
            <a:r>
              <a:rPr lang="en-US" dirty="0"/>
              <a:t>If we needed to know about education or training services received, we might interview the teachers or trainers.</a:t>
            </a:r>
          </a:p>
          <a:p>
            <a:pPr marL="171450" indent="-171450">
              <a:buFont typeface="Arial" panose="020B0604020202020204" pitchFamily="34" charset="0"/>
              <a:buChar char="•"/>
            </a:pPr>
            <a:r>
              <a:rPr lang="en-US" dirty="0"/>
              <a:t>For the second indicator, What do you think are some types of respondents that could provide information on labor practices implemented, types of businesses or business locations?  Press pause on the recording and when you have your answer, press play.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might ask business owners and/or their employees.  We might also ask inspectors who are responsible for verifying the use of proper labor practices.  </a:t>
            </a:r>
          </a:p>
        </p:txBody>
      </p:sp>
    </p:spTree>
    <p:extLst>
      <p:ext uri="{BB962C8B-B14F-4D97-AF65-F5344CB8AC3E}">
        <p14:creationId xmlns:p14="http://schemas.microsoft.com/office/powerpoint/2010/main" val="85977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Step 3:  Choose Method and Approach.</a:t>
            </a:r>
          </a:p>
          <a:p>
            <a:pPr marL="171450" indent="-171450">
              <a:buFont typeface="Arial" panose="020B0604020202020204" pitchFamily="34" charset="0"/>
              <a:buChar char="•"/>
            </a:pPr>
            <a:r>
              <a:rPr lang="en-US" dirty="0"/>
              <a:t>After you have a sense of the data you need and who could provide it, the next step is to think about how you are going to reach respondents.  Will you talk to them directly such as through interviews, observe them, or will you collect the data through project records, such as an attendance sheet or a test record. </a:t>
            </a:r>
          </a:p>
          <a:p>
            <a:pPr marL="171450" indent="-171450">
              <a:buFont typeface="Arial" panose="020B0604020202020204" pitchFamily="34" charset="0"/>
              <a:buChar char="•"/>
            </a:pPr>
            <a:r>
              <a:rPr lang="en-US" dirty="0"/>
              <a:t>You also want to consider how the data will be collected. Will it be in person, by phone, by online survey or email?  Will you need different methods for different types of respondents?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8964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Here are common types of data collection methods that are used by projects. </a:t>
            </a:r>
          </a:p>
          <a:p>
            <a:pPr marL="171450" indent="-171450">
              <a:lnSpc>
                <a:spcPct val="100000"/>
              </a:lnSpc>
              <a:spcBef>
                <a:spcPts val="600"/>
              </a:spcBef>
              <a:buFont typeface="Arial" panose="020B0604020202020204" pitchFamily="34" charset="0"/>
              <a:buChar char="•"/>
            </a:pPr>
            <a:r>
              <a:rPr lang="en-US" sz="1200" b="1" dirty="0"/>
              <a:t>Interviews</a:t>
            </a:r>
            <a:r>
              <a:rPr lang="en-US" sz="1200" dirty="0"/>
              <a:t>: These are often used for key informants such as beneficiaries, teachers, business managers, government officials, etc. </a:t>
            </a:r>
          </a:p>
          <a:p>
            <a:pPr marL="171450" indent="-171450">
              <a:lnSpc>
                <a:spcPct val="100000"/>
              </a:lnSpc>
              <a:spcBef>
                <a:spcPts val="600"/>
              </a:spcBef>
              <a:buFont typeface="Arial" panose="020B0604020202020204" pitchFamily="34" charset="0"/>
              <a:buChar char="•"/>
            </a:pPr>
            <a:r>
              <a:rPr lang="en-US" sz="1200" b="1" dirty="0"/>
              <a:t>Focus Groups</a:t>
            </a:r>
            <a:r>
              <a:rPr lang="en-US" sz="1200" dirty="0"/>
              <a:t>:  These are done with groups of 6-8 people that have common characteristics or shared experience.</a:t>
            </a:r>
          </a:p>
          <a:p>
            <a:pPr marL="171450" indent="-171450">
              <a:lnSpc>
                <a:spcPct val="100000"/>
              </a:lnSpc>
              <a:spcBef>
                <a:spcPts val="600"/>
              </a:spcBef>
              <a:buFont typeface="Arial" panose="020B0604020202020204" pitchFamily="34" charset="0"/>
              <a:buChar char="•"/>
            </a:pPr>
            <a:r>
              <a:rPr lang="en-US" sz="1200" b="1" dirty="0"/>
              <a:t>Surveys</a:t>
            </a:r>
            <a:r>
              <a:rPr lang="en-US" sz="1200" dirty="0"/>
              <a:t>: Surveys are a very common way to capture information about the behaviors, perceptions, satisfaction, awareness, etc. of a large number of stakeholders.</a:t>
            </a:r>
          </a:p>
          <a:p>
            <a:pPr marL="171450" indent="-171450">
              <a:lnSpc>
                <a:spcPct val="100000"/>
              </a:lnSpc>
              <a:spcBef>
                <a:spcPts val="600"/>
              </a:spcBef>
              <a:buFont typeface="Arial" panose="020B0604020202020204" pitchFamily="34" charset="0"/>
              <a:buChar char="•"/>
            </a:pPr>
            <a:r>
              <a:rPr lang="en-US" sz="1200" b="1" dirty="0"/>
              <a:t>Testing</a:t>
            </a:r>
            <a:r>
              <a:rPr lang="en-US" sz="1200" dirty="0"/>
              <a:t>:  Testing is used when a project wants to measure whether its activities have build the knowledge and skills of its target audience..</a:t>
            </a:r>
          </a:p>
          <a:p>
            <a:pPr marL="171450" indent="-171450">
              <a:lnSpc>
                <a:spcPct val="100000"/>
              </a:lnSpc>
              <a:spcBef>
                <a:spcPts val="600"/>
              </a:spcBef>
              <a:buFont typeface="Arial" panose="020B0604020202020204" pitchFamily="34" charset="0"/>
              <a:buChar char="•"/>
            </a:pPr>
            <a:r>
              <a:rPr lang="en-US" sz="1200" b="1" dirty="0"/>
              <a:t>Observations:  </a:t>
            </a:r>
            <a:r>
              <a:rPr lang="en-US" sz="1200" kern="1200" dirty="0">
                <a:solidFill>
                  <a:schemeClr val="tx1"/>
                </a:solidFill>
                <a:latin typeface="+mn-lt"/>
                <a:ea typeface="+mn-ea"/>
                <a:cs typeface="+mn-cs"/>
              </a:rPr>
              <a:t> This includes observing p</a:t>
            </a:r>
            <a:r>
              <a:rPr lang="en-US" sz="1200" dirty="0"/>
              <a:t>ractices, behaviors, and application of skills/techniques.  </a:t>
            </a:r>
          </a:p>
          <a:p>
            <a:pPr marL="171450" indent="-171450">
              <a:lnSpc>
                <a:spcPct val="100000"/>
              </a:lnSpc>
              <a:spcBef>
                <a:spcPts val="600"/>
              </a:spcBef>
              <a:buFont typeface="Arial" panose="020B0604020202020204" pitchFamily="34" charset="0"/>
              <a:buChar char="•"/>
            </a:pPr>
            <a:r>
              <a:rPr lang="en-US" sz="1200" b="1" dirty="0"/>
              <a:t>Review Project Records:</a:t>
            </a:r>
            <a:r>
              <a:rPr lang="en-US" sz="1200" dirty="0"/>
              <a:t> Collecting data from project administrative forms, such as attendance records.</a:t>
            </a:r>
          </a:p>
          <a:p>
            <a:pPr marL="171450" indent="-171450">
              <a:lnSpc>
                <a:spcPct val="100000"/>
              </a:lnSpc>
              <a:spcBef>
                <a:spcPts val="600"/>
              </a:spcBef>
              <a:buFont typeface="Arial" panose="020B0604020202020204" pitchFamily="34" charset="0"/>
              <a:buChar char="•"/>
            </a:pPr>
            <a:r>
              <a:rPr lang="en-US" sz="1200" b="1" dirty="0"/>
              <a:t>Capacity Assessments</a:t>
            </a:r>
            <a:r>
              <a:rPr lang="en-US" sz="1200" dirty="0"/>
              <a:t>: These are used to measure the organizational capacity of organizations, such as Community Based Organizations or NGOs.</a:t>
            </a: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endParaRPr lang="en-US" dirty="0"/>
          </a:p>
        </p:txBody>
      </p:sp>
    </p:spTree>
    <p:extLst>
      <p:ext uri="{BB962C8B-B14F-4D97-AF65-F5344CB8AC3E}">
        <p14:creationId xmlns:p14="http://schemas.microsoft.com/office/powerpoint/2010/main" val="120247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fourth of six courses in the M&amp;E Concepts training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course is aims to build understanding of how to develop data collection tools and plan for data collection.</a:t>
            </a:r>
          </a:p>
          <a:p>
            <a:pPr marL="171450" indent="-171450">
              <a:buFont typeface="Arial" panose="020B0604020202020204" pitchFamily="34" charset="0"/>
              <a:buChar char="•"/>
            </a:pPr>
            <a:r>
              <a:rPr lang="en-US" dirty="0"/>
              <a:t>The remaining courses in the M&amp;E Concepts series will cover: </a:t>
            </a: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Setting baseline values and indicator targets</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Using data for project improvement.</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eaLnBrk="1" fontAlgn="t" latinLnBrk="0" hangingPunct="1">
              <a:spcBef>
                <a:spcPts val="0"/>
              </a:spcBef>
              <a:spcAft>
                <a:spcPts val="0"/>
              </a:spcAft>
              <a:buFont typeface="Arial" panose="020B0604020202020204" pitchFamily="34" charset="0"/>
              <a:buChar char="•"/>
            </a:pPr>
            <a:r>
              <a:rPr lang="en-US" sz="1200" b="0" i="0" u="none" strike="noStrike" kern="1200" dirty="0">
                <a:solidFill>
                  <a:srgbClr val="FFFFFF"/>
                </a:solidFill>
                <a:effectLst/>
                <a:latin typeface="Calibri" panose="020F0502020204030204" pitchFamily="34" charset="0"/>
              </a:rPr>
              <a:t>When determining methods for data collection and the practicality there are some key considerations:  </a:t>
            </a:r>
          </a:p>
          <a:p>
            <a:pPr marL="171450" indent="-171450" algn="l" rtl="0" eaLnBrk="1" fontAlgn="t" latinLnBrk="0" hangingPunct="1">
              <a:spcBef>
                <a:spcPts val="0"/>
              </a:spcBef>
              <a:spcAft>
                <a:spcPts val="0"/>
              </a:spcAft>
              <a:buFont typeface="Arial" panose="020B0604020202020204" pitchFamily="34" charset="0"/>
              <a:buChar char="•"/>
            </a:pPr>
            <a:r>
              <a:rPr lang="en-US" sz="1200" b="1" i="0" u="none" strike="noStrike" kern="1200" dirty="0">
                <a:solidFill>
                  <a:srgbClr val="FFFFFF"/>
                </a:solidFill>
                <a:effectLst/>
                <a:latin typeface="Calibri" panose="020F0502020204030204" pitchFamily="34" charset="0"/>
              </a:rPr>
              <a:t>Cost </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Calibri" panose="020F0502020204030204" pitchFamily="34" charset="0"/>
              </a:rPr>
              <a:t>What is a reasonable cost to incur for collecting the data?  Does the project have the funds to collect the data and if not, are there secondary data available?</a:t>
            </a:r>
            <a:endParaRPr lang="en-US" sz="1200" b="0" i="0" u="none" strike="noStrike" dirty="0">
              <a:effectLst/>
              <a:latin typeface="Arial" panose="020B0604020202020204" pitchFamily="34" charset="0"/>
            </a:endParaRPr>
          </a:p>
          <a:p>
            <a:pPr marL="171450" indent="-171450" algn="l" rtl="0" eaLnBrk="1" fontAlgn="t" latinLnBrk="0" hangingPunct="1">
              <a:spcBef>
                <a:spcPts val="0"/>
              </a:spcBef>
              <a:spcAft>
                <a:spcPts val="0"/>
              </a:spcAft>
              <a:buFont typeface="Arial" panose="020B0604020202020204" pitchFamily="34" charset="0"/>
              <a:buChar char="•"/>
            </a:pPr>
            <a:r>
              <a:rPr lang="en-US" sz="1200" b="1" i="0" u="none" strike="noStrike" kern="1200" dirty="0">
                <a:solidFill>
                  <a:srgbClr val="000000"/>
                </a:solidFill>
                <a:effectLst/>
                <a:latin typeface="Calibri" panose="020F0502020204030204" pitchFamily="34" charset="0"/>
              </a:rPr>
              <a:t>Speed---</a:t>
            </a:r>
            <a:r>
              <a:rPr lang="en-US" sz="1200" b="0" i="0" u="none" strike="noStrike" kern="1200" dirty="0">
                <a:solidFill>
                  <a:srgbClr val="000000"/>
                </a:solidFill>
                <a:effectLst/>
                <a:latin typeface="Calibri" panose="020F0502020204030204" pitchFamily="34" charset="0"/>
              </a:rPr>
              <a:t>How quickly can the data be collected?  Can it be collected quickly enough to be useful, while still being accurate and reliable? </a:t>
            </a:r>
          </a:p>
          <a:p>
            <a:pPr marL="171450" indent="-171450" algn="l" rtl="0" eaLnBrk="1" fontAlgn="t" latinLnBrk="0" hangingPunct="1">
              <a:spcBef>
                <a:spcPts val="0"/>
              </a:spcBef>
              <a:spcAft>
                <a:spcPts val="0"/>
              </a:spcAft>
              <a:buFont typeface="Arial" panose="020B0604020202020204" pitchFamily="34" charset="0"/>
              <a:buChar char="•"/>
            </a:pPr>
            <a:r>
              <a:rPr lang="en-US" sz="1200" b="1" i="0" u="none" strike="noStrike" kern="1200" dirty="0">
                <a:solidFill>
                  <a:srgbClr val="000000"/>
                </a:solidFill>
                <a:effectLst/>
                <a:latin typeface="Calibri" panose="020F0502020204030204" pitchFamily="34" charset="0"/>
              </a:rPr>
              <a:t>Geographic diversity </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Calibri" panose="020F0502020204030204" pitchFamily="34" charset="0"/>
              </a:rPr>
              <a:t>What is the geographic area effected by the program?  --Can the data be collected in hard-to-reach or widely dispersed geographic areas?</a:t>
            </a:r>
          </a:p>
          <a:p>
            <a:pPr marL="171450" indent="-171450" algn="l" rtl="0" eaLnBrk="1" fontAlgn="t" latinLnBrk="0" hangingPunct="1">
              <a:spcBef>
                <a:spcPts val="0"/>
              </a:spcBef>
              <a:spcAft>
                <a:spcPts val="0"/>
              </a:spcAft>
              <a:buFont typeface="Arial" panose="020B0604020202020204" pitchFamily="34" charset="0"/>
              <a:buChar char="•"/>
            </a:pPr>
            <a:r>
              <a:rPr lang="en-US" sz="1200" b="1" i="0" u="none" strike="noStrike" kern="1200" dirty="0">
                <a:solidFill>
                  <a:srgbClr val="000000"/>
                </a:solidFill>
                <a:effectLst/>
                <a:latin typeface="Calibri" panose="020F0502020204030204" pitchFamily="34" charset="0"/>
              </a:rPr>
              <a:t>Level of accuracy </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Calibri" panose="020F0502020204030204" pitchFamily="34" charset="0"/>
              </a:rPr>
              <a:t>How accurate does the data need to be?  </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Calibri" panose="020F0502020204030204" pitchFamily="34" charset="0"/>
              </a:rPr>
              <a:t>Do you need to collect it from all respondents, or will a sample of respondents suffice? </a:t>
            </a:r>
            <a:endParaRPr lang="en-US" sz="1200" b="0" i="0" u="none" strike="noStrike" dirty="0">
              <a:effectLst/>
              <a:latin typeface="Arial" panose="020B0604020202020204"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rgbClr val="000000"/>
                </a:solidFill>
                <a:effectLst/>
                <a:latin typeface="Calibri" panose="020F0502020204030204" pitchFamily="34" charset="0"/>
              </a:rPr>
              <a:t>Frequency </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Calibri" panose="020F0502020204030204" pitchFamily="34" charset="0"/>
              </a:rPr>
              <a:t>How often are the data to be collected?  </a:t>
            </a:r>
            <a:r>
              <a:rPr lang="en-US" sz="1200" b="0" i="0" u="none" strike="noStrike" kern="1200" dirty="0">
                <a:solidFill>
                  <a:schemeClr val="tx1"/>
                </a:solidFill>
                <a:effectLst/>
                <a:latin typeface="Arial" panose="020B0604020202020204" pitchFamily="34" charset="0"/>
              </a:rPr>
              <a:t>---</a:t>
            </a:r>
            <a:r>
              <a:rPr lang="en-US" sz="1200" b="0" i="0" u="none" strike="noStrike" kern="1200" dirty="0">
                <a:solidFill>
                  <a:srgbClr val="000000"/>
                </a:solidFill>
                <a:effectLst/>
                <a:latin typeface="Calibri" panose="020F0502020204030204" pitchFamily="34" charset="0"/>
              </a:rPr>
              <a:t>Do you have the staff and resources to collect it with the frequency required?</a:t>
            </a:r>
            <a:endParaRPr lang="en-US" sz="1200" b="0" i="0" u="none" strike="noStrike" dirty="0">
              <a:effectLst/>
              <a:latin typeface="Arial" panose="020B0604020202020204" pitchFamily="34" charset="0"/>
            </a:endParaRPr>
          </a:p>
          <a:p>
            <a:pPr marL="171450" indent="-171450" algn="l" rtl="0" eaLnBrk="1" fontAlgn="t" latinLnBrk="0" hangingPunct="1">
              <a:spcBef>
                <a:spcPts val="0"/>
              </a:spcBef>
              <a:spcAft>
                <a:spcPts val="0"/>
              </a:spcAft>
              <a:buFont typeface="Arial" panose="020B0604020202020204" pitchFamily="34" charset="0"/>
              <a:buChar char="•"/>
            </a:pPr>
            <a:r>
              <a:rPr lang="en-US" sz="1200" b="1" i="0" u="none" strike="noStrike" kern="1200" dirty="0">
                <a:solidFill>
                  <a:srgbClr val="000000"/>
                </a:solidFill>
                <a:effectLst/>
                <a:latin typeface="Calibri" panose="020F0502020204030204" pitchFamily="34" charset="0"/>
              </a:rPr>
              <a:t>Reliability </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Calibri" panose="020F0502020204030204" pitchFamily="34" charset="0"/>
              </a:rPr>
              <a:t>---Can comparable data be collected using this same method in all locations and throughout the life of the project? </a:t>
            </a:r>
            <a:endParaRPr lang="en-US" sz="1200"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411028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each method there are pros and cons. Here are some….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Interviews:  Pros include the ability to gather in-depth information and ask follow-up questions to clarify responses.  Interviews are also more personalized.  The Cons include the need to train people to conduct the interviews as well as the smaller sample size because of cost and time to conduct interviews. Lastly, an interviewer’s presence might affect the way respondents answer questions.</a:t>
            </a:r>
          </a:p>
          <a:p>
            <a:pPr marL="171450" indent="-171450">
              <a:buFont typeface="Arial" panose="020B0604020202020204" pitchFamily="34" charset="0"/>
              <a:buChar char="•"/>
            </a:pPr>
            <a:r>
              <a:rPr lang="en-US" dirty="0"/>
              <a:t>Focus Groups:  They are an efficient way to interview multiple people at one time.  They are a good way to identify new ideas and issues and provide an opportunity to ask follow-up questions.  However, focus groups require skilled interviewers and because of the multiple voices and perspectives, the data is harder to analyze.  In some cases, they can also be more expensive if you have to bring groups together and rent space to host them.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Observations:  One benefit is the ability to observe activities and behaviors in a natural setting, such as observing teachers and students interacting at school or observing people working on a farm or at a business.  One of the cons of observations is that they require skilled observers that know what to look for and how to document what they observe.  Another limitation is that it is hard to generalize findings to larger populations or locations.  Lastly, people tend to act differently when being observed which can create issues of objectivity in the data.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Surveys:  They are relatively easy to conduct and are typically a cost-effective method for getting data from a large sample of stakeholders.  Because of the large sample size and the quantitative nature of surveys, statistical analysis can be done.  Surveys can also be done in person and online.  A few drawbacks to surveys include the inability to ask follow-up questions, the difficulty determining the sample, the impersonal nature and at times the expense.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sum, you want to align your collection methods with your data needs while accounting for pros and cons of potential methods.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83738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our table with our two indicators that we’ve been filling out. For the indicator, </a:t>
            </a:r>
            <a:r>
              <a:rPr lang="en-US" b="0" i="1" dirty="0"/>
              <a:t>“# of children engaged in or at high risk of entering child labor provided education or training services (E1)”,  </a:t>
            </a:r>
            <a:r>
              <a:rPr lang="en-US" b="0" i="0" dirty="0"/>
              <a:t>we know our informational needs and who our respondents should be… heads of households and teachers/trainers.  The last piece we need is to determine the data collection method or methods to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 few methods that would likely help us get the needed information include, a survey of households, a review of project records and interviews teachers about the educational services provided.</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0" i="0" dirty="0"/>
            </a:br>
            <a:r>
              <a:rPr lang="en-US" b="0" i="0" dirty="0"/>
              <a:t>For the second indicator, </a:t>
            </a:r>
            <a:r>
              <a:rPr lang="en-US" b="0" i="1" dirty="0"/>
              <a:t>“% of targeted businesses that implemented improved labor practices”, </a:t>
            </a:r>
            <a:r>
              <a:rPr lang="en-US" b="0" i="0" dirty="0"/>
              <a:t>we have listed our informational needs and potential respondents.  Potential methods for collecting the indicator data are a survey of business owners and employees, interviews with inspectors, direct observations of business practices and a review of business records- to confirm that the improved labor practices are codified.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2072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 know your methods, then its usually easy to identify the tool or tools you to use. Here are some examples of tools for primary data collection:</a:t>
            </a:r>
          </a:p>
          <a:p>
            <a:pPr marL="171450" indent="-171450">
              <a:buFont typeface="Arial" panose="020B0604020202020204" pitchFamily="34" charset="0"/>
              <a:buChar char="•"/>
            </a:pPr>
            <a:r>
              <a:rPr lang="en-US" dirty="0"/>
              <a:t> Surveys instruments, interview or focus group guides, tests, capacity assessment tools, observational checklists and project service delivery forms.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One thing to think about when developing tools is how to streamline them. Meaning, when possible, use one tool to collect data for multiple indicators or information needs. </a:t>
            </a:r>
          </a:p>
        </p:txBody>
      </p:sp>
    </p:spTree>
    <p:extLst>
      <p:ext uri="{BB962C8B-B14F-4D97-AF65-F5344CB8AC3E}">
        <p14:creationId xmlns:p14="http://schemas.microsoft.com/office/powerpoint/2010/main" val="191566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developing the tool there are a few important considerations. </a:t>
            </a:r>
          </a:p>
          <a:p>
            <a:pPr marL="171450" indent="-171450">
              <a:buFont typeface="Arial" panose="020B0604020202020204" pitchFamily="34" charset="0"/>
              <a:buChar char="•"/>
            </a:pPr>
            <a:r>
              <a:rPr lang="en-US" dirty="0"/>
              <a:t>First, ensure the tools is well structured. Frequently tools, such as surveys or interview guides are structured by topics, such as demographics, attitudes, behaviors.  Make sure that every question is related to data you need. </a:t>
            </a:r>
          </a:p>
          <a:p>
            <a:pPr marL="171450" indent="-171450">
              <a:buFont typeface="Arial" panose="020B0604020202020204" pitchFamily="34" charset="0"/>
              <a:buChar char="•"/>
            </a:pPr>
            <a:r>
              <a:rPr lang="en-US" dirty="0"/>
              <a:t>In addition, be sure to include instructions for using the tool and any messages you need to convey to the respondents, such as confidentiality and a request for consent.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next step is determining the types of questions to use. Consider whether you need a mix of open-ended and closed ended questions.  Make sure that the questions can be understood and answered by the respondents.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2400" dirty="0"/>
              <a:t>The six main areas to consider when drafting questions are: </a:t>
            </a:r>
          </a:p>
          <a:p>
            <a:pPr marL="1597025" lvl="1" indent="-457200">
              <a:buFont typeface="+mj-lt"/>
              <a:buAutoNum type="arabicPeriod"/>
            </a:pPr>
            <a:r>
              <a:rPr lang="en-US" b="1" dirty="0"/>
              <a:t>Question Purpose  </a:t>
            </a:r>
            <a:r>
              <a:rPr lang="en-US" dirty="0"/>
              <a:t>- Every question should serve a clear purpose related to data or project needs</a:t>
            </a:r>
            <a:endParaRPr lang="en-US" b="1" dirty="0"/>
          </a:p>
          <a:p>
            <a:pPr marL="1597025" lvl="1" indent="-457200">
              <a:buFont typeface="+mj-lt"/>
              <a:buAutoNum type="arabicPeriod"/>
            </a:pPr>
            <a:r>
              <a:rPr lang="en-US" b="1" dirty="0"/>
              <a:t>Types of questions </a:t>
            </a:r>
            <a:r>
              <a:rPr lang="en-US" dirty="0"/>
              <a:t>(open-ended or multiple choice) </a:t>
            </a:r>
          </a:p>
          <a:p>
            <a:pPr marL="1597025" lvl="1" indent="-457200">
              <a:buFont typeface="+mj-lt"/>
              <a:buAutoNum type="arabicPeriod"/>
            </a:pPr>
            <a:r>
              <a:rPr lang="en-US" b="1" dirty="0"/>
              <a:t>Wording of questions </a:t>
            </a:r>
            <a:r>
              <a:rPr lang="en-US" dirty="0"/>
              <a:t>(e.g., clear and simple) </a:t>
            </a:r>
          </a:p>
          <a:p>
            <a:pPr marL="1597025" lvl="1" indent="-457200">
              <a:buFont typeface="+mj-lt"/>
              <a:buAutoNum type="arabicPeriod"/>
            </a:pPr>
            <a:r>
              <a:rPr lang="en-US" b="1" dirty="0"/>
              <a:t>Order of questions </a:t>
            </a:r>
            <a:r>
              <a:rPr lang="en-US" dirty="0"/>
              <a:t>(e.g., </a:t>
            </a:r>
            <a:r>
              <a:rPr lang="en-US" sz="2400" dirty="0"/>
              <a:t>It’s a good practice to ask questions from the general to the specific. </a:t>
            </a:r>
            <a:endParaRPr lang="en-US" dirty="0"/>
          </a:p>
          <a:p>
            <a:pPr marL="1597025" lvl="1" indent="-457200">
              <a:buFont typeface="+mj-lt"/>
              <a:buAutoNum type="arabicPeriod"/>
            </a:pPr>
            <a:r>
              <a:rPr lang="en-US" b="1" dirty="0"/>
              <a:t>Length of tool-</a:t>
            </a:r>
            <a:r>
              <a:rPr lang="en-US" sz="1200" b="0" kern="1200" dirty="0">
                <a:solidFill>
                  <a:schemeClr val="tx1"/>
                </a:solidFill>
                <a:latin typeface="+mn-lt"/>
                <a:ea typeface="+mn-ea"/>
                <a:cs typeface="+mn-cs"/>
              </a:rPr>
              <a:t> Be </a:t>
            </a:r>
            <a:r>
              <a:rPr lang="en-US" b="0" dirty="0"/>
              <a:t>considerate of time to administer the tool)</a:t>
            </a:r>
            <a:endParaRPr lang="en-US" b="1" dirty="0"/>
          </a:p>
          <a:p>
            <a:pPr marL="159702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Relevant to respondent </a:t>
            </a:r>
            <a:r>
              <a:rPr lang="en-US" dirty="0"/>
              <a:t>- Make sure respondents can provide the information you are asking (i.e., they know the answers)</a:t>
            </a:r>
          </a:p>
          <a:p>
            <a:pPr marL="1139825" marR="0" lvl="1"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171450" indent="-171450">
              <a:buFont typeface="Arial" panose="020B0604020202020204" pitchFamily="34" charset="0"/>
              <a:buChar char="•"/>
            </a:pPr>
            <a:r>
              <a:rPr lang="en-US" dirty="0"/>
              <a:t>We’ll talk a little bit more about these in the following slides.</a:t>
            </a:r>
          </a:p>
          <a:p>
            <a:endParaRPr lang="en-US" dirty="0"/>
          </a:p>
        </p:txBody>
      </p:sp>
    </p:spTree>
    <p:extLst>
      <p:ext uri="{BB962C8B-B14F-4D97-AF65-F5344CB8AC3E}">
        <p14:creationId xmlns:p14="http://schemas.microsoft.com/office/powerpoint/2010/main" val="406438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Types of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Close ended questions- offer a limited range of possible answers- including “yes”/“no”, “true/false” or multiple choice. They are useful when you know the range of possible responses.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2060"/>
              </a:solidFill>
              <a:latin typeface="Gill Sans MT" panose="020B0502020104020203" pitchFamily="34" charset="0"/>
            </a:endParaRPr>
          </a:p>
          <a:p>
            <a:pPr marL="171450" indent="-171450">
              <a:buFont typeface="Arial" panose="020B0604020202020204" pitchFamily="34" charset="0"/>
              <a:buChar char="•"/>
            </a:pPr>
            <a:r>
              <a:rPr lang="en-US" altLang="en-US" dirty="0">
                <a:solidFill>
                  <a:srgbClr val="002060"/>
                </a:solidFill>
                <a:latin typeface="Gill Sans MT" panose="020B0502020104020203" pitchFamily="34" charset="0"/>
              </a:rPr>
              <a:t>Open-ended questions allow respondents to answer in their own words.  Open questions are a good way to get a respondent’s voice, their opinions and experiences without pre-selected answer choices.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Frequently, data collection tools will include a mix of the two question types.</a:t>
            </a:r>
          </a:p>
        </p:txBody>
      </p:sp>
    </p:spTree>
    <p:extLst>
      <p:ext uri="{BB962C8B-B14F-4D97-AF65-F5344CB8AC3E}">
        <p14:creationId xmlns:p14="http://schemas.microsoft.com/office/powerpoint/2010/main" val="3108109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examples of different question types.  </a:t>
            </a:r>
          </a:p>
          <a:p>
            <a:pPr marL="171450" indent="-171450">
              <a:buFont typeface="Arial" panose="020B0604020202020204" pitchFamily="34" charset="0"/>
              <a:buChar char="•"/>
            </a:pPr>
            <a:br>
              <a:rPr lang="en-US" dirty="0"/>
            </a:br>
            <a:r>
              <a:rPr lang="en-US" dirty="0"/>
              <a:t>The first question is an example of a multiple choice, closed-ended question.</a:t>
            </a:r>
          </a:p>
          <a:p>
            <a:pPr marL="171450" indent="-171450">
              <a:buFont typeface="Arial" panose="020B0604020202020204" pitchFamily="34" charset="0"/>
              <a:buChar char="•"/>
            </a:pPr>
            <a:r>
              <a:rPr lang="en-US" dirty="0"/>
              <a:t>The second is a closed question with “Yes” or “No” answer choices.</a:t>
            </a:r>
          </a:p>
          <a:p>
            <a:pPr marL="171450" indent="-171450">
              <a:buFont typeface="Arial" panose="020B0604020202020204" pitchFamily="34" charset="0"/>
              <a:buChar char="•"/>
            </a:pPr>
            <a:r>
              <a:rPr lang="en-US" dirty="0"/>
              <a:t>The third is an open-ended question that allows respondents to state, in their own words, which activities were most useful and why. </a:t>
            </a:r>
          </a:p>
          <a:p>
            <a:pPr marL="171450" indent="-171450">
              <a:buFont typeface="Arial" panose="020B0604020202020204" pitchFamily="34" charset="0"/>
              <a:buChar char="•"/>
            </a:pPr>
            <a:r>
              <a:rPr lang="en-US" dirty="0"/>
              <a:t>The last example is a closed ended Agreement or Likert scale that asks about respondents' level of agreement with the statement. Respondents have to choose between answer choices, A, B, C or D.</a:t>
            </a:r>
          </a:p>
          <a:p>
            <a:pPr marL="228600" indent="-228600">
              <a:buAutoNum type="arabicPeriod"/>
            </a:pPr>
            <a:endParaRPr lang="en-US" dirty="0"/>
          </a:p>
          <a:p>
            <a:pPr marL="0" indent="0">
              <a:buNone/>
            </a:pPr>
            <a:endParaRPr lang="en-US" dirty="0"/>
          </a:p>
          <a:p>
            <a:pPr marL="228600" indent="-228600">
              <a:buAutoNum type="arabicPeriod"/>
            </a:pPr>
            <a:endParaRPr lang="en-US" dirty="0"/>
          </a:p>
        </p:txBody>
      </p:sp>
    </p:spTree>
    <p:extLst>
      <p:ext uri="{BB962C8B-B14F-4D97-AF65-F5344CB8AC3E}">
        <p14:creationId xmlns:p14="http://schemas.microsoft.com/office/powerpoint/2010/main" val="3651623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Here is an example of a project record that uses closed ended questions to document whether organizations felt the training they received was useful. Respondents can select either “Very Useful”, “Moderately Useful” or “Not Useful”.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a:p>
            <a:endParaRPr lang="en-US" dirty="0"/>
          </a:p>
        </p:txBody>
      </p:sp>
    </p:spTree>
    <p:extLst>
      <p:ext uri="{BB962C8B-B14F-4D97-AF65-F5344CB8AC3E}">
        <p14:creationId xmlns:p14="http://schemas.microsoft.com/office/powerpoint/2010/main" val="250416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some of the benefits of the two question types, some of which we’ve touched on. </a:t>
            </a:r>
          </a:p>
          <a:p>
            <a:endParaRPr lang="en-US" dirty="0"/>
          </a:p>
          <a:p>
            <a:r>
              <a:rPr lang="en-US" dirty="0"/>
              <a:t>Closed ended questions are easier to ask and record.  Respondents can answer quickly, and the answer choices can help with their recall, if for example the event you are asking about happened some time in the past and their memory has faded.  Because the answer choices are fixed, close-ended questions reduce analysis errors.</a:t>
            </a:r>
          </a:p>
          <a:p>
            <a:endParaRPr lang="en-US" dirty="0"/>
          </a:p>
          <a:p>
            <a:r>
              <a:rPr lang="en-US" dirty="0"/>
              <a:t>Open-ended questions help get to the “Why” and “How” things happened.  They allow respondents to provide greater detail, clarifications and frequently provide unexpected insights. They can also generate quotes that can illuminate a key finding.  They can also help get answers when response are difficult to predict.</a:t>
            </a:r>
          </a:p>
        </p:txBody>
      </p:sp>
    </p:spTree>
    <p:extLst>
      <p:ext uri="{BB962C8B-B14F-4D97-AF65-F5344CB8AC3E}">
        <p14:creationId xmlns:p14="http://schemas.microsoft.com/office/powerpoint/2010/main" val="2874043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Here are some tips for developing good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1"/>
                </a:solidFill>
              </a:rPr>
              <a:t>Avoid double negatives in the question</a:t>
            </a:r>
            <a:r>
              <a:rPr lang="en-US" sz="1200" b="0" dirty="0">
                <a:solidFill>
                  <a:schemeClr val="accent1"/>
                </a:solidFill>
              </a:rPr>
              <a:t>. For example, “Do you </a:t>
            </a:r>
            <a:r>
              <a:rPr lang="en-US" sz="1200" b="0" u="sng" dirty="0">
                <a:solidFill>
                  <a:schemeClr val="accent1"/>
                </a:solidFill>
              </a:rPr>
              <a:t>disagree</a:t>
            </a:r>
            <a:r>
              <a:rPr lang="en-US" sz="1200" b="0" dirty="0">
                <a:solidFill>
                  <a:schemeClr val="accent1"/>
                </a:solidFill>
              </a:rPr>
              <a:t> that there should </a:t>
            </a:r>
            <a:r>
              <a:rPr lang="en-US" sz="1200" b="0" u="sng" dirty="0">
                <a:solidFill>
                  <a:schemeClr val="accent1"/>
                </a:solidFill>
              </a:rPr>
              <a:t>not be</a:t>
            </a:r>
            <a:r>
              <a:rPr lang="en-US" sz="1200" b="0" dirty="0">
                <a:solidFill>
                  <a:schemeClr val="accent1"/>
                </a:solidFill>
              </a:rPr>
              <a:t> a change in labor laws?” This type of double negative question can be confusing to respondents, and they may give the wrong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1"/>
                </a:solidFill>
              </a:rPr>
              <a:t>Avoid double-barreled questions </a:t>
            </a:r>
            <a:r>
              <a:rPr lang="en-US" sz="1200" b="0" dirty="0">
                <a:solidFill>
                  <a:schemeClr val="accent1"/>
                </a:solidFill>
              </a:rPr>
              <a:t>that ask about two or more things in one question. For example, “</a:t>
            </a:r>
            <a:r>
              <a:rPr lang="en-US" sz="1200" dirty="0"/>
              <a:t>Do you think your job is </a:t>
            </a:r>
            <a:r>
              <a:rPr lang="en-US" sz="1200" u="sng" dirty="0"/>
              <a:t>interesting</a:t>
            </a:r>
            <a:r>
              <a:rPr lang="en-US" sz="1200" dirty="0"/>
              <a:t> and </a:t>
            </a:r>
            <a:r>
              <a:rPr lang="en-US" sz="1200" u="sng" dirty="0"/>
              <a:t>stressful</a:t>
            </a:r>
            <a:r>
              <a:rPr lang="en-US" sz="1200" dirty="0"/>
              <a:t> or </a:t>
            </a:r>
            <a:r>
              <a:rPr lang="en-US" sz="1200" u="sng" dirty="0"/>
              <a:t>boring </a:t>
            </a:r>
            <a:r>
              <a:rPr lang="en-US" sz="1200" dirty="0"/>
              <a:t>and </a:t>
            </a:r>
            <a:r>
              <a:rPr lang="en-US" sz="1200" u="sng" dirty="0"/>
              <a:t>relaxed</a:t>
            </a:r>
            <a:r>
              <a:rPr lang="en-US" sz="1200" dirty="0"/>
              <a:t>?” </a:t>
            </a:r>
            <a:r>
              <a:rPr lang="en-US" sz="1200" b="0" dirty="0">
                <a:solidFill>
                  <a:schemeClr val="accent1"/>
                </a:solidFill>
              </a:rPr>
              <a:t>A double-barreled question like this can be confusing to respondents and it may not be clear which thing they are responding to when they answer.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1"/>
                </a:solidFill>
              </a:rPr>
              <a:t>Avoid Leading Questions and Use Neutral Words </a:t>
            </a:r>
            <a:r>
              <a:rPr lang="en-US" sz="1200" b="0" dirty="0">
                <a:solidFill>
                  <a:schemeClr val="accent1"/>
                </a:solidFill>
              </a:rPr>
              <a:t>– don’t show your judgement. </a:t>
            </a:r>
            <a:r>
              <a:rPr lang="en-US" b="0" dirty="0"/>
              <a:t>Ask for their opinion rather than referring to something as being “good” or “bad.” </a:t>
            </a:r>
            <a:r>
              <a:rPr lang="en-US" sz="1200" b="0" dirty="0">
                <a:solidFill>
                  <a:schemeClr val="accent1"/>
                </a:solidFill>
              </a:rPr>
              <a:t>For example, </a:t>
            </a:r>
            <a:r>
              <a:rPr lang="en-US" sz="1200" dirty="0"/>
              <a:t>“Should government officials be sent to stop your company’s </a:t>
            </a:r>
            <a:r>
              <a:rPr lang="en-US" sz="1200" u="sng" dirty="0"/>
              <a:t>bad</a:t>
            </a:r>
            <a:r>
              <a:rPr lang="en-US" sz="1200" dirty="0"/>
              <a:t> labor practices? ” Referring to the  labor practices as “bad” expresses judgement and steers the respondent’s answer.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1"/>
                </a:solidFill>
              </a:rPr>
              <a:t>Make answer choices specific </a:t>
            </a:r>
            <a:r>
              <a:rPr lang="en-US" sz="1200" b="0" dirty="0">
                <a:solidFill>
                  <a:schemeClr val="accent1"/>
                </a:solidFill>
              </a:rPr>
              <a:t>– not vague. Make sure the respondent understands the answer choices. For example, avoid overlapping response categories or unbalanced response scales.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endParaRPr lang="en-US" dirty="0"/>
          </a:p>
          <a:p>
            <a:endParaRPr lang="en-US" dirty="0"/>
          </a:p>
        </p:txBody>
      </p:sp>
    </p:spTree>
    <p:extLst>
      <p:ext uri="{BB962C8B-B14F-4D97-AF65-F5344CB8AC3E}">
        <p14:creationId xmlns:p14="http://schemas.microsoft.com/office/powerpoint/2010/main" val="55725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the training, participants will have increased their understanding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marR="0" lvl="0" indent="-342900">
              <a:spcBef>
                <a:spcPts val="0"/>
              </a:spcBef>
              <a:spcAft>
                <a:spcPts val="0"/>
              </a:spcAft>
              <a:buFont typeface="Symbol" panose="05050102010706020507" pitchFamily="18" charset="2"/>
              <a:buChar char=""/>
            </a:pPr>
            <a:r>
              <a:rPr lang="en-US" dirty="0"/>
              <a:t>How to design data collection tools to support project monitoring.</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Key considerations for planning data collection.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580633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Here are a few more tips: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Make questions as simple as possible </a:t>
            </a:r>
            <a:r>
              <a:rPr lang="en-US" b="0" dirty="0"/>
              <a:t>– Make sure they are easy for people to understand by using simple sentences and use common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Along the same 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Avoid using jargon or </a:t>
            </a:r>
            <a:r>
              <a:rPr lang="en-US" sz="1200" b="1" dirty="0">
                <a:highlight>
                  <a:srgbClr val="E8E9F0"/>
                </a:highlight>
              </a:rPr>
              <a:t>abbreviations </a:t>
            </a:r>
            <a:r>
              <a:rPr lang="en-US" sz="1200" b="0" dirty="0">
                <a:highlight>
                  <a:srgbClr val="E8E9F0"/>
                </a:highlight>
              </a:rPr>
              <a:t>– these can be confusing to respondents, and they might not understand what you are asking.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highlight>
                  <a:srgbClr val="E8E9F0"/>
                </a:highlight>
              </a:rPr>
              <a:t>Lastly,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Avoid too many open questions </a:t>
            </a:r>
            <a:r>
              <a:rPr lang="en-US" b="0" dirty="0"/>
              <a:t>– this can be tiring for respondents and also requires more work in analysis. It is a good practice to think through which questions are most important to be open ended.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p:txBody>
      </p:sp>
    </p:spTree>
    <p:extLst>
      <p:ext uri="{BB962C8B-B14F-4D97-AF65-F5344CB8AC3E}">
        <p14:creationId xmlns:p14="http://schemas.microsoft.com/office/powerpoint/2010/main" val="291919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Referring back to our data collection table- the last step is to determine which tool or instrument to use based on the methods.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the first indicator, we will use an intake form that parents will fill out for their children. We will review attendance sheets to confirm participation and the type of educational services provided. Lastly, we’ll use an interview guide to get information from teachers about the educational services.</a:t>
            </a:r>
          </a:p>
          <a:p>
            <a:pPr marL="171450" indent="-171450">
              <a:buFont typeface="Arial" panose="020B0604020202020204" pitchFamily="34" charset="0"/>
              <a:buChar char="•"/>
            </a:pPr>
            <a:r>
              <a:rPr lang="en-US" dirty="0"/>
              <a:t>For the second indicator, we’ll use a survey instrument for business owners and an interview guide for inspectors.  We’ll develop an observational checklist to use on site at businesses to observe the improved labor practices and we’ll review businesses policy manuals to ensure the observed labor practices are codified.  </a:t>
            </a:r>
          </a:p>
          <a:p>
            <a:endParaRPr lang="en-US" dirty="0"/>
          </a:p>
          <a:p>
            <a:endParaRPr lang="en-US" dirty="0"/>
          </a:p>
        </p:txBody>
      </p:sp>
    </p:spTree>
    <p:extLst>
      <p:ext uri="{BB962C8B-B14F-4D97-AF65-F5344CB8AC3E}">
        <p14:creationId xmlns:p14="http://schemas.microsoft.com/office/powerpoint/2010/main" val="3560426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Step 5: Pre-test Data Collection Tool. </a:t>
            </a:r>
          </a:p>
          <a:p>
            <a:pPr marL="171450" indent="-171450">
              <a:buFont typeface="Arial" panose="020B0604020202020204" pitchFamily="34" charset="0"/>
              <a:buChar char="•"/>
            </a:pPr>
            <a:r>
              <a:rPr lang="en-US" dirty="0"/>
              <a:t>This step is really important to make sure that you will get reliable data. It helps ensure the quality of the tool and decreases the chance of error. </a:t>
            </a:r>
          </a:p>
          <a:p>
            <a:pPr marL="171450" indent="-171450">
              <a:buFont typeface="Arial" panose="020B0604020202020204" pitchFamily="34" charset="0"/>
              <a:buChar char="•"/>
            </a:pPr>
            <a:r>
              <a:rPr lang="en-US" dirty="0"/>
              <a:t>Pre-test or piloting s</a:t>
            </a:r>
            <a:r>
              <a:rPr lang="en-US" sz="1200" dirty="0"/>
              <a:t>hould be conducted systematically, using the same method of administration as you plan to use when collecting data.  </a:t>
            </a:r>
          </a:p>
          <a:p>
            <a:pPr marL="171450" indent="-171450">
              <a:buFont typeface="Arial" panose="020B0604020202020204" pitchFamily="34" charset="0"/>
              <a:buChar char="•"/>
            </a:pPr>
            <a:r>
              <a:rPr lang="en-US" sz="1200" dirty="0"/>
              <a:t>The pre-test should also </a:t>
            </a:r>
            <a:r>
              <a:rPr lang="en-US" dirty="0"/>
              <a:t>be administered with a small group of respondents with similar demographics or characteristics as target population, but who are not part of the sample. </a:t>
            </a:r>
          </a:p>
          <a:p>
            <a:endParaRPr lang="en-US" dirty="0"/>
          </a:p>
          <a:p>
            <a:endParaRPr lang="en-US" dirty="0"/>
          </a:p>
        </p:txBody>
      </p:sp>
    </p:spTree>
    <p:extLst>
      <p:ext uri="{BB962C8B-B14F-4D97-AF65-F5344CB8AC3E}">
        <p14:creationId xmlns:p14="http://schemas.microsoft.com/office/powerpoint/2010/main" val="4053239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the pre-test make sure to either collect feedback from the respondents or meet as a group of data collectors to reflect on the feedback you have. </a:t>
            </a:r>
          </a:p>
          <a:p>
            <a:pPr marL="171450" indent="-171450">
              <a:buFont typeface="Arial" panose="020B0604020202020204" pitchFamily="34" charset="0"/>
              <a:buChar char="•"/>
            </a:pPr>
            <a:r>
              <a:rPr lang="en-US" dirty="0"/>
              <a:t>Next, revise the tool to incorporate the feedback. </a:t>
            </a:r>
          </a:p>
          <a:p>
            <a:pPr marL="171450" indent="-171450">
              <a:buFont typeface="Arial" panose="020B0604020202020204" pitchFamily="34" charset="0"/>
              <a:buChar char="•"/>
            </a:pPr>
            <a:r>
              <a:rPr lang="en-US" dirty="0"/>
              <a:t>For online tools – as part of the pre-test make sure all the functions work, such as skip patterns and mandatory questions.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refining the tools following the pre-test, here are some questions that can be helpful to consider:</a:t>
            </a:r>
          </a:p>
          <a:p>
            <a:pPr marL="346075" lvl="1" indent="-177800">
              <a:buFont typeface="Arial" panose="020B0604020202020204" pitchFamily="34" charset="0"/>
              <a:buChar char="•"/>
            </a:pPr>
            <a:r>
              <a:rPr lang="en-US" sz="1200" dirty="0">
                <a:solidFill>
                  <a:schemeClr val="tx1"/>
                </a:solidFill>
              </a:rPr>
              <a:t>Were the instructions easy to follow and understand? </a:t>
            </a:r>
          </a:p>
          <a:p>
            <a:pPr marL="346075" lvl="1" indent="-177800">
              <a:buFont typeface="Arial" panose="020B0604020202020204" pitchFamily="34" charset="0"/>
              <a:buChar char="•"/>
            </a:pPr>
            <a:r>
              <a:rPr lang="en-US" sz="1200" dirty="0">
                <a:solidFill>
                  <a:schemeClr val="tx1"/>
                </a:solidFill>
              </a:rPr>
              <a:t>Were any questions confusing or redundant? </a:t>
            </a:r>
          </a:p>
          <a:p>
            <a:pPr marL="346075" lvl="1" indent="-177800">
              <a:buFont typeface="Arial" panose="020B0604020202020204" pitchFamily="34" charset="0"/>
              <a:buChar char="•"/>
            </a:pPr>
            <a:r>
              <a:rPr lang="en-US" sz="1200" dirty="0">
                <a:solidFill>
                  <a:schemeClr val="tx1"/>
                </a:solidFill>
              </a:rPr>
              <a:t>Were questions and answer choices clear? </a:t>
            </a:r>
          </a:p>
          <a:p>
            <a:pPr marL="346075" lvl="1" indent="-177800">
              <a:buFont typeface="Arial" panose="020B0604020202020204" pitchFamily="34" charset="0"/>
              <a:buChar char="•"/>
            </a:pPr>
            <a:r>
              <a:rPr lang="en-US" sz="1200" dirty="0">
                <a:solidFill>
                  <a:schemeClr val="tx1"/>
                </a:solidFill>
              </a:rPr>
              <a:t>Were they able to answer all of the questions? </a:t>
            </a:r>
          </a:p>
          <a:p>
            <a:pPr marL="346075" lvl="1" indent="-177800">
              <a:buFont typeface="Arial" panose="020B0604020202020204" pitchFamily="34" charset="0"/>
              <a:buChar char="•"/>
            </a:pPr>
            <a:r>
              <a:rPr lang="en-US" sz="1200" dirty="0">
                <a:solidFill>
                  <a:schemeClr val="tx1"/>
                </a:solidFill>
              </a:rPr>
              <a:t>How long did it take to complete? Was that too long?</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03799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Step 6:  Planning for Data Collection</a:t>
            </a:r>
          </a:p>
          <a:p>
            <a:pPr marL="171450" indent="-171450">
              <a:buFont typeface="Arial" panose="020B0604020202020204" pitchFamily="34" charset="0"/>
              <a:buChar char="•"/>
            </a:pPr>
            <a:r>
              <a:rPr lang="en-US" dirty="0"/>
              <a:t>At this point you know what information you need, who you want to collect it from, and how you will collect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last step is to plan the data collection.  Some of the questions to answer at this stage 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will data be collected? How often? </a:t>
            </a:r>
          </a:p>
          <a:p>
            <a:pPr marL="800100" lvl="1" indent="-342900">
              <a:buFont typeface="Arial" panose="020B0604020202020204" pitchFamily="34" charset="0"/>
              <a:buChar char="•"/>
            </a:pPr>
            <a:r>
              <a:rPr lang="en-US" sz="2000" dirty="0"/>
              <a:t>Will it be done during enrollment?  Immediately following activities?  Will there be a baseline/midline/endline collection?</a:t>
            </a:r>
          </a:p>
          <a:p>
            <a:pPr marL="457200" lvl="1" indent="0">
              <a:buFont typeface="Arial" panose="020B0604020202020204" pitchFamily="34" charset="0"/>
              <a:buNone/>
            </a:pPr>
            <a:endParaRPr lang="en-US" sz="2000" dirty="0"/>
          </a:p>
          <a:p>
            <a:pPr marL="342900" lvl="0" indent="-342900">
              <a:buFont typeface="Arial" panose="020B0604020202020204" pitchFamily="34" charset="0"/>
              <a:buChar char="•"/>
            </a:pPr>
            <a:r>
              <a:rPr lang="en-US" dirty="0"/>
              <a:t>Who will collect it?</a:t>
            </a:r>
          </a:p>
          <a:p>
            <a:pPr marL="800100" lvl="1" indent="-342900">
              <a:buFont typeface="Arial" panose="020B0604020202020204" pitchFamily="34" charset="0"/>
              <a:buChar char="•"/>
            </a:pPr>
            <a:r>
              <a:rPr lang="en-US" sz="2000" dirty="0"/>
              <a:t>Will it be project staff? Partner staff? or Hired enumerators?</a:t>
            </a:r>
          </a:p>
          <a:p>
            <a:pPr marL="800100" lvl="1" indent="-342900">
              <a:buFont typeface="Arial" panose="020B0604020202020204" pitchFamily="34" charset="0"/>
              <a:buChar char="•"/>
            </a:pPr>
            <a:r>
              <a:rPr lang="en-US" sz="2000" dirty="0"/>
              <a:t>Who will train the data collectors on the tools?</a:t>
            </a:r>
          </a:p>
          <a:p>
            <a:pPr marL="800100" lvl="1" indent="-342900">
              <a:buFont typeface="Arial" panose="020B0604020202020204" pitchFamily="34" charset="0"/>
              <a:buChar char="•"/>
            </a:pPr>
            <a:r>
              <a:rPr lang="en-US" sz="2000" dirty="0"/>
              <a:t>What are the role and responsibilities for pre-testing and refining the tools, administering the tools, checking the quality of data, etc.? </a:t>
            </a:r>
          </a:p>
          <a:p>
            <a:pPr marL="457200" lvl="1" indent="0">
              <a:buFont typeface="Arial" panose="020B0604020202020204" pitchFamily="34" charset="0"/>
              <a:buNone/>
            </a:pPr>
            <a:endParaRPr lang="en-US" sz="2000" dirty="0"/>
          </a:p>
          <a:p>
            <a:endParaRPr lang="en-US" dirty="0"/>
          </a:p>
          <a:p>
            <a:endParaRPr lang="en-US" dirty="0"/>
          </a:p>
        </p:txBody>
      </p:sp>
    </p:spTree>
    <p:extLst>
      <p:ext uri="{BB962C8B-B14F-4D97-AF65-F5344CB8AC3E}">
        <p14:creationId xmlns:p14="http://schemas.microsoft.com/office/powerpoint/2010/main" val="3622034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will data be collected?</a:t>
            </a:r>
          </a:p>
          <a:p>
            <a:pPr marL="628650" lvl="1" indent="-171450">
              <a:buFont typeface="Arial" panose="020B0604020202020204" pitchFamily="34" charset="0"/>
              <a:buChar char="•"/>
            </a:pPr>
            <a:r>
              <a:rPr lang="en-US" dirty="0"/>
              <a:t>Which geographic locations?</a:t>
            </a:r>
          </a:p>
          <a:p>
            <a:pPr marL="628650" lvl="1" indent="-171450">
              <a:buFont typeface="Arial" panose="020B0604020202020204" pitchFamily="34" charset="0"/>
              <a:buChar char="•"/>
            </a:pPr>
            <a:r>
              <a:rPr lang="en-US" dirty="0"/>
              <a:t>Will it be at homes, businesses, schools, farms?  </a:t>
            </a:r>
          </a:p>
          <a:p>
            <a:pPr marL="628650" lvl="1" indent="-171450">
              <a:buFont typeface="Arial" panose="020B0604020202020204" pitchFamily="34" charset="0"/>
              <a:buChar char="•"/>
            </a:pPr>
            <a:r>
              <a:rPr lang="en-US" dirty="0"/>
              <a:t>What are the logistical considerations?</a:t>
            </a:r>
          </a:p>
          <a:p>
            <a:pPr marL="171450" indent="-171450">
              <a:buFont typeface="Arial" panose="020B0604020202020204" pitchFamily="34" charset="0"/>
              <a:buChar char="•"/>
            </a:pPr>
            <a:r>
              <a:rPr lang="en-US" dirty="0"/>
              <a:t>Are there any instructions or processes that need to be followed to collect data, such as access or permission issues- for example is a letter from the government required to access a school?  How will visits by scheduled? What are the appropriate ways to scheduling visits or interviews?</a:t>
            </a:r>
          </a:p>
          <a:p>
            <a:pPr marL="171450" indent="-171450">
              <a:buFont typeface="Arial" panose="020B0604020202020204" pitchFamily="34" charset="0"/>
              <a:buChar char="•"/>
            </a:pPr>
            <a:r>
              <a:rPr lang="en-US" dirty="0"/>
              <a:t>How will data quality checks be done to ensure data is collected the right way and is accurate?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Please remember that detailed data collection plans need to be document in section four of the CMEP.  </a:t>
            </a:r>
          </a:p>
          <a:p>
            <a:endParaRPr lang="en-US" dirty="0"/>
          </a:p>
          <a:p>
            <a:endParaRPr lang="en-US" dirty="0"/>
          </a:p>
        </p:txBody>
      </p:sp>
    </p:spTree>
    <p:extLst>
      <p:ext uri="{BB962C8B-B14F-4D97-AF65-F5344CB8AC3E}">
        <p14:creationId xmlns:p14="http://schemas.microsoft.com/office/powerpoint/2010/main" val="2808155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 and Responsibilities</a:t>
            </a:r>
          </a:p>
          <a:p>
            <a:pPr marL="171450" indent="-171450">
              <a:buFont typeface="Arial" panose="020B0604020202020204" pitchFamily="34" charset="0"/>
              <a:buChar char="•"/>
            </a:pPr>
            <a:r>
              <a:rPr lang="en-US" dirty="0"/>
              <a:t>There are typically a number of people involved in data collection with different roles and responsibilities.  It is important to document them so that data collection is done efficiently and effectively and to avoid missteps in the process.</a:t>
            </a:r>
          </a:p>
          <a:p>
            <a:endParaRPr lang="en-US" dirty="0"/>
          </a:p>
          <a:p>
            <a:r>
              <a:rPr lang="en-US" dirty="0"/>
              <a:t>A few common responsibilities are listed on screen, such as</a:t>
            </a:r>
          </a:p>
          <a:p>
            <a:pPr marL="171450" indent="-171450">
              <a:buFont typeface="Arial" panose="020B0604020202020204" pitchFamily="34" charset="0"/>
              <a:buChar char="•"/>
            </a:pPr>
            <a:r>
              <a:rPr lang="en-US" dirty="0"/>
              <a:t>Data collection</a:t>
            </a:r>
          </a:p>
          <a:p>
            <a:pPr marL="171450" indent="-171450">
              <a:buFont typeface="Arial" panose="020B0604020202020204" pitchFamily="34" charset="0"/>
              <a:buChar char="•"/>
            </a:pPr>
            <a:r>
              <a:rPr lang="en-US" dirty="0"/>
              <a:t>Data collection management</a:t>
            </a:r>
          </a:p>
          <a:p>
            <a:pPr marL="171450" indent="-171450">
              <a:buFont typeface="Arial" panose="020B0604020202020204" pitchFamily="34" charset="0"/>
              <a:buChar char="•"/>
            </a:pPr>
            <a:r>
              <a:rPr lang="en-US" dirty="0"/>
              <a:t>Quality control </a:t>
            </a:r>
          </a:p>
          <a:p>
            <a:pPr marL="171450" indent="-171450">
              <a:buFont typeface="Arial" panose="020B0604020202020204" pitchFamily="34" charset="0"/>
              <a:buChar char="•"/>
            </a:pPr>
            <a:r>
              <a:rPr lang="en-US" dirty="0"/>
              <a:t>Data analysis and</a:t>
            </a:r>
          </a:p>
          <a:p>
            <a:pPr marL="171450" indent="-171450">
              <a:buFont typeface="Arial" panose="020B0604020202020204" pitchFamily="34" charset="0"/>
              <a:buChar char="•"/>
            </a:pPr>
            <a:r>
              <a:rPr lang="en-US" dirty="0"/>
              <a:t>Reporting. </a:t>
            </a:r>
          </a:p>
        </p:txBody>
      </p:sp>
    </p:spTree>
    <p:extLst>
      <p:ext uri="{BB962C8B-B14F-4D97-AF65-F5344CB8AC3E}">
        <p14:creationId xmlns:p14="http://schemas.microsoft.com/office/powerpoint/2010/main" val="180030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B728C-620F-444E-91AA-C0A1B523C03B}" type="slidenum">
              <a:rPr lang="en-US"/>
              <a:pPr/>
              <a:t>37</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dirty="0"/>
              <a:t>Ensuring Data Quality</a:t>
            </a:r>
          </a:p>
          <a:p>
            <a:endParaRPr lang="en-US" dirty="0"/>
          </a:p>
          <a:p>
            <a:pPr marL="171450" indent="-171450">
              <a:buFont typeface="Arial" panose="020B0604020202020204" pitchFamily="34" charset="0"/>
              <a:buChar char="•"/>
            </a:pPr>
            <a:r>
              <a:rPr lang="en-US" dirty="0"/>
              <a:t>As we have discussed, data collection is a highly involved process that takes time and resources to do well.  As such, ensuring the effort provides accurate and reliable data is critical.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are a number of things that can go wrong, such as selecting the wrong data collection methods, developing flawed tools, not thoroughly planning for data collection, and incorrectly administering the tools.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Some ways to mitigate theses risks include:</a:t>
            </a:r>
          </a:p>
          <a:p>
            <a:pPr marL="171450" indent="-171450">
              <a:buFont typeface="Arial" panose="020B0604020202020204" pitchFamily="34" charset="0"/>
              <a:buChar char="•"/>
            </a:pPr>
            <a:r>
              <a:rPr lang="en-US" baseline="0" dirty="0"/>
              <a:t>Pre-testing the tools and training data collectors on the tools and procedures.</a:t>
            </a:r>
          </a:p>
          <a:p>
            <a:pPr marL="171450" indent="-171450">
              <a:buFont typeface="Arial" panose="020B0604020202020204" pitchFamily="34" charset="0"/>
              <a:buChar char="•"/>
            </a:pPr>
            <a:r>
              <a:rPr lang="en-US" baseline="0" dirty="0"/>
              <a:t>Another is using a mix of data collection methods for an indicator.</a:t>
            </a:r>
          </a:p>
          <a:p>
            <a:pPr marL="171450" indent="-171450">
              <a:buFont typeface="Arial" panose="020B0604020202020204" pitchFamily="34" charset="0"/>
              <a:buChar char="•"/>
            </a:pPr>
            <a:r>
              <a:rPr lang="en-US" baseline="0" dirty="0"/>
              <a:t>It is also recommended to review the data regularly to see if there are any outliers that don’t look right. If these can be spotted while data is being collected, it might be possible to follow-up.</a:t>
            </a:r>
          </a:p>
          <a:p>
            <a:pPr marL="171450" indent="-171450">
              <a:buFont typeface="Arial" panose="020B0604020202020204" pitchFamily="34" charset="0"/>
              <a:buChar char="•"/>
            </a:pPr>
            <a:r>
              <a:rPr lang="en-US" baseline="0" dirty="0"/>
              <a:t>Lastly, conducting informal and formal audits. This can be done during data collection, or analysis depending on which quality area is the focus. </a:t>
            </a:r>
          </a:p>
          <a:p>
            <a:pPr marL="171450" indent="-171450">
              <a:buFont typeface="Arial" panose="020B0604020202020204" pitchFamily="34" charset="0"/>
              <a:buChar char="•"/>
            </a:pPr>
            <a:endParaRPr lang="en-US" baseline="0" dirty="0"/>
          </a:p>
        </p:txBody>
      </p:sp>
    </p:spTree>
    <p:extLst>
      <p:ext uri="{BB962C8B-B14F-4D97-AF65-F5344CB8AC3E}">
        <p14:creationId xmlns:p14="http://schemas.microsoft.com/office/powerpoint/2010/main" val="24328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of information.  Let’s do a knowledge check.</a:t>
            </a:r>
          </a:p>
        </p:txBody>
      </p:sp>
    </p:spTree>
    <p:extLst>
      <p:ext uri="{BB962C8B-B14F-4D97-AF65-F5344CB8AC3E}">
        <p14:creationId xmlns:p14="http://schemas.microsoft.com/office/powerpoint/2010/main" val="917522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1: </a:t>
            </a:r>
            <a:r>
              <a:rPr lang="en-US" b="0" i="1" dirty="0"/>
              <a:t>“</a:t>
            </a:r>
            <a:r>
              <a:rPr lang="en-US" sz="1200" b="0" i="1" dirty="0"/>
              <a:t>Each performance indicator should be linked to at least one data collection tool in the CMEP”.</a:t>
            </a:r>
          </a:p>
          <a:p>
            <a:pPr marL="628650" lvl="1" indent="-171450">
              <a:buFont typeface="Arial" panose="020B0604020202020204" pitchFamily="34" charset="0"/>
              <a:buChar char="•"/>
              <a:defRPr/>
            </a:pPr>
            <a:r>
              <a:rPr lang="en-US" altLang="en-US" sz="1200" dirty="0">
                <a:cs typeface="Times New Roman" panose="02020603050405020304" pitchFamily="18" charset="0"/>
              </a:rPr>
              <a:t>True or False?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when you have your answer, press play.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“True.”  To collect data for an indicator, at least one data collection tool is required.  Note that even in the case of secondary sources, some record or report with the data will need to be listed.</a:t>
            </a:r>
          </a:p>
          <a:p>
            <a:endParaRPr lang="en-US" dirty="0"/>
          </a:p>
        </p:txBody>
      </p:sp>
    </p:spTree>
    <p:extLst>
      <p:ext uri="{BB962C8B-B14F-4D97-AF65-F5344CB8AC3E}">
        <p14:creationId xmlns:p14="http://schemas.microsoft.com/office/powerpoint/2010/main" val="326098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agenda for the session includes the following topics: </a:t>
            </a:r>
          </a:p>
          <a:p>
            <a:pPr marL="171450" indent="-171450">
              <a:buFont typeface="Arial" panose="020B0604020202020204" pitchFamily="34" charset="0"/>
              <a:buChar char="•"/>
            </a:pPr>
            <a:r>
              <a:rPr lang="en-US" sz="1200" dirty="0"/>
              <a:t>Overview of data collection</a:t>
            </a:r>
          </a:p>
          <a:p>
            <a:pPr marL="171450" indent="-171450">
              <a:buFont typeface="Arial" panose="020B0604020202020204" pitchFamily="34" charset="0"/>
              <a:buChar char="•"/>
            </a:pPr>
            <a:r>
              <a:rPr lang="en-US" sz="1200" dirty="0"/>
              <a:t>Developing data collection tools </a:t>
            </a:r>
          </a:p>
          <a:p>
            <a:pPr marL="171450" indent="-171450">
              <a:buFont typeface="Arial" panose="020B0604020202020204" pitchFamily="34" charset="0"/>
              <a:buChar char="•"/>
            </a:pPr>
            <a:r>
              <a:rPr lang="en-US" sz="1200" dirty="0"/>
              <a:t>Planning for Data Collection</a:t>
            </a:r>
          </a:p>
          <a:p>
            <a:pPr marL="0" inden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2:  “</a:t>
            </a:r>
            <a:r>
              <a:rPr lang="en-US" sz="1200" b="0" i="1" dirty="0"/>
              <a:t>Data collection instruments are developed after the final CMEP is approved.”</a:t>
            </a:r>
          </a:p>
          <a:p>
            <a:pPr marL="628650" lvl="1" indent="-171450">
              <a:buFont typeface="Arial" panose="020B0604020202020204" pitchFamily="34" charset="0"/>
              <a:buChar char="•"/>
              <a:defRPr/>
            </a:pPr>
            <a:r>
              <a:rPr lang="en-US" altLang="en-US" sz="1200" dirty="0">
                <a:cs typeface="Times New Roman" panose="02020603050405020304" pitchFamily="18" charset="0"/>
              </a:rPr>
              <a:t>True or false?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when you have your answer, press play.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“False.”  Data collection instruments are created as part of the CMEP development process.</a:t>
            </a:r>
          </a:p>
          <a:p>
            <a:endParaRPr lang="en-US" dirty="0"/>
          </a:p>
        </p:txBody>
      </p:sp>
    </p:spTree>
    <p:extLst>
      <p:ext uri="{BB962C8B-B14F-4D97-AF65-F5344CB8AC3E}">
        <p14:creationId xmlns:p14="http://schemas.microsoft.com/office/powerpoint/2010/main" val="480365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3:  “</a:t>
            </a:r>
            <a:r>
              <a:rPr lang="en-US" sz="1200" b="0" i="1" dirty="0"/>
              <a:t>Data collected about beneficiaries' age, test scores, employment status and ethnicity would be considered what type of data?”</a:t>
            </a:r>
          </a:p>
          <a:p>
            <a:pPr marL="628650" lvl="1" indent="-171450">
              <a:buFont typeface="Arial" panose="020B0604020202020204" pitchFamily="34" charset="0"/>
              <a:buChar char="•"/>
            </a:pPr>
            <a:r>
              <a:rPr lang="en-US" sz="1200" dirty="0"/>
              <a:t>Quantitative or qualitative?</a:t>
            </a:r>
          </a:p>
          <a:p>
            <a:pPr marL="457200" lvl="1"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Pause the recording and when you have your answer, press play.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a:t>
            </a:r>
            <a:r>
              <a:rPr lang="en-US" sz="1200" dirty="0"/>
              <a:t>Quantitative.”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2533378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4:  “</a:t>
            </a:r>
            <a:r>
              <a:rPr lang="en-US" sz="1200" b="0" i="1" dirty="0"/>
              <a:t>Qualitative data is typically easier to aggregate, analyze and interpret in comparison to quantitative data.”</a:t>
            </a:r>
          </a:p>
          <a:p>
            <a:pPr marL="628650" lvl="1" indent="-171450">
              <a:buFont typeface="Arial" panose="020B0604020202020204" pitchFamily="34" charset="0"/>
              <a:buChar char="•"/>
              <a:defRPr/>
            </a:pPr>
            <a:r>
              <a:rPr lang="en-US" altLang="en-US" sz="1200" dirty="0">
                <a:cs typeface="Times New Roman" panose="02020603050405020304" pitchFamily="18" charset="0"/>
              </a:rPr>
              <a:t>True or false?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when you have your answer, press play.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“False”   Qualitative data is typically harder to aggregate, analyze and interpret than quantitative data.</a:t>
            </a:r>
          </a:p>
          <a:p>
            <a:endParaRPr lang="en-US" dirty="0"/>
          </a:p>
        </p:txBody>
      </p:sp>
    </p:spTree>
    <p:extLst>
      <p:ext uri="{BB962C8B-B14F-4D97-AF65-F5344CB8AC3E}">
        <p14:creationId xmlns:p14="http://schemas.microsoft.com/office/powerpoint/2010/main" val="4063350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5:  </a:t>
            </a:r>
            <a:r>
              <a:rPr lang="en-US" b="0" i="1" dirty="0"/>
              <a:t>“</a:t>
            </a:r>
            <a:r>
              <a:rPr lang="en-US" sz="1200" b="0" i="1" dirty="0"/>
              <a:t>Which of the following data collection methods is best suited for collecting information from a large population?”</a:t>
            </a:r>
          </a:p>
          <a:p>
            <a:pPr marL="628650" lvl="1" indent="-171450">
              <a:buFont typeface="Arial" panose="020B0604020202020204" pitchFamily="34" charset="0"/>
              <a:buChar char="•"/>
            </a:pPr>
            <a:r>
              <a:rPr lang="en-US" dirty="0"/>
              <a:t>Focus group discussion </a:t>
            </a:r>
          </a:p>
          <a:p>
            <a:pPr marL="628650" lvl="1" indent="-171450">
              <a:buFont typeface="Arial" panose="020B0604020202020204" pitchFamily="34" charset="0"/>
              <a:buChar char="•"/>
            </a:pPr>
            <a:r>
              <a:rPr lang="en-US" dirty="0"/>
              <a:t>Key informant interview </a:t>
            </a:r>
          </a:p>
          <a:p>
            <a:pPr marL="628650" lvl="1" indent="-171450">
              <a:buFont typeface="Arial" panose="020B0604020202020204" pitchFamily="34" charset="0"/>
              <a:buChar char="•"/>
            </a:pPr>
            <a:r>
              <a:rPr lang="en-US" dirty="0"/>
              <a:t>Observation or </a:t>
            </a:r>
          </a:p>
          <a:p>
            <a:pPr marL="628650" lvl="1" indent="-171450">
              <a:buFont typeface="Arial" panose="020B0604020202020204" pitchFamily="34" charset="0"/>
              <a:buChar char="•"/>
            </a:pPr>
            <a:r>
              <a:rPr lang="en-US" dirty="0"/>
              <a:t>Survey </a:t>
            </a:r>
            <a:endParaRPr lang="en-US" sz="18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when you have your answer, press play.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answers is “Survey.”  </a:t>
            </a:r>
          </a:p>
          <a:p>
            <a:endParaRPr lang="en-US" dirty="0"/>
          </a:p>
        </p:txBody>
      </p:sp>
    </p:spTree>
    <p:extLst>
      <p:ext uri="{BB962C8B-B14F-4D97-AF65-F5344CB8AC3E}">
        <p14:creationId xmlns:p14="http://schemas.microsoft.com/office/powerpoint/2010/main" val="349476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6:  </a:t>
            </a:r>
            <a:r>
              <a:rPr lang="en-US" b="0" i="1" dirty="0"/>
              <a:t>“</a:t>
            </a:r>
            <a:r>
              <a:rPr lang="en-US" sz="1200" b="0" i="1" dirty="0"/>
              <a:t>Grantees should only pre-test their instruments if conducting a survey.”</a:t>
            </a:r>
          </a:p>
          <a:p>
            <a:pPr marL="628650" lvl="1" indent="-171450">
              <a:buFont typeface="Arial" panose="020B0604020202020204" pitchFamily="34" charset="0"/>
              <a:buChar char="•"/>
              <a:defRPr/>
            </a:pPr>
            <a:r>
              <a:rPr lang="en-US" altLang="en-US" sz="1200" dirty="0">
                <a:cs typeface="Times New Roman" panose="02020603050405020304" pitchFamily="18" charset="0"/>
              </a:rPr>
              <a:t>True or false?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Pause the recording and when you have your answer, press play.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answer is “False.”  It is important to pre-test other instruments, not just surveys.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hope you did well on the knowledge check questions.</a:t>
            </a:r>
          </a:p>
          <a:p>
            <a:endParaRPr lang="en-US" dirty="0"/>
          </a:p>
        </p:txBody>
      </p:sp>
    </p:spTree>
    <p:extLst>
      <p:ext uri="{BB962C8B-B14F-4D97-AF65-F5344CB8AC3E}">
        <p14:creationId xmlns:p14="http://schemas.microsoft.com/office/powerpoint/2010/main" val="2582797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conclude with a summary of the concepts and key points we’ve covered in this course.</a:t>
            </a:r>
          </a:p>
        </p:txBody>
      </p:sp>
    </p:spTree>
    <p:extLst>
      <p:ext uri="{BB962C8B-B14F-4D97-AF65-F5344CB8AC3E}">
        <p14:creationId xmlns:p14="http://schemas.microsoft.com/office/powerpoint/2010/main" val="3738304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benefits to collecting data. Performance data helps ensure projects are accountable for achieving their intended results. Data enables learning and exploration of issues and good practices.  It enables engagement with stakeholders around results and demonstrate success that fosters buy-in for the project.</a:t>
            </a:r>
          </a:p>
          <a:p>
            <a:pPr marL="171450" indent="-171450">
              <a:buFont typeface="Arial" panose="020B0604020202020204" pitchFamily="34" charset="0"/>
              <a:buChar char="•"/>
            </a:pPr>
            <a:r>
              <a:rPr lang="en-US" dirty="0"/>
              <a:t>We discussed different types of data collection tools and methods such as,</a:t>
            </a:r>
          </a:p>
          <a:p>
            <a:pPr marL="628650" lvl="1" indent="-171450">
              <a:buFont typeface="Arial" panose="020B0604020202020204" pitchFamily="34" charset="0"/>
              <a:buChar char="•"/>
            </a:pPr>
            <a:r>
              <a:rPr lang="en-US" dirty="0"/>
              <a:t>Surveys, project documents, interview guides, knowledge tests, etc.  The selection of the methods and tools should be based on a clear understanding of the data needs and the sources that can provide it.  </a:t>
            </a:r>
          </a:p>
          <a:p>
            <a:pPr marL="171450" indent="-171450">
              <a:buFont typeface="Arial" panose="020B0604020202020204" pitchFamily="34" charset="0"/>
              <a:buChar char="•"/>
            </a:pPr>
            <a:r>
              <a:rPr lang="en-US" dirty="0"/>
              <a:t>Primary data sources often include: </a:t>
            </a:r>
          </a:p>
          <a:p>
            <a:pPr marL="628650" lvl="1" indent="-171450">
              <a:buFont typeface="Arial" panose="020B0604020202020204" pitchFamily="34" charset="0"/>
              <a:buChar char="•"/>
            </a:pPr>
            <a:r>
              <a:rPr lang="en-US" dirty="0"/>
              <a:t>Beneficiaries, project partners, government officials, local organizations, etc.  </a:t>
            </a:r>
          </a:p>
          <a:p>
            <a:pPr marL="171450" indent="-171450">
              <a:buFont typeface="Arial" panose="020B0604020202020204" pitchFamily="34" charset="0"/>
              <a:buChar char="•"/>
            </a:pPr>
            <a:r>
              <a:rPr lang="en-US" dirty="0"/>
              <a:t>In terms of the types of data, we discussed : </a:t>
            </a:r>
          </a:p>
          <a:p>
            <a:pPr marL="628650" lvl="1" indent="-171450">
              <a:buFont typeface="Arial" panose="020B0604020202020204" pitchFamily="34" charset="0"/>
              <a:buChar char="•"/>
            </a:pPr>
            <a:r>
              <a:rPr lang="en-US" dirty="0"/>
              <a:t>Primary versus secondary data- with primary data being data the project collects directly and secondary data being data that comes from other sources, such as the government, companies and local organizations.</a:t>
            </a:r>
          </a:p>
          <a:p>
            <a:pPr marL="628650" lvl="1" indent="-171450">
              <a:buFont typeface="Arial" panose="020B0604020202020204" pitchFamily="34" charset="0"/>
              <a:buChar char="•"/>
            </a:pPr>
            <a:r>
              <a:rPr lang="en-US" dirty="0"/>
              <a:t>Qualitative versus quantitative data -  we talked about the pros and cons of both and how they can complement one another to provide more robust data for analysis and reporting.</a:t>
            </a:r>
          </a:p>
          <a:p>
            <a:endParaRPr lang="en-US" dirty="0"/>
          </a:p>
        </p:txBody>
      </p:sp>
    </p:spTree>
    <p:extLst>
      <p:ext uri="{BB962C8B-B14F-4D97-AF65-F5344CB8AC3E}">
        <p14:creationId xmlns:p14="http://schemas.microsoft.com/office/powerpoint/2010/main" val="1877427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also walked through the six steps for developing data collection tools and process: </a:t>
            </a:r>
          </a:p>
          <a:p>
            <a:pPr marL="400050" indent="-400050">
              <a:buFont typeface="+mj-lt"/>
              <a:buAutoNum type="arabicPeriod"/>
            </a:pPr>
            <a:r>
              <a:rPr lang="en-US" dirty="0"/>
              <a:t>Define purpose and needed data </a:t>
            </a:r>
          </a:p>
          <a:p>
            <a:pPr marL="400050" indent="-400050">
              <a:buFont typeface="+mj-lt"/>
              <a:buAutoNum type="arabicPeriod"/>
            </a:pPr>
            <a:r>
              <a:rPr lang="en-US" dirty="0"/>
              <a:t>Identify target respondents </a:t>
            </a:r>
          </a:p>
          <a:p>
            <a:pPr marL="400050" indent="-400050">
              <a:buFont typeface="+mj-lt"/>
              <a:buAutoNum type="arabicPeriod"/>
            </a:pPr>
            <a:r>
              <a:rPr lang="en-US" dirty="0"/>
              <a:t>Choose the methods and approach </a:t>
            </a:r>
          </a:p>
          <a:p>
            <a:pPr marL="400050" indent="-400050">
              <a:buFont typeface="+mj-lt"/>
              <a:buAutoNum type="arabicPeriod"/>
            </a:pPr>
            <a:r>
              <a:rPr lang="en-US" dirty="0"/>
              <a:t>Select and develop the data collection tools </a:t>
            </a:r>
          </a:p>
          <a:p>
            <a:pPr marL="400050" indent="-400050">
              <a:buFont typeface="+mj-lt"/>
              <a:buAutoNum type="arabicPeriod"/>
            </a:pPr>
            <a:r>
              <a:rPr lang="en-US" dirty="0"/>
              <a:t>Pre-test the data collection tool</a:t>
            </a:r>
          </a:p>
          <a:p>
            <a:pPr marL="400050" indent="-400050">
              <a:buFont typeface="+mj-lt"/>
              <a:buAutoNum type="arabicPeriod"/>
            </a:pPr>
            <a:r>
              <a:rPr lang="en-US" dirty="0"/>
              <a:t>Prepare for data collection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96399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learn more about data collection, here are a few resources that can help you.</a:t>
            </a:r>
          </a:p>
          <a:p>
            <a:endParaRPr lang="en-US" dirty="0"/>
          </a:p>
          <a:p>
            <a:pPr marL="171450" indent="-171450">
              <a:buFont typeface="Arial" panose="020B0604020202020204" pitchFamily="34" charset="0"/>
              <a:buChar char="•"/>
            </a:pPr>
            <a:r>
              <a:rPr lang="en-US" dirty="0"/>
              <a:t>The M&amp;E Resource Guide for OCFT Projects available on DOL.gov.</a:t>
            </a:r>
          </a:p>
          <a:p>
            <a:pPr marL="171450" indent="-171450">
              <a:buFont typeface="Arial" panose="020B0604020202020204" pitchFamily="34" charset="0"/>
              <a:buChar char="•"/>
            </a:pPr>
            <a:r>
              <a:rPr lang="en-US" dirty="0"/>
              <a:t>USAID’s Data Collection Methods and Tools for Performance Monitoring, which can be found at usaidlearninglab.gov.</a:t>
            </a:r>
          </a:p>
          <a:p>
            <a:pPr marL="171450" indent="-171450">
              <a:buFont typeface="Arial" panose="020B0604020202020204" pitchFamily="34" charset="0"/>
              <a:buChar char="•"/>
            </a:pPr>
            <a:r>
              <a:rPr lang="en-US" dirty="0"/>
              <a:t>The Ultimate Guide to Effective Data collection at </a:t>
            </a:r>
            <a:r>
              <a:rPr lang="en-US" dirty="0" err="1"/>
              <a:t>Orange.NGO</a:t>
            </a:r>
            <a:r>
              <a:rPr lang="en-US" dirty="0"/>
              <a:t>.</a:t>
            </a:r>
          </a:p>
          <a:p>
            <a:pPr marL="171450" indent="-171450">
              <a:buFont typeface="Arial" panose="020B0604020202020204" pitchFamily="34" charset="0"/>
              <a:buChar char="•"/>
            </a:pPr>
            <a:r>
              <a:rPr lang="en-US" dirty="0"/>
              <a:t>Methodologies for Data Collection and Analysis for Monitoring and Evaluation from IOM.</a:t>
            </a:r>
          </a:p>
          <a:p>
            <a:r>
              <a:rPr lang="en-US" dirty="0"/>
              <a:t>And</a:t>
            </a:r>
          </a:p>
          <a:p>
            <a:pPr marL="171450" indent="-171450">
              <a:buFont typeface="Arial" panose="020B0604020202020204" pitchFamily="34" charset="0"/>
              <a:buChar char="•"/>
            </a:pPr>
            <a:r>
              <a:rPr lang="en-US" dirty="0"/>
              <a:t>Tips for Developing Survey Instruments and Questionnaires which can be found on the US Department of States’ website (State.gov).</a:t>
            </a:r>
          </a:p>
        </p:txBody>
      </p:sp>
    </p:spTree>
    <p:extLst>
      <p:ext uri="{BB962C8B-B14F-4D97-AF65-F5344CB8AC3E}">
        <p14:creationId xmlns:p14="http://schemas.microsoft.com/office/powerpoint/2010/main" val="2044855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your participation in this fourth course in the M&amp;E Concept Series.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14000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an overview of data collection</a:t>
            </a:r>
          </a:p>
        </p:txBody>
      </p:sp>
    </p:spTree>
    <p:extLst>
      <p:ext uri="{BB962C8B-B14F-4D97-AF65-F5344CB8AC3E}">
        <p14:creationId xmlns:p14="http://schemas.microsoft.com/office/powerpoint/2010/main" val="347320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If you recall from the Introduction to Results Based Management course, we discussed the six-step cycle and the prior courses in the M&amp;E Concept series covered steps 1-3.  We’re now at step 4 which involves the collection of data during implementation.</a:t>
            </a:r>
          </a:p>
          <a:p>
            <a:endParaRPr lang="en-US" dirty="0"/>
          </a:p>
        </p:txBody>
      </p:sp>
    </p:spTree>
    <p:extLst>
      <p:ext uri="{BB962C8B-B14F-4D97-AF65-F5344CB8AC3E}">
        <p14:creationId xmlns:p14="http://schemas.microsoft.com/office/powerpoint/2010/main" val="124598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Data collection happens throughout the life of a project.  It begins with the collection of baseline data before project activities begin and continues throughout implementation with a final collection of data at endline.</a:t>
            </a:r>
          </a:p>
          <a:p>
            <a:endParaRPr lang="en-US" dirty="0"/>
          </a:p>
        </p:txBody>
      </p:sp>
    </p:spTree>
    <p:extLst>
      <p:ext uri="{BB962C8B-B14F-4D97-AF65-F5344CB8AC3E}">
        <p14:creationId xmlns:p14="http://schemas.microsoft.com/office/powerpoint/2010/main" val="382547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collect data. For one, data helps demonstrate accountability for commitments by organizations to delivering services and achieving results. Data allows project teams to learn and explore what is working, what is not, and why based on the evidence.  Data, particularly when reported to ILAB provides a record to support institutional memory.  Data can also be used to engage stakeholders in discussions about what the project is achieving, how the project can be improved and to gain support through the demonstration of measurable benefits. </a:t>
            </a:r>
          </a:p>
        </p:txBody>
      </p:sp>
    </p:spTree>
    <p:extLst>
      <p:ext uri="{BB962C8B-B14F-4D97-AF65-F5344CB8AC3E}">
        <p14:creationId xmlns:p14="http://schemas.microsoft.com/office/powerpoint/2010/main" val="112587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10000"/>
              </a:lnSpc>
              <a:buFont typeface="Arial" panose="020B0604020202020204" pitchFamily="34" charset="0"/>
              <a:buChar char="•"/>
            </a:pPr>
            <a:r>
              <a:rPr lang="en-US" dirty="0"/>
              <a:t>Data can be collected from either Primary or Secondary data sources.  </a:t>
            </a:r>
          </a:p>
          <a:p>
            <a:pPr marL="228600" indent="-228600">
              <a:lnSpc>
                <a:spcPct val="110000"/>
              </a:lnSpc>
              <a:buFont typeface="Arial" panose="020B0604020202020204" pitchFamily="34" charset="0"/>
              <a:buChar char="•"/>
            </a:pPr>
            <a:r>
              <a:rPr lang="en-US" dirty="0"/>
              <a:t>Data collected by the project, i.e., primary data can include</a:t>
            </a:r>
          </a:p>
          <a:p>
            <a:pPr marL="685800" lvl="1" indent="-228600">
              <a:lnSpc>
                <a:spcPct val="110000"/>
              </a:lnSpc>
              <a:buFont typeface="Arial" panose="020B0604020202020204" pitchFamily="34" charset="0"/>
              <a:buChar char="•"/>
            </a:pPr>
            <a:r>
              <a:rPr lang="en-US" sz="1200" dirty="0"/>
              <a:t>Interviews- such as with key informants or beneficiary groups.</a:t>
            </a:r>
          </a:p>
          <a:p>
            <a:pPr marL="685800" lvl="1" indent="-228600">
              <a:lnSpc>
                <a:spcPct val="110000"/>
              </a:lnSpc>
              <a:buFont typeface="Arial" panose="020B0604020202020204" pitchFamily="34" charset="0"/>
              <a:buChar char="•"/>
            </a:pPr>
            <a:r>
              <a:rPr lang="en-US" sz="1200" dirty="0"/>
              <a:t>Surveys and questionnaires, such as household surveys, satisfaction surveys or online surveys.</a:t>
            </a:r>
          </a:p>
          <a:p>
            <a:pPr marL="685800" lvl="1" indent="-228600">
              <a:lnSpc>
                <a:spcPct val="110000"/>
              </a:lnSpc>
              <a:buFont typeface="Arial" panose="020B0604020202020204" pitchFamily="34" charset="0"/>
              <a:buChar char="•"/>
            </a:pPr>
            <a:r>
              <a:rPr lang="en-US" sz="1200" dirty="0"/>
              <a:t>Direct Observations, such as site visit logs or the use of service delivery or observational checklists.</a:t>
            </a:r>
          </a:p>
          <a:p>
            <a:pPr marL="685800" lvl="1" indent="-228600">
              <a:lnSpc>
                <a:spcPct val="110000"/>
              </a:lnSpc>
              <a:buFont typeface="Arial" panose="020B0604020202020204" pitchFamily="34" charset="0"/>
              <a:buChar char="•"/>
            </a:pPr>
            <a:r>
              <a:rPr lang="en-US" sz="1200" dirty="0"/>
              <a:t>Knowledge or skills tests, administered after providing training, coaching or some other capacity building activity. And</a:t>
            </a:r>
          </a:p>
          <a:p>
            <a:pPr marL="685800" lvl="1" indent="-228600">
              <a:lnSpc>
                <a:spcPct val="110000"/>
              </a:lnSpc>
              <a:buFont typeface="Arial" panose="020B0604020202020204" pitchFamily="34" charset="0"/>
              <a:buChar char="•"/>
            </a:pPr>
            <a:r>
              <a:rPr lang="en-US" sz="1200" dirty="0"/>
              <a:t>Project Records, such as attendance records or registration forms for events held by the project.</a:t>
            </a:r>
          </a:p>
          <a:p>
            <a:pPr marL="685800" lvl="1" indent="-228600">
              <a:lnSpc>
                <a:spcPct val="110000"/>
              </a:lnSpc>
              <a:buFont typeface="Arial" panose="020B0604020202020204" pitchFamily="34" charset="0"/>
              <a:buChar char="•"/>
            </a:pPr>
            <a:endParaRPr lang="en-US" sz="1200" dirty="0"/>
          </a:p>
          <a:p>
            <a:pPr marL="685800" lvl="1" indent="-228600">
              <a:lnSpc>
                <a:spcPct val="110000"/>
              </a:lnSpc>
              <a:buFont typeface="Arial" panose="020B0604020202020204" pitchFamily="34" charset="0"/>
              <a:buChar char="•"/>
            </a:pPr>
            <a:r>
              <a:rPr lang="en-US" sz="1200" dirty="0"/>
              <a:t>Secondary sources of data, i.e. data collected by other organizations can include</a:t>
            </a:r>
          </a:p>
          <a:p>
            <a:pPr marL="1143000" lvl="2" indent="-228600">
              <a:lnSpc>
                <a:spcPct val="110000"/>
              </a:lnSpc>
              <a:buFont typeface="Arial" panose="020B0604020202020204" pitchFamily="34" charset="0"/>
              <a:buChar char="•"/>
            </a:pPr>
            <a:r>
              <a:rPr lang="en-US" sz="1200" dirty="0"/>
              <a:t>Government data- such as census data or inspection reports</a:t>
            </a:r>
          </a:p>
          <a:p>
            <a:pPr marL="1143000" lvl="2" indent="-228600">
              <a:lnSpc>
                <a:spcPct val="110000"/>
              </a:lnSpc>
              <a:buFont typeface="Arial" panose="020B0604020202020204" pitchFamily="34" charset="0"/>
              <a:buChar char="•"/>
            </a:pPr>
            <a:r>
              <a:rPr lang="en-US" sz="1200" dirty="0"/>
              <a:t>Administrative data, such as school records, company records</a:t>
            </a:r>
          </a:p>
          <a:p>
            <a:pPr marL="1143000" lvl="2" indent="-228600">
              <a:lnSpc>
                <a:spcPct val="110000"/>
              </a:lnSpc>
              <a:buFont typeface="Arial" panose="020B0604020202020204" pitchFamily="34" charset="0"/>
              <a:buChar char="•"/>
            </a:pPr>
            <a:r>
              <a:rPr lang="en-US" sz="1200" dirty="0"/>
              <a:t>Desk reviews of literature on subject.</a:t>
            </a:r>
          </a:p>
          <a:p>
            <a:pPr marL="1143000" lvl="2" indent="-228600">
              <a:lnSpc>
                <a:spcPct val="110000"/>
              </a:lnSpc>
              <a:buFont typeface="Arial" panose="020B0604020202020204" pitchFamily="34" charset="0"/>
              <a:buChar char="•"/>
            </a:pPr>
            <a:r>
              <a:rPr lang="en-US" sz="1200" dirty="0"/>
              <a:t>Publicly available analyses, reports and studies.</a:t>
            </a:r>
          </a:p>
          <a:p>
            <a:endParaRPr lang="en-US" dirty="0"/>
          </a:p>
        </p:txBody>
      </p:sp>
    </p:spTree>
    <p:extLst>
      <p:ext uri="{BB962C8B-B14F-4D97-AF65-F5344CB8AC3E}">
        <p14:creationId xmlns:p14="http://schemas.microsoft.com/office/powerpoint/2010/main" val="813809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hyperlink" Target="https://thetoolkit.me/123-method/metrics-based-evaluation/metrics-step-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hyperlink" Target="https://pixabay.com/fr/d-affaires-personnes-l-%C3%A9quipe-1180883/" TargetMode="External"/></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7.xml"/><Relationship Id="rId7" Type="http://schemas.openxmlformats.org/officeDocument/2006/relationships/diagramColors" Target="../diagrams/colors4.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7" Type="http://schemas.openxmlformats.org/officeDocument/2006/relationships/hyperlink" Target="https://eca.state.gov/files/bureau/eca_survey_best_practices_final_formatted.pdf"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hyperlink" Target="https://publications.iom.int/system/files/pdf/IOM-Monitoring-and-Evaluation-Guidelines-Chapter-4_0.pdf" TargetMode="External"/><Relationship Id="rId5" Type="http://schemas.openxmlformats.org/officeDocument/2006/relationships/hyperlink" Target="https://orange.ngo/wp-content/uploads/2017/08/The-Ultimate-Guide-to-Effective-Data-Collection.pdf" TargetMode="External"/><Relationship Id="rId4" Type="http://schemas.openxmlformats.org/officeDocument/2006/relationships/hyperlink" Target="https://usaidlearninglab.org/sites/default/files/resource/files/data_collection_perf_monitoring_final2021.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M&amp;E Concepts: </a:t>
            </a:r>
            <a:br>
              <a:rPr lang="en-US" b="1" dirty="0"/>
            </a:br>
            <a:r>
              <a:rPr lang="en-US" b="1" dirty="0"/>
              <a:t>Developing Data Collection Tools</a:t>
            </a:r>
          </a:p>
        </p:txBody>
      </p:sp>
      <p:sp>
        <p:nvSpPr>
          <p:cNvPr id="3" name="Subtitle 2">
            <a:extLst>
              <a:ext uri="{FF2B5EF4-FFF2-40B4-BE49-F238E27FC236}">
                <a16:creationId xmlns:a16="http://schemas.microsoft.com/office/drawing/2014/main" id="{9C0F7688-9440-4BC5-BA99-C7439BDE9FB4}"/>
              </a:ext>
            </a:extLst>
          </p:cNvPr>
          <p:cNvSpPr>
            <a:spLocks noGrp="1"/>
          </p:cNvSpPr>
          <p:nvPr>
            <p:ph type="subTitle" idx="1"/>
          </p:nvPr>
        </p:nvSpPr>
        <p:spPr>
          <a:xfrm>
            <a:off x="1706057" y="5553344"/>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556843" y="122885"/>
            <a:ext cx="10766278" cy="961175"/>
          </a:xfrm>
        </p:spPr>
        <p:txBody>
          <a:bodyPr>
            <a:normAutofit/>
          </a:bodyPr>
          <a:lstStyle/>
          <a:p>
            <a:pPr algn="l"/>
            <a:r>
              <a:rPr lang="en-US" sz="4400" dirty="0"/>
              <a:t>Types of Data: Quantitative and Qualitative</a:t>
            </a:r>
          </a:p>
        </p:txBody>
      </p:sp>
      <p:sp>
        <p:nvSpPr>
          <p:cNvPr id="9" name="Freeform 11">
            <a:extLst>
              <a:ext uri="{FF2B5EF4-FFF2-40B4-BE49-F238E27FC236}">
                <a16:creationId xmlns:a16="http://schemas.microsoft.com/office/drawing/2014/main" id="{698A09C3-0939-46AB-96DB-49134C8E2299}"/>
              </a:ext>
            </a:extLst>
          </p:cNvPr>
          <p:cNvSpPr/>
          <p:nvPr/>
        </p:nvSpPr>
        <p:spPr>
          <a:xfrm>
            <a:off x="762993" y="1493484"/>
            <a:ext cx="5231153" cy="434615"/>
          </a:xfrm>
          <a:custGeom>
            <a:avLst/>
            <a:gdLst>
              <a:gd name="connsiteX0" fmla="*/ 58199 w 3069822"/>
              <a:gd name="connsiteY0" fmla="*/ 0 h 349125"/>
              <a:gd name="connsiteX1" fmla="*/ 3011623 w 3069822"/>
              <a:gd name="connsiteY1" fmla="*/ 0 h 349125"/>
              <a:gd name="connsiteX2" fmla="*/ 3069822 w 3069822"/>
              <a:gd name="connsiteY2" fmla="*/ 58199 h 349125"/>
              <a:gd name="connsiteX3" fmla="*/ 3069822 w 3069822"/>
              <a:gd name="connsiteY3" fmla="*/ 349125 h 349125"/>
              <a:gd name="connsiteX4" fmla="*/ 3069822 w 3069822"/>
              <a:gd name="connsiteY4" fmla="*/ 349125 h 349125"/>
              <a:gd name="connsiteX5" fmla="*/ 0 w 3069822"/>
              <a:gd name="connsiteY5" fmla="*/ 349125 h 349125"/>
              <a:gd name="connsiteX6" fmla="*/ 0 w 3069822"/>
              <a:gd name="connsiteY6" fmla="*/ 349125 h 349125"/>
              <a:gd name="connsiteX7" fmla="*/ 0 w 3069822"/>
              <a:gd name="connsiteY7" fmla="*/ 58199 h 349125"/>
              <a:gd name="connsiteX8" fmla="*/ 58199 w 3069822"/>
              <a:gd name="connsiteY8" fmla="*/ 0 h 3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22" h="349125">
                <a:moveTo>
                  <a:pt x="58199" y="0"/>
                </a:moveTo>
                <a:lnTo>
                  <a:pt x="3011623" y="0"/>
                </a:lnTo>
                <a:cubicBezTo>
                  <a:pt x="3043765" y="0"/>
                  <a:pt x="3069822" y="26057"/>
                  <a:pt x="3069822" y="58199"/>
                </a:cubicBezTo>
                <a:lnTo>
                  <a:pt x="3069822" y="349125"/>
                </a:lnTo>
                <a:lnTo>
                  <a:pt x="3069822" y="349125"/>
                </a:lnTo>
                <a:lnTo>
                  <a:pt x="0" y="349125"/>
                </a:lnTo>
                <a:lnTo>
                  <a:pt x="0" y="349125"/>
                </a:lnTo>
                <a:lnTo>
                  <a:pt x="0" y="58199"/>
                </a:lnTo>
                <a:cubicBezTo>
                  <a:pt x="0" y="26057"/>
                  <a:pt x="26057" y="0"/>
                  <a:pt x="58199"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146" tIns="55146" rIns="55146" bIns="38100" numCol="1" spcCol="1270" anchor="ctr" anchorCtr="0">
            <a:noAutofit/>
          </a:bodyPr>
          <a:lstStyle/>
          <a:p>
            <a:pPr algn="ctr" defTabSz="889000">
              <a:lnSpc>
                <a:spcPct val="90000"/>
              </a:lnSpc>
              <a:spcBef>
                <a:spcPct val="0"/>
              </a:spcBef>
              <a:spcAft>
                <a:spcPct val="35000"/>
              </a:spcAft>
            </a:pPr>
            <a:r>
              <a:rPr lang="en-US" sz="2800" b="1" dirty="0"/>
              <a:t>Quantitative</a:t>
            </a:r>
            <a:endParaRPr lang="en-US" sz="2800" dirty="0"/>
          </a:p>
        </p:txBody>
      </p:sp>
      <p:sp>
        <p:nvSpPr>
          <p:cNvPr id="3" name="Rectangle 2">
            <a:extLst>
              <a:ext uri="{FF2B5EF4-FFF2-40B4-BE49-F238E27FC236}">
                <a16:creationId xmlns:a16="http://schemas.microsoft.com/office/drawing/2014/main" id="{4567AFD2-0474-4BAD-ACF0-39A88B56CF24}"/>
              </a:ext>
              <a:ext uri="{C183D7F6-B498-43B3-948B-1728B52AA6E4}">
                <adec:decorative xmlns:adec="http://schemas.microsoft.com/office/drawing/2017/decorative" val="1"/>
              </a:ext>
            </a:extLst>
          </p:cNvPr>
          <p:cNvSpPr/>
          <p:nvPr/>
        </p:nvSpPr>
        <p:spPr>
          <a:xfrm>
            <a:off x="762994" y="1958563"/>
            <a:ext cx="5231153" cy="4134434"/>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Freeform 12" descr="Number based, countable or measurable&#10;Tells you how many, how much, how often&#10;Methods are measuring and counting (e.g., close-ended survey questions)&#10;Analyzed through statistical analysis&#10;&#10;Quantative Data&#10;Examples: &#10;Age, height, income, attendance, group size, test score, feedback/opinion based on fixed scale. &#10;">
            <a:extLst>
              <a:ext uri="{FF2B5EF4-FFF2-40B4-BE49-F238E27FC236}">
                <a16:creationId xmlns:a16="http://schemas.microsoft.com/office/drawing/2014/main" id="{562CEABC-E79A-4E0F-948B-8199D9BFC350}"/>
              </a:ext>
              <a:ext uri="{C183D7F6-B498-43B3-948B-1728B52AA6E4}">
                <adec:decorative xmlns:adec="http://schemas.microsoft.com/office/drawing/2017/decorative" val="0"/>
              </a:ext>
            </a:extLst>
          </p:cNvPr>
          <p:cNvSpPr/>
          <p:nvPr/>
        </p:nvSpPr>
        <p:spPr>
          <a:xfrm>
            <a:off x="365454" y="1971386"/>
            <a:ext cx="5688013" cy="1835833"/>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685800" lvl="1" indent="-168275" defTabSz="711200">
              <a:lnSpc>
                <a:spcPct val="90000"/>
              </a:lnSpc>
              <a:spcBef>
                <a:spcPct val="0"/>
              </a:spcBef>
              <a:spcAft>
                <a:spcPct val="15000"/>
              </a:spcAft>
              <a:buChar char="••"/>
            </a:pPr>
            <a:r>
              <a:rPr lang="en-US" sz="2000" b="1" dirty="0">
                <a:solidFill>
                  <a:schemeClr val="tx1"/>
                </a:solidFill>
              </a:rPr>
              <a:t>Number based</a:t>
            </a:r>
            <a:r>
              <a:rPr lang="en-US" sz="2000" dirty="0">
                <a:solidFill>
                  <a:schemeClr val="tx1"/>
                </a:solidFill>
              </a:rPr>
              <a:t>, countable or measurable</a:t>
            </a:r>
          </a:p>
          <a:p>
            <a:pPr marL="685800" lvl="1" indent="-168275" defTabSz="711200">
              <a:lnSpc>
                <a:spcPct val="90000"/>
              </a:lnSpc>
              <a:spcBef>
                <a:spcPct val="0"/>
              </a:spcBef>
              <a:spcAft>
                <a:spcPct val="15000"/>
              </a:spcAft>
              <a:buChar char="••"/>
            </a:pPr>
            <a:r>
              <a:rPr lang="en-US" sz="2000" dirty="0">
                <a:solidFill>
                  <a:schemeClr val="tx1"/>
                </a:solidFill>
              </a:rPr>
              <a:t>Tells you </a:t>
            </a:r>
            <a:r>
              <a:rPr lang="en-US" sz="2000" b="1" dirty="0">
                <a:solidFill>
                  <a:schemeClr val="tx1"/>
                </a:solidFill>
              </a:rPr>
              <a:t>how many, how much, how often</a:t>
            </a:r>
          </a:p>
          <a:p>
            <a:pPr marL="685800" lvl="1" indent="-168275" defTabSz="711200">
              <a:lnSpc>
                <a:spcPct val="90000"/>
              </a:lnSpc>
              <a:spcBef>
                <a:spcPct val="0"/>
              </a:spcBef>
              <a:spcAft>
                <a:spcPct val="15000"/>
              </a:spcAft>
              <a:buChar char="••"/>
            </a:pPr>
            <a:r>
              <a:rPr lang="en-US" sz="2000" dirty="0">
                <a:solidFill>
                  <a:schemeClr val="tx1"/>
                </a:solidFill>
              </a:rPr>
              <a:t>Methods are </a:t>
            </a:r>
            <a:r>
              <a:rPr lang="en-US" sz="2000" b="1" dirty="0">
                <a:solidFill>
                  <a:schemeClr val="tx1"/>
                </a:solidFill>
              </a:rPr>
              <a:t>measuring and counting </a:t>
            </a:r>
            <a:r>
              <a:rPr lang="en-US" sz="2000" dirty="0">
                <a:solidFill>
                  <a:schemeClr val="tx1"/>
                </a:solidFill>
              </a:rPr>
              <a:t>(e.g., close-ended survey questions)</a:t>
            </a:r>
          </a:p>
          <a:p>
            <a:pPr marL="685800" lvl="1" indent="-168275" defTabSz="711200">
              <a:lnSpc>
                <a:spcPct val="90000"/>
              </a:lnSpc>
              <a:spcBef>
                <a:spcPct val="0"/>
              </a:spcBef>
              <a:spcAft>
                <a:spcPct val="15000"/>
              </a:spcAft>
              <a:buChar char="••"/>
            </a:pPr>
            <a:r>
              <a:rPr lang="en-US" sz="2000" dirty="0">
                <a:solidFill>
                  <a:schemeClr val="tx1"/>
                </a:solidFill>
              </a:rPr>
              <a:t>Analyzed through </a:t>
            </a:r>
            <a:r>
              <a:rPr lang="en-US" sz="2000" b="1" dirty="0">
                <a:solidFill>
                  <a:schemeClr val="tx1"/>
                </a:solidFill>
              </a:rPr>
              <a:t>statistical analysis</a:t>
            </a:r>
          </a:p>
          <a:p>
            <a:pPr marL="685800" lvl="1" indent="-168275" defTabSz="711200">
              <a:lnSpc>
                <a:spcPct val="90000"/>
              </a:lnSpc>
              <a:spcBef>
                <a:spcPct val="0"/>
              </a:spcBef>
              <a:spcAft>
                <a:spcPct val="15000"/>
              </a:spcAft>
              <a:buChar char="••"/>
            </a:pPr>
            <a:endParaRPr lang="en-US" sz="2000" dirty="0">
              <a:solidFill>
                <a:schemeClr val="tx1"/>
              </a:solidFill>
            </a:endParaRPr>
          </a:p>
          <a:p>
            <a:pPr marL="685800" lvl="1" indent="-168275" defTabSz="711200">
              <a:lnSpc>
                <a:spcPct val="90000"/>
              </a:lnSpc>
              <a:spcBef>
                <a:spcPct val="0"/>
              </a:spcBef>
              <a:spcAft>
                <a:spcPct val="15000"/>
              </a:spcAft>
              <a:buChar char="••"/>
            </a:pPr>
            <a:r>
              <a:rPr lang="en-US" sz="2000" dirty="0">
                <a:solidFill>
                  <a:schemeClr val="tx1"/>
                </a:solidFill>
              </a:rPr>
              <a:t>Examples: </a:t>
            </a:r>
          </a:p>
          <a:p>
            <a:pPr marL="1143000" lvl="2" indent="-168275" defTabSz="711200">
              <a:lnSpc>
                <a:spcPct val="90000"/>
              </a:lnSpc>
              <a:spcBef>
                <a:spcPct val="0"/>
              </a:spcBef>
              <a:spcAft>
                <a:spcPct val="15000"/>
              </a:spcAft>
              <a:buChar char="••"/>
            </a:pPr>
            <a:r>
              <a:rPr lang="en-US" sz="2000" dirty="0">
                <a:solidFill>
                  <a:srgbClr val="002F6C"/>
                </a:solidFill>
              </a:rPr>
              <a:t>Age, height, income, attendance, group size, test score, feedback/opinion based on fixed scale. </a:t>
            </a:r>
            <a:endParaRPr lang="en-US" sz="2000" dirty="0"/>
          </a:p>
        </p:txBody>
      </p:sp>
      <p:sp>
        <p:nvSpPr>
          <p:cNvPr id="21" name="Freeform 14">
            <a:extLst>
              <a:ext uri="{FF2B5EF4-FFF2-40B4-BE49-F238E27FC236}">
                <a16:creationId xmlns:a16="http://schemas.microsoft.com/office/drawing/2014/main" id="{9745D7C7-8382-4B5E-9C79-19E9D1E820D3}"/>
              </a:ext>
            </a:extLst>
          </p:cNvPr>
          <p:cNvSpPr/>
          <p:nvPr/>
        </p:nvSpPr>
        <p:spPr>
          <a:xfrm>
            <a:off x="6543905" y="1493846"/>
            <a:ext cx="5272174" cy="485262"/>
          </a:xfrm>
          <a:custGeom>
            <a:avLst/>
            <a:gdLst>
              <a:gd name="connsiteX0" fmla="*/ 59562 w 2985595"/>
              <a:gd name="connsiteY0" fmla="*/ 0 h 357301"/>
              <a:gd name="connsiteX1" fmla="*/ 2926033 w 2985595"/>
              <a:gd name="connsiteY1" fmla="*/ 0 h 357301"/>
              <a:gd name="connsiteX2" fmla="*/ 2985595 w 2985595"/>
              <a:gd name="connsiteY2" fmla="*/ 59562 h 357301"/>
              <a:gd name="connsiteX3" fmla="*/ 2985595 w 2985595"/>
              <a:gd name="connsiteY3" fmla="*/ 357301 h 357301"/>
              <a:gd name="connsiteX4" fmla="*/ 2985595 w 2985595"/>
              <a:gd name="connsiteY4" fmla="*/ 357301 h 357301"/>
              <a:gd name="connsiteX5" fmla="*/ 0 w 2985595"/>
              <a:gd name="connsiteY5" fmla="*/ 357301 h 357301"/>
              <a:gd name="connsiteX6" fmla="*/ 0 w 2985595"/>
              <a:gd name="connsiteY6" fmla="*/ 357301 h 357301"/>
              <a:gd name="connsiteX7" fmla="*/ 0 w 2985595"/>
              <a:gd name="connsiteY7" fmla="*/ 59562 h 357301"/>
              <a:gd name="connsiteX8" fmla="*/ 59562 w 2985595"/>
              <a:gd name="connsiteY8" fmla="*/ 0 h 3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595" h="357301">
                <a:moveTo>
                  <a:pt x="59562" y="0"/>
                </a:moveTo>
                <a:lnTo>
                  <a:pt x="2926033" y="0"/>
                </a:lnTo>
                <a:cubicBezTo>
                  <a:pt x="2958928" y="0"/>
                  <a:pt x="2985595" y="26667"/>
                  <a:pt x="2985595" y="59562"/>
                </a:cubicBezTo>
                <a:lnTo>
                  <a:pt x="2985595" y="357301"/>
                </a:lnTo>
                <a:lnTo>
                  <a:pt x="2985595" y="357301"/>
                </a:lnTo>
                <a:lnTo>
                  <a:pt x="0" y="357301"/>
                </a:lnTo>
                <a:lnTo>
                  <a:pt x="0" y="357301"/>
                </a:lnTo>
                <a:lnTo>
                  <a:pt x="0" y="59562"/>
                </a:lnTo>
                <a:cubicBezTo>
                  <a:pt x="0" y="26667"/>
                  <a:pt x="26667" y="0"/>
                  <a:pt x="59562"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45" tIns="55545" rIns="55545" bIns="38100" numCol="1" spcCol="1270" anchor="ctr" anchorCtr="0">
            <a:noAutofit/>
          </a:bodyPr>
          <a:lstStyle/>
          <a:p>
            <a:pPr algn="ctr" defTabSz="889000">
              <a:lnSpc>
                <a:spcPct val="90000"/>
              </a:lnSpc>
              <a:spcBef>
                <a:spcPct val="0"/>
              </a:spcBef>
              <a:spcAft>
                <a:spcPct val="35000"/>
              </a:spcAft>
            </a:pPr>
            <a:r>
              <a:rPr lang="en-US" sz="2800" b="1" dirty="0"/>
              <a:t>Qualitative</a:t>
            </a:r>
          </a:p>
        </p:txBody>
      </p:sp>
      <p:sp>
        <p:nvSpPr>
          <p:cNvPr id="24" name="Rectangle 23" descr="Text box for Qualitative data: &#10;">
            <a:extLst>
              <a:ext uri="{FF2B5EF4-FFF2-40B4-BE49-F238E27FC236}">
                <a16:creationId xmlns:a16="http://schemas.microsoft.com/office/drawing/2014/main" id="{117C7DF8-B493-4D1B-9537-A0DBB424934C}"/>
              </a:ext>
            </a:extLst>
          </p:cNvPr>
          <p:cNvSpPr/>
          <p:nvPr/>
        </p:nvSpPr>
        <p:spPr>
          <a:xfrm>
            <a:off x="6578416" y="1970134"/>
            <a:ext cx="5250908" cy="4074755"/>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Freeform 15" descr="Interpretation-based and descriptive&#10;Helps understand why, how or what happened&#10;Subjective and unique&#10;Encourages discussion and exploration of attitudes and behaviors&#10;Methods are interviewing and observing &#10;Analyzed by grouping data into categories and themes (e.g., content analysis) &#10;&#10;Examples: &#10;Feedback, problem-solving strategies used, changes or explanation of behaviors, observations or perspectives of individuals or groups. &#10;">
            <a:extLst>
              <a:ext uri="{FF2B5EF4-FFF2-40B4-BE49-F238E27FC236}">
                <a16:creationId xmlns:a16="http://schemas.microsoft.com/office/drawing/2014/main" id="{C6E5A8AB-999B-4D35-ABB9-71393D72BE3A}"/>
              </a:ext>
              <a:ext uri="{C183D7F6-B498-43B3-948B-1728B52AA6E4}">
                <adec:decorative xmlns:adec="http://schemas.microsoft.com/office/drawing/2017/decorative" val="0"/>
              </a:ext>
            </a:extLst>
          </p:cNvPr>
          <p:cNvSpPr/>
          <p:nvPr/>
        </p:nvSpPr>
        <p:spPr>
          <a:xfrm>
            <a:off x="6578416" y="2054204"/>
            <a:ext cx="5237663" cy="796936"/>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228600" indent="-168275" defTabSz="711200">
              <a:lnSpc>
                <a:spcPct val="90000"/>
              </a:lnSpc>
              <a:spcBef>
                <a:spcPct val="0"/>
              </a:spcBef>
              <a:spcAft>
                <a:spcPct val="15000"/>
              </a:spcAft>
              <a:buChar char="••"/>
            </a:pPr>
            <a:r>
              <a:rPr lang="en-US" sz="2000" dirty="0">
                <a:solidFill>
                  <a:schemeClr val="tx1"/>
                </a:solidFill>
              </a:rPr>
              <a:t>Interpretation-based and </a:t>
            </a:r>
            <a:r>
              <a:rPr lang="en-US" sz="2000" b="1" dirty="0">
                <a:solidFill>
                  <a:schemeClr val="tx1"/>
                </a:solidFill>
              </a:rPr>
              <a:t>descriptive</a:t>
            </a:r>
          </a:p>
          <a:p>
            <a:pPr marL="228600" indent="-168275" defTabSz="711200">
              <a:lnSpc>
                <a:spcPct val="90000"/>
              </a:lnSpc>
              <a:spcBef>
                <a:spcPct val="0"/>
              </a:spcBef>
              <a:spcAft>
                <a:spcPct val="15000"/>
              </a:spcAft>
              <a:buChar char="••"/>
            </a:pPr>
            <a:r>
              <a:rPr lang="en-US" sz="2000" dirty="0">
                <a:solidFill>
                  <a:schemeClr val="tx1"/>
                </a:solidFill>
              </a:rPr>
              <a:t>Helps understand </a:t>
            </a:r>
            <a:r>
              <a:rPr lang="en-US" sz="2000" b="1" dirty="0">
                <a:solidFill>
                  <a:schemeClr val="tx1"/>
                </a:solidFill>
              </a:rPr>
              <a:t>why, how or what </a:t>
            </a:r>
            <a:r>
              <a:rPr lang="en-US" sz="2000" dirty="0">
                <a:solidFill>
                  <a:schemeClr val="tx1"/>
                </a:solidFill>
              </a:rPr>
              <a:t>happened</a:t>
            </a:r>
          </a:p>
          <a:p>
            <a:pPr marL="228600" indent="-168275" defTabSz="711200">
              <a:lnSpc>
                <a:spcPct val="90000"/>
              </a:lnSpc>
              <a:spcBef>
                <a:spcPct val="0"/>
              </a:spcBef>
              <a:spcAft>
                <a:spcPct val="15000"/>
              </a:spcAft>
              <a:buChar char="••"/>
            </a:pPr>
            <a:r>
              <a:rPr lang="en-US" sz="2000" dirty="0">
                <a:solidFill>
                  <a:schemeClr val="tx1"/>
                </a:solidFill>
              </a:rPr>
              <a:t>Subjective and unique</a:t>
            </a:r>
          </a:p>
          <a:p>
            <a:pPr marL="228600" indent="-168275" defTabSz="711200">
              <a:lnSpc>
                <a:spcPct val="90000"/>
              </a:lnSpc>
              <a:spcBef>
                <a:spcPct val="0"/>
              </a:spcBef>
              <a:spcAft>
                <a:spcPct val="15000"/>
              </a:spcAft>
              <a:buChar char="••"/>
            </a:pPr>
            <a:r>
              <a:rPr lang="en-US" sz="2000" dirty="0">
                <a:solidFill>
                  <a:schemeClr val="tx1"/>
                </a:solidFill>
              </a:rPr>
              <a:t>Encourages discussion and exploration of attitudes and behaviors</a:t>
            </a:r>
          </a:p>
          <a:p>
            <a:pPr marL="228600" indent="-168275" defTabSz="711200">
              <a:lnSpc>
                <a:spcPct val="90000"/>
              </a:lnSpc>
              <a:spcBef>
                <a:spcPct val="0"/>
              </a:spcBef>
              <a:spcAft>
                <a:spcPct val="15000"/>
              </a:spcAft>
              <a:buChar char="••"/>
            </a:pPr>
            <a:r>
              <a:rPr lang="en-US" sz="2000" dirty="0">
                <a:solidFill>
                  <a:schemeClr val="tx1"/>
                </a:solidFill>
              </a:rPr>
              <a:t>Methods are </a:t>
            </a:r>
            <a:r>
              <a:rPr lang="en-US" sz="2000" b="1" dirty="0">
                <a:solidFill>
                  <a:schemeClr val="tx1"/>
                </a:solidFill>
              </a:rPr>
              <a:t>interviewing and observing </a:t>
            </a:r>
          </a:p>
          <a:p>
            <a:pPr marL="228600" indent="-168275" defTabSz="711200">
              <a:lnSpc>
                <a:spcPct val="90000"/>
              </a:lnSpc>
              <a:spcBef>
                <a:spcPct val="0"/>
              </a:spcBef>
              <a:spcAft>
                <a:spcPct val="15000"/>
              </a:spcAft>
              <a:buChar char="••"/>
            </a:pPr>
            <a:r>
              <a:rPr lang="en-US" sz="2000" dirty="0">
                <a:solidFill>
                  <a:schemeClr val="tx1"/>
                </a:solidFill>
              </a:rPr>
              <a:t>Analyzed by grouping data into categories and themes (e.g., </a:t>
            </a:r>
            <a:r>
              <a:rPr lang="en-US" sz="2000" b="1" dirty="0">
                <a:solidFill>
                  <a:schemeClr val="tx1"/>
                </a:solidFill>
              </a:rPr>
              <a:t>content analysis</a:t>
            </a:r>
            <a:r>
              <a:rPr lang="en-US" sz="2000" dirty="0">
                <a:solidFill>
                  <a:schemeClr val="tx1"/>
                </a:solidFill>
              </a:rPr>
              <a:t>) </a:t>
            </a:r>
          </a:p>
          <a:p>
            <a:pPr marL="228600" indent="-168275" defTabSz="711200">
              <a:lnSpc>
                <a:spcPct val="90000"/>
              </a:lnSpc>
              <a:spcBef>
                <a:spcPct val="0"/>
              </a:spcBef>
              <a:spcAft>
                <a:spcPct val="15000"/>
              </a:spcAft>
              <a:buChar char="••"/>
            </a:pPr>
            <a:endParaRPr lang="en-US" sz="100" dirty="0">
              <a:solidFill>
                <a:schemeClr val="tx1"/>
              </a:solidFill>
            </a:endParaRPr>
          </a:p>
          <a:p>
            <a:pPr marL="228600" indent="-168275" defTabSz="711200">
              <a:lnSpc>
                <a:spcPct val="90000"/>
              </a:lnSpc>
              <a:spcBef>
                <a:spcPct val="0"/>
              </a:spcBef>
              <a:spcAft>
                <a:spcPct val="15000"/>
              </a:spcAft>
              <a:buChar char="••"/>
            </a:pPr>
            <a:r>
              <a:rPr lang="en-US" sz="2000" dirty="0">
                <a:solidFill>
                  <a:schemeClr val="tx1"/>
                </a:solidFill>
              </a:rPr>
              <a:t>Examples: </a:t>
            </a:r>
          </a:p>
          <a:p>
            <a:pPr marL="685800" lvl="1" indent="-168275" defTabSz="711200">
              <a:lnSpc>
                <a:spcPct val="90000"/>
              </a:lnSpc>
              <a:spcBef>
                <a:spcPct val="0"/>
              </a:spcBef>
              <a:spcAft>
                <a:spcPct val="15000"/>
              </a:spcAft>
              <a:buChar char="••"/>
            </a:pPr>
            <a:r>
              <a:rPr lang="en-US" sz="2000" dirty="0">
                <a:solidFill>
                  <a:srgbClr val="002F6C"/>
                </a:solidFill>
              </a:rPr>
              <a:t>Feedback, problem-solving strategies used, changes or explanation of behaviors, observations or perspectives of individuals or groups.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1289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24"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3279-E8B1-4737-B0E8-68D20D4BD5AC}"/>
              </a:ext>
            </a:extLst>
          </p:cNvPr>
          <p:cNvSpPr>
            <a:spLocks noGrp="1"/>
          </p:cNvSpPr>
          <p:nvPr>
            <p:ph type="title"/>
          </p:nvPr>
        </p:nvSpPr>
        <p:spPr>
          <a:xfrm>
            <a:off x="407587" y="0"/>
            <a:ext cx="10515600" cy="1325563"/>
          </a:xfrm>
        </p:spPr>
        <p:txBody>
          <a:bodyPr>
            <a:normAutofit/>
          </a:bodyPr>
          <a:lstStyle/>
          <a:p>
            <a:r>
              <a:rPr lang="en-US" sz="3600" dirty="0"/>
              <a:t>Roles and Responsibilities for Data Collection &amp; Tools </a:t>
            </a:r>
          </a:p>
        </p:txBody>
      </p:sp>
      <p:sp>
        <p:nvSpPr>
          <p:cNvPr id="5" name="Rectangle 4" descr="&quot;Grantee&quot; ">
            <a:extLst>
              <a:ext uri="{FF2B5EF4-FFF2-40B4-BE49-F238E27FC236}">
                <a16:creationId xmlns:a16="http://schemas.microsoft.com/office/drawing/2014/main" id="{801331BF-8AAA-4787-93B1-98D7B5999463}"/>
              </a:ext>
            </a:extLst>
          </p:cNvPr>
          <p:cNvSpPr/>
          <p:nvPr/>
        </p:nvSpPr>
        <p:spPr>
          <a:xfrm>
            <a:off x="631722" y="1228571"/>
            <a:ext cx="11172349" cy="49940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D00DDFAC-A3C7-4950-BD93-20187E6F3B2F}"/>
              </a:ext>
            </a:extLst>
          </p:cNvPr>
          <p:cNvSpPr txBox="1">
            <a:spLocks/>
          </p:cNvSpPr>
          <p:nvPr/>
        </p:nvSpPr>
        <p:spPr>
          <a:xfrm>
            <a:off x="1106049" y="1240676"/>
            <a:ext cx="10333653" cy="29477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Grantee</a:t>
            </a:r>
          </a:p>
          <a:p>
            <a:pPr lvl="1">
              <a:lnSpc>
                <a:spcPct val="120000"/>
              </a:lnSpc>
            </a:pPr>
            <a:r>
              <a:rPr lang="en-US" dirty="0"/>
              <a:t>Draft instruments or identify access to sources of reliable secondary data</a:t>
            </a:r>
          </a:p>
          <a:p>
            <a:pPr lvl="1">
              <a:lnSpc>
                <a:spcPct val="120000"/>
              </a:lnSpc>
            </a:pPr>
            <a:r>
              <a:rPr lang="en-US" dirty="0"/>
              <a:t>Align instruments (including question #s) with indicator data needed</a:t>
            </a:r>
          </a:p>
          <a:p>
            <a:pPr lvl="1">
              <a:lnSpc>
                <a:spcPct val="120000"/>
              </a:lnSpc>
            </a:pPr>
            <a:r>
              <a:rPr lang="en-US" dirty="0"/>
              <a:t>Revise instruments or data collection procedures based on ILAB feedback</a:t>
            </a:r>
          </a:p>
          <a:p>
            <a:pPr lvl="1">
              <a:lnSpc>
                <a:spcPct val="120000"/>
              </a:lnSpc>
            </a:pPr>
            <a:r>
              <a:rPr lang="en-US" dirty="0"/>
              <a:t>Establish data collection roles and responsibilities among staff and partners</a:t>
            </a:r>
          </a:p>
          <a:p>
            <a:pPr lvl="1">
              <a:lnSpc>
                <a:spcPct val="120000"/>
              </a:lnSpc>
            </a:pPr>
            <a:r>
              <a:rPr lang="en-US" dirty="0"/>
              <a:t>Conduct data collection, management and reporting </a:t>
            </a:r>
          </a:p>
          <a:p>
            <a:pPr lvl="1">
              <a:lnSpc>
                <a:spcPct val="120000"/>
              </a:lnSpc>
            </a:pPr>
            <a:endParaRPr lang="en-US" dirty="0"/>
          </a:p>
        </p:txBody>
      </p:sp>
      <p:pic>
        <p:nvPicPr>
          <p:cNvPr id="8" name="Graphic 7">
            <a:extLst>
              <a:ext uri="{FF2B5EF4-FFF2-40B4-BE49-F238E27FC236}">
                <a16:creationId xmlns:a16="http://schemas.microsoft.com/office/drawing/2014/main" id="{ABE0009E-2DBF-4DB5-9B19-49DE12E010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723" y="1755189"/>
            <a:ext cx="914400" cy="914400"/>
          </a:xfrm>
          <a:prstGeom prst="rect">
            <a:avLst/>
          </a:prstGeom>
        </p:spPr>
      </p:pic>
      <p:sp>
        <p:nvSpPr>
          <p:cNvPr id="15" name="Rectangle 14" descr="&quot;ILAB Staff&quot; ">
            <a:extLst>
              <a:ext uri="{FF2B5EF4-FFF2-40B4-BE49-F238E27FC236}">
                <a16:creationId xmlns:a16="http://schemas.microsoft.com/office/drawing/2014/main" id="{92DE8914-76CB-4D1A-88D2-2C83974BF4CE}"/>
              </a:ext>
            </a:extLst>
          </p:cNvPr>
          <p:cNvSpPr/>
          <p:nvPr/>
        </p:nvSpPr>
        <p:spPr>
          <a:xfrm>
            <a:off x="521867" y="4051006"/>
            <a:ext cx="11282205" cy="5093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B287E07-637B-4520-AB92-AED1CF8CD357}"/>
              </a:ext>
            </a:extLst>
          </p:cNvPr>
          <p:cNvSpPr>
            <a:spLocks noGrp="1"/>
          </p:cNvSpPr>
          <p:nvPr>
            <p:ph idx="1"/>
          </p:nvPr>
        </p:nvSpPr>
        <p:spPr>
          <a:xfrm>
            <a:off x="1163613" y="4136026"/>
            <a:ext cx="11028387" cy="2565531"/>
          </a:xfrm>
        </p:spPr>
        <p:txBody>
          <a:bodyPr>
            <a:normAutofit fontScale="92500"/>
          </a:bodyPr>
          <a:lstStyle/>
          <a:p>
            <a:pPr marL="0" indent="0">
              <a:buNone/>
            </a:pPr>
            <a:r>
              <a:rPr lang="en-US" dirty="0"/>
              <a:t>ILAB Staff</a:t>
            </a:r>
          </a:p>
          <a:p>
            <a:pPr lvl="1"/>
            <a:r>
              <a:rPr lang="en-US" dirty="0"/>
              <a:t>Ensure grantee has instruments/data collection sources </a:t>
            </a:r>
            <a:r>
              <a:rPr lang="en-US" u="sng" dirty="0"/>
              <a:t>for all indicators</a:t>
            </a:r>
          </a:p>
          <a:p>
            <a:pPr lvl="1"/>
            <a:r>
              <a:rPr lang="en-US" dirty="0"/>
              <a:t>Provide feedback and approve instruments and data sources (if secondary)</a:t>
            </a:r>
          </a:p>
          <a:p>
            <a:pPr lvl="1"/>
            <a:r>
              <a:rPr lang="en-US" dirty="0"/>
              <a:t>Approve instruments as part of Comprehensive Monitoring and Evaluation Plan (CMEP)</a:t>
            </a:r>
          </a:p>
          <a:p>
            <a:pPr lvl="1"/>
            <a:r>
              <a:rPr lang="en-US" dirty="0"/>
              <a:t>Ensure roles and responsibilities for collecting data are clear in CMEP</a:t>
            </a:r>
          </a:p>
          <a:p>
            <a:pPr lvl="1"/>
            <a:r>
              <a:rPr lang="en-US" sz="2000" dirty="0">
                <a:latin typeface="Segoe UI" panose="020B0502040204020203" pitchFamily="34" charset="0"/>
              </a:rPr>
              <a:t>A</a:t>
            </a:r>
            <a:r>
              <a:rPr lang="en-US" sz="2000" dirty="0">
                <a:effectLst/>
                <a:latin typeface="Segoe UI" panose="020B0502040204020203" pitchFamily="34" charset="0"/>
              </a:rPr>
              <a:t>pprove start of direct services to adults/children after intake forms are finalized</a:t>
            </a:r>
            <a:br>
              <a:rPr lang="en-US" sz="2000" dirty="0"/>
            </a:br>
            <a:endParaRPr lang="en-US" sz="2000" dirty="0"/>
          </a:p>
        </p:txBody>
      </p:sp>
      <p:pic>
        <p:nvPicPr>
          <p:cNvPr id="10" name="Graphic 9">
            <a:extLst>
              <a:ext uri="{FF2B5EF4-FFF2-40B4-BE49-F238E27FC236}">
                <a16:creationId xmlns:a16="http://schemas.microsoft.com/office/drawing/2014/main" id="{13E27243-7957-4DE9-B4D2-511C91CF293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413" y="4645328"/>
            <a:ext cx="914400" cy="914400"/>
          </a:xfrm>
          <a:prstGeom prst="rect">
            <a:avLst/>
          </a:prstGeom>
        </p:spPr>
      </p:pic>
      <p:sp>
        <p:nvSpPr>
          <p:cNvPr id="2" name="Footer Placeholder 1">
            <a:extLst>
              <a:ext uri="{FF2B5EF4-FFF2-40B4-BE49-F238E27FC236}">
                <a16:creationId xmlns:a16="http://schemas.microsoft.com/office/drawing/2014/main" id="{38582365-F052-4792-A10C-8BAF82E577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4" dur="500"/>
                                        <p:tgtEl>
                                          <p:spTgt spid="4">
                                            <p:txEl>
                                              <p:pRg st="3" end="3"/>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Developing Data Collection Tools </a:t>
            </a:r>
          </a:p>
        </p:txBody>
      </p:sp>
    </p:spTree>
    <p:extLst>
      <p:ext uri="{BB962C8B-B14F-4D97-AF65-F5344CB8AC3E}">
        <p14:creationId xmlns:p14="http://schemas.microsoft.com/office/powerpoint/2010/main" val="29100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807793-23F7-4204-9274-D038DA746D94}"/>
              </a:ext>
            </a:extLst>
          </p:cNvPr>
          <p:cNvSpPr>
            <a:spLocks noGrp="1"/>
          </p:cNvSpPr>
          <p:nvPr>
            <p:ph type="title"/>
          </p:nvPr>
        </p:nvSpPr>
        <p:spPr>
          <a:xfrm>
            <a:off x="631371" y="145620"/>
            <a:ext cx="10204983" cy="1325563"/>
          </a:xfrm>
        </p:spPr>
        <p:txBody>
          <a:bodyPr>
            <a:normAutofit/>
          </a:bodyPr>
          <a:lstStyle/>
          <a:p>
            <a:r>
              <a:rPr lang="en-US" altLang="en-US" sz="4000" dirty="0"/>
              <a:t>Steps for Developing Data Collection Tools </a:t>
            </a:r>
            <a:endParaRPr lang="en-US" sz="2800" dirty="0"/>
          </a:p>
        </p:txBody>
      </p:sp>
      <p:sp>
        <p:nvSpPr>
          <p:cNvPr id="3" name="Content Placeholder 2">
            <a:extLst>
              <a:ext uri="{FF2B5EF4-FFF2-40B4-BE49-F238E27FC236}">
                <a16:creationId xmlns:a16="http://schemas.microsoft.com/office/drawing/2014/main" id="{7AEBCEA1-F21A-4D3F-9B3C-45B48D5DA50B}"/>
              </a:ext>
            </a:extLst>
          </p:cNvPr>
          <p:cNvSpPr>
            <a:spLocks noGrp="1"/>
          </p:cNvSpPr>
          <p:nvPr>
            <p:ph idx="1"/>
          </p:nvPr>
        </p:nvSpPr>
        <p:spPr>
          <a:xfrm>
            <a:off x="789709" y="1395186"/>
            <a:ext cx="10770919" cy="4718628"/>
          </a:xfrm>
        </p:spPr>
        <p:txBody>
          <a:bodyPr>
            <a:normAutofit/>
          </a:bodyPr>
          <a:lstStyle/>
          <a:p>
            <a:pPr marL="400050" indent="-400050">
              <a:buFont typeface="+mj-lt"/>
              <a:buAutoNum type="arabicPeriod"/>
            </a:pPr>
            <a:r>
              <a:rPr lang="en-US" sz="3200" b="1" dirty="0">
                <a:solidFill>
                  <a:schemeClr val="accent6">
                    <a:lumMod val="50000"/>
                  </a:schemeClr>
                </a:solidFill>
              </a:rPr>
              <a:t>Define purpose and needed data </a:t>
            </a:r>
          </a:p>
          <a:p>
            <a:pPr marL="400050" indent="-400050">
              <a:buFont typeface="+mj-lt"/>
              <a:buAutoNum type="arabicPeriod"/>
            </a:pPr>
            <a:r>
              <a:rPr lang="en-US" sz="3200" b="1" dirty="0">
                <a:solidFill>
                  <a:schemeClr val="accent6">
                    <a:lumMod val="50000"/>
                  </a:schemeClr>
                </a:solidFill>
              </a:rPr>
              <a:t>Identify target respondents </a:t>
            </a:r>
          </a:p>
          <a:p>
            <a:pPr marL="400050" indent="-400050">
              <a:buFont typeface="+mj-lt"/>
              <a:buAutoNum type="arabicPeriod"/>
            </a:pPr>
            <a:r>
              <a:rPr lang="en-US" sz="3200" b="1" dirty="0">
                <a:solidFill>
                  <a:schemeClr val="accent6">
                    <a:lumMod val="50000"/>
                  </a:schemeClr>
                </a:solidFill>
              </a:rPr>
              <a:t>Choose the methods and approach </a:t>
            </a:r>
          </a:p>
          <a:p>
            <a:pPr marL="400050" indent="-400050">
              <a:buFont typeface="+mj-lt"/>
              <a:buAutoNum type="arabicPeriod"/>
            </a:pPr>
            <a:r>
              <a:rPr lang="en-US" sz="3200" b="1" dirty="0">
                <a:solidFill>
                  <a:schemeClr val="accent6">
                    <a:lumMod val="50000"/>
                  </a:schemeClr>
                </a:solidFill>
              </a:rPr>
              <a:t>Select and develop the data collection tool </a:t>
            </a:r>
          </a:p>
          <a:p>
            <a:pPr marL="400050" indent="-400050">
              <a:buFont typeface="+mj-lt"/>
              <a:buAutoNum type="arabicPeriod"/>
            </a:pPr>
            <a:r>
              <a:rPr lang="en-US" sz="3200" b="1" dirty="0">
                <a:solidFill>
                  <a:schemeClr val="accent6">
                    <a:lumMod val="50000"/>
                  </a:schemeClr>
                </a:solidFill>
              </a:rPr>
              <a:t>Pre-test the data collection tool</a:t>
            </a:r>
          </a:p>
          <a:p>
            <a:pPr marL="400050" indent="-400050">
              <a:buFont typeface="+mj-lt"/>
              <a:buAutoNum type="arabicPeriod"/>
            </a:pPr>
            <a:r>
              <a:rPr lang="en-US" sz="3200" b="1" dirty="0">
                <a:solidFill>
                  <a:schemeClr val="accent6">
                    <a:lumMod val="50000"/>
                  </a:schemeClr>
                </a:solidFill>
              </a:rPr>
              <a:t>Prepare for data collection </a:t>
            </a:r>
          </a:p>
          <a:p>
            <a:pPr marL="400050" indent="-400050">
              <a:buFont typeface="+mj-lt"/>
              <a:buAutoNum type="arabicPeriod"/>
            </a:pPr>
            <a:endParaRPr lang="en-US" sz="3200" dirty="0"/>
          </a:p>
        </p:txBody>
      </p:sp>
      <p:sp>
        <p:nvSpPr>
          <p:cNvPr id="2" name="Footer Placeholder 1">
            <a:extLst>
              <a:ext uri="{FF2B5EF4-FFF2-40B4-BE49-F238E27FC236}">
                <a16:creationId xmlns:a16="http://schemas.microsoft.com/office/drawing/2014/main" id="{39929C96-1ED5-482C-B98F-21952C197A0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057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45CCE-350A-4D2B-9630-F37DC6637A90}"/>
              </a:ext>
            </a:extLst>
          </p:cNvPr>
          <p:cNvSpPr>
            <a:spLocks noGrp="1"/>
          </p:cNvSpPr>
          <p:nvPr>
            <p:ph type="ctrTitle"/>
          </p:nvPr>
        </p:nvSpPr>
        <p:spPr>
          <a:xfrm>
            <a:off x="727364" y="145429"/>
            <a:ext cx="10954307" cy="961175"/>
          </a:xfrm>
        </p:spPr>
        <p:txBody>
          <a:bodyPr>
            <a:normAutofit/>
          </a:bodyPr>
          <a:lstStyle/>
          <a:p>
            <a:pPr algn="l"/>
            <a:r>
              <a:rPr lang="en-US" sz="4400" dirty="0"/>
              <a:t>Step 1: Define Purpose or Data Needs</a:t>
            </a:r>
          </a:p>
        </p:txBody>
      </p:sp>
      <p:sp>
        <p:nvSpPr>
          <p:cNvPr id="3" name="Content Placeholder 2">
            <a:extLst>
              <a:ext uri="{FF2B5EF4-FFF2-40B4-BE49-F238E27FC236}">
                <a16:creationId xmlns:a16="http://schemas.microsoft.com/office/drawing/2014/main" id="{6B8CD63A-E83D-4F88-8493-856694EBE57D}"/>
              </a:ext>
            </a:extLst>
          </p:cNvPr>
          <p:cNvSpPr>
            <a:spLocks noGrp="1"/>
          </p:cNvSpPr>
          <p:nvPr>
            <p:ph sz="quarter" idx="13"/>
          </p:nvPr>
        </p:nvSpPr>
        <p:spPr>
          <a:xfrm>
            <a:off x="727364" y="1442742"/>
            <a:ext cx="11221170" cy="4621876"/>
          </a:xfrm>
        </p:spPr>
        <p:txBody>
          <a:bodyPr>
            <a:normAutofit/>
          </a:bodyPr>
          <a:lstStyle/>
          <a:p>
            <a:pPr marL="0" indent="0">
              <a:spcBef>
                <a:spcPts val="0"/>
              </a:spcBef>
              <a:spcAft>
                <a:spcPts val="600"/>
              </a:spcAft>
              <a:buNone/>
            </a:pPr>
            <a:r>
              <a:rPr lang="en-US" b="1" dirty="0">
                <a:solidFill>
                  <a:schemeClr val="accent6">
                    <a:lumMod val="50000"/>
                  </a:schemeClr>
                </a:solidFill>
              </a:rPr>
              <a:t>Capture reliable data for each performance indicator in the CMEP</a:t>
            </a:r>
          </a:p>
          <a:p>
            <a:pPr>
              <a:lnSpc>
                <a:spcPct val="150000"/>
              </a:lnSpc>
            </a:pPr>
            <a:r>
              <a:rPr lang="en-US" dirty="0"/>
              <a:t>Have a clear concept of what information you want to collect. </a:t>
            </a:r>
          </a:p>
          <a:p>
            <a:pPr lvl="1">
              <a:lnSpc>
                <a:spcPct val="150000"/>
              </a:lnSpc>
            </a:pPr>
            <a:r>
              <a:rPr lang="en-US" dirty="0"/>
              <a:t>What type of information do you </a:t>
            </a:r>
            <a:r>
              <a:rPr lang="en-US" u="sng" dirty="0"/>
              <a:t>need</a:t>
            </a:r>
            <a:r>
              <a:rPr lang="en-US" dirty="0"/>
              <a:t> to collect to report on the indicator(s)?</a:t>
            </a:r>
          </a:p>
          <a:p>
            <a:pPr lvl="1">
              <a:lnSpc>
                <a:spcPct val="150000"/>
              </a:lnSpc>
            </a:pPr>
            <a:r>
              <a:rPr lang="en-US" dirty="0"/>
              <a:t>What do you want to </a:t>
            </a:r>
            <a:r>
              <a:rPr lang="en-US" u="sng" dirty="0"/>
              <a:t>learn</a:t>
            </a:r>
            <a:r>
              <a:rPr lang="en-US" dirty="0"/>
              <a:t> or know?</a:t>
            </a:r>
          </a:p>
          <a:p>
            <a:pPr lvl="1">
              <a:lnSpc>
                <a:spcPct val="150000"/>
              </a:lnSpc>
            </a:pPr>
            <a:r>
              <a:rPr lang="en-US" sz="2400" dirty="0"/>
              <a:t>How is the data going to be used?</a:t>
            </a:r>
          </a:p>
          <a:p>
            <a:pPr lvl="1"/>
            <a:endParaRPr lang="en-US" dirty="0"/>
          </a:p>
          <a:p>
            <a:pPr lvl="1"/>
            <a:endParaRPr lang="en-US" b="1" dirty="0">
              <a:solidFill>
                <a:srgbClr val="9E0000"/>
              </a:solidFill>
            </a:endParaRPr>
          </a:p>
          <a:p>
            <a:pPr marL="401638" lvl="1" indent="-342900"/>
            <a:endParaRPr lang="en-US" dirty="0"/>
          </a:p>
          <a:p>
            <a:pPr marL="58738" lvl="1" indent="0">
              <a:buNone/>
            </a:pPr>
            <a:endParaRPr lang="en-US" dirty="0"/>
          </a:p>
          <a:p>
            <a:endParaRPr lang="en-US" dirty="0"/>
          </a:p>
        </p:txBody>
      </p:sp>
      <p:sp>
        <p:nvSpPr>
          <p:cNvPr id="2" name="Footer Placeholder 1">
            <a:extLst>
              <a:ext uri="{FF2B5EF4-FFF2-40B4-BE49-F238E27FC236}">
                <a16:creationId xmlns:a16="http://schemas.microsoft.com/office/drawing/2014/main" id="{EE305E8D-8277-4784-ACD0-F6C083FF6CA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0335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1F979-B3CD-44EC-8EA6-69B18F5E0C9E}"/>
              </a:ext>
            </a:extLst>
          </p:cNvPr>
          <p:cNvSpPr>
            <a:spLocks noGrp="1"/>
          </p:cNvSpPr>
          <p:nvPr>
            <p:ph type="ctrTitle"/>
          </p:nvPr>
        </p:nvSpPr>
        <p:spPr>
          <a:xfrm>
            <a:off x="545512" y="0"/>
            <a:ext cx="10437108" cy="961175"/>
          </a:xfrm>
        </p:spPr>
        <p:txBody>
          <a:bodyPr>
            <a:normAutofit/>
          </a:bodyPr>
          <a:lstStyle/>
          <a:p>
            <a:pPr algn="l"/>
            <a:r>
              <a:rPr lang="en-US" sz="4400" dirty="0"/>
              <a:t>Example: Determining the Information Needs</a:t>
            </a:r>
          </a:p>
        </p:txBody>
      </p:sp>
      <p:sp>
        <p:nvSpPr>
          <p:cNvPr id="3" name="Content Placeholder 2">
            <a:extLst>
              <a:ext uri="{FF2B5EF4-FFF2-40B4-BE49-F238E27FC236}">
                <a16:creationId xmlns:a16="http://schemas.microsoft.com/office/drawing/2014/main" id="{6C039BC9-19FF-4AA4-B345-4016D7C712C9}"/>
              </a:ext>
            </a:extLst>
          </p:cNvPr>
          <p:cNvSpPr>
            <a:spLocks noGrp="1"/>
          </p:cNvSpPr>
          <p:nvPr>
            <p:ph sz="quarter" idx="13"/>
          </p:nvPr>
        </p:nvSpPr>
        <p:spPr>
          <a:xfrm>
            <a:off x="545512" y="1290435"/>
            <a:ext cx="10597479" cy="3734358"/>
          </a:xfrm>
        </p:spPr>
        <p:txBody>
          <a:bodyPr/>
          <a:lstStyle/>
          <a:p>
            <a:pPr marL="0" indent="0">
              <a:buNone/>
            </a:pPr>
            <a:r>
              <a:rPr lang="en-US" b="1" dirty="0"/>
              <a:t>What type of information do you need to collect? </a:t>
            </a:r>
          </a:p>
        </p:txBody>
      </p:sp>
      <p:graphicFrame>
        <p:nvGraphicFramePr>
          <p:cNvPr id="5" name="Table 5">
            <a:extLst>
              <a:ext uri="{FF2B5EF4-FFF2-40B4-BE49-F238E27FC236}">
                <a16:creationId xmlns:a16="http://schemas.microsoft.com/office/drawing/2014/main" id="{1620BF78-A3C9-46A2-B656-036E8A9DD1EA}"/>
              </a:ext>
            </a:extLst>
          </p:cNvPr>
          <p:cNvGraphicFramePr>
            <a:graphicFrameLocks noGrp="1"/>
          </p:cNvGraphicFramePr>
          <p:nvPr>
            <p:extLst>
              <p:ext uri="{D42A27DB-BD31-4B8C-83A1-F6EECF244321}">
                <p14:modId xmlns:p14="http://schemas.microsoft.com/office/powerpoint/2010/main" val="2465123956"/>
              </p:ext>
            </p:extLst>
          </p:nvPr>
        </p:nvGraphicFramePr>
        <p:xfrm>
          <a:off x="633247" y="1903255"/>
          <a:ext cx="10322706" cy="2531881"/>
        </p:xfrm>
        <a:graphic>
          <a:graphicData uri="http://schemas.openxmlformats.org/drawingml/2006/table">
            <a:tbl>
              <a:tblPr firstRow="1" bandRow="1">
                <a:tableStyleId>{5C22544A-7EE6-4342-B048-85BDC9FD1C3A}</a:tableStyleId>
              </a:tblPr>
              <a:tblGrid>
                <a:gridCol w="5181504">
                  <a:extLst>
                    <a:ext uri="{9D8B030D-6E8A-4147-A177-3AD203B41FA5}">
                      <a16:colId xmlns:a16="http://schemas.microsoft.com/office/drawing/2014/main" val="1943968339"/>
                    </a:ext>
                  </a:extLst>
                </a:gridCol>
                <a:gridCol w="5141202">
                  <a:extLst>
                    <a:ext uri="{9D8B030D-6E8A-4147-A177-3AD203B41FA5}">
                      <a16:colId xmlns:a16="http://schemas.microsoft.com/office/drawing/2014/main" val="2723129955"/>
                    </a:ext>
                  </a:extLst>
                </a:gridCol>
              </a:tblGrid>
              <a:tr h="487671">
                <a:tc>
                  <a:txBody>
                    <a:bodyPr/>
                    <a:lstStyle/>
                    <a:p>
                      <a:pPr algn="ctr"/>
                      <a:r>
                        <a:rPr lang="en-US" sz="2000" dirty="0"/>
                        <a:t>Indicator </a:t>
                      </a:r>
                    </a:p>
                  </a:txBody>
                  <a:tcPr/>
                </a:tc>
                <a:tc>
                  <a:txBody>
                    <a:bodyPr/>
                    <a:lstStyle/>
                    <a:p>
                      <a:pPr algn="ctr"/>
                      <a:r>
                        <a:rPr lang="en-US" sz="2000" dirty="0"/>
                        <a:t>Needed Information </a:t>
                      </a:r>
                    </a:p>
                  </a:txBody>
                  <a:tcPr/>
                </a:tc>
                <a:extLst>
                  <a:ext uri="{0D108BD9-81ED-4DB2-BD59-A6C34878D82A}">
                    <a16:rowId xmlns:a16="http://schemas.microsoft.com/office/drawing/2014/main" val="3097499641"/>
                  </a:ext>
                </a:extLst>
              </a:tr>
              <a:tr h="2044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 of children engaged in or at high risk of entering child labor provided education or training services (E1)</a:t>
                      </a:r>
                    </a:p>
                    <a:p>
                      <a:pPr marL="231775" marR="0" lvl="0" indent="-2317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000" i="1" kern="1200" dirty="0">
                          <a:solidFill>
                            <a:schemeClr val="dk1"/>
                          </a:solidFill>
                          <a:latin typeface="+mn-lt"/>
                          <a:ea typeface="+mn-ea"/>
                          <a:cs typeface="+mn-cs"/>
                        </a:rPr>
                        <a:t>Disaggregated by sex, location, type of education service</a:t>
                      </a: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2000" dirty="0"/>
                    </a:p>
                  </a:txBody>
                  <a:tcPr>
                    <a:solidFill>
                      <a:schemeClr val="tx2">
                        <a:lumMod val="20000"/>
                        <a:lumOff val="80000"/>
                      </a:schemeClr>
                    </a:solidFill>
                  </a:tcPr>
                </a:tc>
                <a:extLst>
                  <a:ext uri="{0D108BD9-81ED-4DB2-BD59-A6C34878D82A}">
                    <a16:rowId xmlns:a16="http://schemas.microsoft.com/office/drawing/2014/main" val="1311066220"/>
                  </a:ext>
                </a:extLst>
              </a:tr>
            </a:tbl>
          </a:graphicData>
        </a:graphic>
      </p:graphicFrame>
      <p:graphicFrame>
        <p:nvGraphicFramePr>
          <p:cNvPr id="7" name="Table 5">
            <a:extLst>
              <a:ext uri="{FF2B5EF4-FFF2-40B4-BE49-F238E27FC236}">
                <a16:creationId xmlns:a16="http://schemas.microsoft.com/office/drawing/2014/main" id="{2AA0FFB6-F29E-4F5D-A373-031438020B2F}"/>
              </a:ext>
            </a:extLst>
          </p:cNvPr>
          <p:cNvGraphicFramePr>
            <a:graphicFrameLocks noGrp="1"/>
          </p:cNvGraphicFramePr>
          <p:nvPr>
            <p:extLst>
              <p:ext uri="{D42A27DB-BD31-4B8C-83A1-F6EECF244321}">
                <p14:modId xmlns:p14="http://schemas.microsoft.com/office/powerpoint/2010/main" val="224421085"/>
              </p:ext>
            </p:extLst>
          </p:nvPr>
        </p:nvGraphicFramePr>
        <p:xfrm>
          <a:off x="633247" y="4435136"/>
          <a:ext cx="10322706" cy="1310640"/>
        </p:xfrm>
        <a:graphic>
          <a:graphicData uri="http://schemas.openxmlformats.org/drawingml/2006/table">
            <a:tbl>
              <a:tblPr firstRow="1" bandRow="1">
                <a:tableStyleId>{5C22544A-7EE6-4342-B048-85BDC9FD1C3A}</a:tableStyleId>
              </a:tblPr>
              <a:tblGrid>
                <a:gridCol w="5181504">
                  <a:extLst>
                    <a:ext uri="{9D8B030D-6E8A-4147-A177-3AD203B41FA5}">
                      <a16:colId xmlns:a16="http://schemas.microsoft.com/office/drawing/2014/main" val="1943968339"/>
                    </a:ext>
                  </a:extLst>
                </a:gridCol>
                <a:gridCol w="5141202">
                  <a:extLst>
                    <a:ext uri="{9D8B030D-6E8A-4147-A177-3AD203B41FA5}">
                      <a16:colId xmlns:a16="http://schemas.microsoft.com/office/drawing/2014/main" val="2723129955"/>
                    </a:ext>
                  </a:extLst>
                </a:gridCol>
              </a:tblGrid>
              <a:tr h="1202477">
                <a:tc>
                  <a:txBody>
                    <a:bodyPr/>
                    <a:lstStyle/>
                    <a:p>
                      <a:r>
                        <a:rPr lang="en-US" sz="2000" b="1" dirty="0">
                          <a:solidFill>
                            <a:schemeClr val="tx1"/>
                          </a:solidFill>
                        </a:rPr>
                        <a:t>% of targeted businesses that implemented improved labor practices </a:t>
                      </a:r>
                    </a:p>
                    <a:p>
                      <a:pPr marL="231775" indent="-231775" algn="l" defTabSz="914400" rtl="0" eaLnBrk="1" latinLnBrk="0" hangingPunct="1">
                        <a:buFont typeface="Calibri" panose="020F0502020204030204" pitchFamily="34" charset="0"/>
                        <a:buChar char="–"/>
                      </a:pPr>
                      <a:r>
                        <a:rPr lang="en-US" sz="2000" b="0" i="1" kern="1200" dirty="0">
                          <a:solidFill>
                            <a:schemeClr val="dk1"/>
                          </a:solidFill>
                          <a:latin typeface="+mn-lt"/>
                          <a:ea typeface="+mn-ea"/>
                          <a:cs typeface="+mn-cs"/>
                        </a:rPr>
                        <a:t>Disaggregated by type of business and location </a:t>
                      </a:r>
                    </a:p>
                  </a:txBody>
                  <a:tcPr>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10" name="TextBox 9">
            <a:extLst>
              <a:ext uri="{FF2B5EF4-FFF2-40B4-BE49-F238E27FC236}">
                <a16:creationId xmlns:a16="http://schemas.microsoft.com/office/drawing/2014/main" id="{8B03978B-2E8F-4D5D-8BCB-7B852A35C16C}"/>
              </a:ext>
            </a:extLst>
          </p:cNvPr>
          <p:cNvSpPr txBox="1"/>
          <p:nvPr/>
        </p:nvSpPr>
        <p:spPr>
          <a:xfrm>
            <a:off x="5844251" y="2413337"/>
            <a:ext cx="4614340" cy="2031325"/>
          </a:xfrm>
          <a:prstGeom prst="rect">
            <a:avLst/>
          </a:prstGeom>
          <a:noFill/>
        </p:spPr>
        <p:txBody>
          <a:bodyPr wrap="none" rtlCol="0">
            <a:spAutoFit/>
          </a:bodyPr>
          <a:lstStyle/>
          <a:p>
            <a:pPr marL="285750" indent="-285750">
              <a:buFont typeface="Arial" panose="020B0604020202020204" pitchFamily="34" charset="0"/>
              <a:buChar char="•"/>
            </a:pPr>
            <a:r>
              <a:rPr lang="en-US" sz="1800" dirty="0"/>
              <a:t>Age of children</a:t>
            </a:r>
          </a:p>
          <a:p>
            <a:pPr marL="285750" indent="-285750">
              <a:buFont typeface="Arial" panose="020B0604020202020204" pitchFamily="34" charset="0"/>
              <a:buChar char="•"/>
            </a:pPr>
            <a:r>
              <a:rPr lang="en-US" sz="1800" dirty="0"/>
              <a:t>Engaged in child labor</a:t>
            </a:r>
          </a:p>
          <a:p>
            <a:pPr marL="285750" indent="-285750">
              <a:buFont typeface="Arial" panose="020B0604020202020204" pitchFamily="34" charset="0"/>
              <a:buChar char="•"/>
            </a:pPr>
            <a:r>
              <a:rPr lang="en-US" sz="1800" dirty="0"/>
              <a:t>At high risk </a:t>
            </a:r>
          </a:p>
          <a:p>
            <a:pPr marL="285750" indent="-285750">
              <a:buFont typeface="Arial" panose="020B0604020202020204" pitchFamily="34" charset="0"/>
              <a:buChar char="•"/>
            </a:pPr>
            <a:r>
              <a:rPr lang="en-US" sz="1800" dirty="0"/>
              <a:t>Type of education/training service provided </a:t>
            </a:r>
          </a:p>
          <a:p>
            <a:pPr marL="285750" indent="-285750">
              <a:buFont typeface="Arial" panose="020B0604020202020204" pitchFamily="34" charset="0"/>
              <a:buChar char="•"/>
            </a:pPr>
            <a:r>
              <a:rPr lang="en-US" sz="1800" dirty="0"/>
              <a:t>Sex</a:t>
            </a:r>
          </a:p>
          <a:p>
            <a:pPr marL="285750" indent="-285750">
              <a:buFont typeface="Arial" panose="020B0604020202020204" pitchFamily="34" charset="0"/>
              <a:buChar char="•"/>
            </a:pPr>
            <a:r>
              <a:rPr lang="en-US" sz="1800" dirty="0"/>
              <a:t>Location </a:t>
            </a:r>
          </a:p>
          <a:p>
            <a:endParaRPr lang="en-US" dirty="0"/>
          </a:p>
        </p:txBody>
      </p:sp>
      <p:sp>
        <p:nvSpPr>
          <p:cNvPr id="9" name="TextBox 8">
            <a:extLst>
              <a:ext uri="{FF2B5EF4-FFF2-40B4-BE49-F238E27FC236}">
                <a16:creationId xmlns:a16="http://schemas.microsoft.com/office/drawing/2014/main" id="{157A322C-A104-4B5F-8F96-3B906B58A5EA}"/>
              </a:ext>
            </a:extLst>
          </p:cNvPr>
          <p:cNvSpPr txBox="1"/>
          <p:nvPr/>
        </p:nvSpPr>
        <p:spPr>
          <a:xfrm>
            <a:off x="5844251" y="4437893"/>
            <a:ext cx="4085562"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Labor practices implemented </a:t>
            </a:r>
          </a:p>
          <a:p>
            <a:pPr marL="285750" indent="-285750">
              <a:buFont typeface="Arial" panose="020B0604020202020204" pitchFamily="34" charset="0"/>
              <a:buChar char="•"/>
            </a:pPr>
            <a:r>
              <a:rPr lang="en-US" sz="1800" b="0" dirty="0">
                <a:solidFill>
                  <a:schemeClr val="tx1"/>
                </a:solidFill>
              </a:rPr>
              <a:t>Type of business</a:t>
            </a:r>
          </a:p>
          <a:p>
            <a:pPr marL="285750" indent="-285750">
              <a:buFont typeface="Arial" panose="020B0604020202020204" pitchFamily="34" charset="0"/>
              <a:buChar char="•"/>
            </a:pPr>
            <a:r>
              <a:rPr lang="en-US" sz="1800" b="0" dirty="0">
                <a:solidFill>
                  <a:schemeClr val="tx1"/>
                </a:solidFill>
              </a:rPr>
              <a:t>Location of business </a:t>
            </a:r>
          </a:p>
          <a:p>
            <a:endParaRPr lang="en-US" dirty="0"/>
          </a:p>
        </p:txBody>
      </p:sp>
      <p:sp>
        <p:nvSpPr>
          <p:cNvPr id="2" name="Footer Placeholder 1">
            <a:extLst>
              <a:ext uri="{FF2B5EF4-FFF2-40B4-BE49-F238E27FC236}">
                <a16:creationId xmlns:a16="http://schemas.microsoft.com/office/drawing/2014/main" id="{FA3D72EA-5C89-4876-8B60-685703F12DA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144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1000"/>
                                        <p:tgtEl>
                                          <p:spTgt spid="9">
                                            <p:txEl>
                                              <p:pRg st="2" end="2"/>
                                            </p:txEl>
                                          </p:spTgt>
                                        </p:tgtEl>
                                      </p:cBhvr>
                                    </p:animEffect>
                                    <p:anim calcmode="lin" valueType="num">
                                      <p:cBhvr>
                                        <p:cTn id="3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C7162-F512-45DC-A012-86ED40C209B1}"/>
              </a:ext>
            </a:extLst>
          </p:cNvPr>
          <p:cNvSpPr>
            <a:spLocks noGrp="1"/>
          </p:cNvSpPr>
          <p:nvPr>
            <p:ph type="ctrTitle"/>
          </p:nvPr>
        </p:nvSpPr>
        <p:spPr>
          <a:xfrm>
            <a:off x="615820" y="308648"/>
            <a:ext cx="10265503" cy="961175"/>
          </a:xfrm>
        </p:spPr>
        <p:txBody>
          <a:bodyPr>
            <a:normAutofit/>
          </a:bodyPr>
          <a:lstStyle/>
          <a:p>
            <a:pPr algn="l"/>
            <a:r>
              <a:rPr lang="en-US" sz="4400" dirty="0"/>
              <a:t>Step 2: Identify Target Respondents </a:t>
            </a:r>
          </a:p>
        </p:txBody>
      </p:sp>
      <p:sp>
        <p:nvSpPr>
          <p:cNvPr id="3" name="Content Placeholder 2">
            <a:extLst>
              <a:ext uri="{FF2B5EF4-FFF2-40B4-BE49-F238E27FC236}">
                <a16:creationId xmlns:a16="http://schemas.microsoft.com/office/drawing/2014/main" id="{0BC72192-C8C3-4C90-8986-4847655F6CA7}"/>
              </a:ext>
            </a:extLst>
          </p:cNvPr>
          <p:cNvSpPr>
            <a:spLocks noGrp="1"/>
          </p:cNvSpPr>
          <p:nvPr>
            <p:ph sz="quarter" idx="13"/>
          </p:nvPr>
        </p:nvSpPr>
        <p:spPr>
          <a:xfrm>
            <a:off x="615820" y="1569164"/>
            <a:ext cx="10431620" cy="3734358"/>
          </a:xfrm>
        </p:spPr>
        <p:txBody>
          <a:bodyPr>
            <a:normAutofit lnSpcReduction="10000"/>
          </a:bodyPr>
          <a:lstStyle/>
          <a:p>
            <a:pPr marL="0" indent="0">
              <a:buNone/>
            </a:pPr>
            <a:r>
              <a:rPr lang="en-US" sz="3000" b="1" dirty="0">
                <a:solidFill>
                  <a:schemeClr val="accent6">
                    <a:lumMod val="50000"/>
                  </a:schemeClr>
                </a:solidFill>
              </a:rPr>
              <a:t>Who will the data be collected from?  </a:t>
            </a:r>
          </a:p>
          <a:p>
            <a:r>
              <a:rPr lang="en-US" dirty="0"/>
              <a:t>Once you know what information you need - determine the target population and who can provide the information. </a:t>
            </a:r>
          </a:p>
          <a:p>
            <a:endParaRPr lang="en-US" dirty="0"/>
          </a:p>
          <a:p>
            <a:pPr marL="0" indent="0">
              <a:buNone/>
            </a:pPr>
            <a:r>
              <a:rPr lang="en-US" dirty="0"/>
              <a:t>Example: 	</a:t>
            </a:r>
          </a:p>
          <a:p>
            <a:pPr lvl="1"/>
            <a:r>
              <a:rPr lang="en-US" dirty="0"/>
              <a:t>If project wants to know about the </a:t>
            </a:r>
            <a:r>
              <a:rPr lang="en-US" b="1" dirty="0"/>
              <a:t>relevance of its training </a:t>
            </a:r>
            <a:r>
              <a:rPr lang="en-US" dirty="0"/>
              <a:t>the best people to interview would be the </a:t>
            </a:r>
            <a:r>
              <a:rPr lang="en-US" b="1" dirty="0"/>
              <a:t>participants</a:t>
            </a:r>
            <a:r>
              <a:rPr lang="en-US" dirty="0"/>
              <a:t>. </a:t>
            </a:r>
          </a:p>
          <a:p>
            <a:pPr lvl="1"/>
            <a:r>
              <a:rPr lang="en-US" dirty="0"/>
              <a:t>If a project wants to know about the </a:t>
            </a:r>
            <a:r>
              <a:rPr lang="en-US" b="1" dirty="0"/>
              <a:t>application of skills </a:t>
            </a:r>
            <a:r>
              <a:rPr lang="en-US" dirty="0"/>
              <a:t>in the workplace the best people to interview might be </a:t>
            </a:r>
            <a:r>
              <a:rPr lang="en-US" b="1" dirty="0"/>
              <a:t>participants’ supervisors</a:t>
            </a:r>
            <a:r>
              <a:rPr lang="en-US" dirty="0"/>
              <a:t>. </a:t>
            </a:r>
          </a:p>
          <a:p>
            <a:endParaRPr lang="en-US" dirty="0"/>
          </a:p>
        </p:txBody>
      </p:sp>
      <p:sp>
        <p:nvSpPr>
          <p:cNvPr id="2" name="Footer Placeholder 1">
            <a:extLst>
              <a:ext uri="{FF2B5EF4-FFF2-40B4-BE49-F238E27FC236}">
                <a16:creationId xmlns:a16="http://schemas.microsoft.com/office/drawing/2014/main" id="{51598456-A9E0-49B7-A2FB-6873C6809C9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7342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1F979-B3CD-44EC-8EA6-69B18F5E0C9E}"/>
              </a:ext>
            </a:extLst>
          </p:cNvPr>
          <p:cNvSpPr>
            <a:spLocks noGrp="1"/>
          </p:cNvSpPr>
          <p:nvPr>
            <p:ph type="ctrTitle"/>
          </p:nvPr>
        </p:nvSpPr>
        <p:spPr>
          <a:xfrm>
            <a:off x="365074" y="104393"/>
            <a:ext cx="10577453" cy="961175"/>
          </a:xfrm>
        </p:spPr>
        <p:txBody>
          <a:bodyPr>
            <a:normAutofit/>
          </a:bodyPr>
          <a:lstStyle/>
          <a:p>
            <a:pPr algn="l"/>
            <a:r>
              <a:rPr lang="en-US" sz="4400" dirty="0"/>
              <a:t>Example: Determining the Respondent</a:t>
            </a:r>
          </a:p>
        </p:txBody>
      </p:sp>
      <p:sp>
        <p:nvSpPr>
          <p:cNvPr id="3" name="Content Placeholder 2">
            <a:extLst>
              <a:ext uri="{FF2B5EF4-FFF2-40B4-BE49-F238E27FC236}">
                <a16:creationId xmlns:a16="http://schemas.microsoft.com/office/drawing/2014/main" id="{6C039BC9-19FF-4AA4-B345-4016D7C712C9}"/>
              </a:ext>
            </a:extLst>
          </p:cNvPr>
          <p:cNvSpPr>
            <a:spLocks noGrp="1"/>
          </p:cNvSpPr>
          <p:nvPr>
            <p:ph sz="quarter" idx="13"/>
          </p:nvPr>
        </p:nvSpPr>
        <p:spPr>
          <a:xfrm>
            <a:off x="541894" y="1373735"/>
            <a:ext cx="10400633" cy="663945"/>
          </a:xfrm>
        </p:spPr>
        <p:txBody>
          <a:bodyPr/>
          <a:lstStyle/>
          <a:p>
            <a:pPr marL="0" indent="0">
              <a:buNone/>
            </a:pPr>
            <a:r>
              <a:rPr lang="en-US" b="1" dirty="0"/>
              <a:t>Who will provide the information? </a:t>
            </a:r>
          </a:p>
        </p:txBody>
      </p:sp>
      <p:graphicFrame>
        <p:nvGraphicFramePr>
          <p:cNvPr id="7" name="Table 5">
            <a:extLst>
              <a:ext uri="{FF2B5EF4-FFF2-40B4-BE49-F238E27FC236}">
                <a16:creationId xmlns:a16="http://schemas.microsoft.com/office/drawing/2014/main" id="{E3B1C917-8D04-477E-BF75-BEFCD667DEDD}"/>
              </a:ext>
            </a:extLst>
          </p:cNvPr>
          <p:cNvGraphicFramePr>
            <a:graphicFrameLocks noGrp="1"/>
          </p:cNvGraphicFramePr>
          <p:nvPr>
            <p:extLst>
              <p:ext uri="{D42A27DB-BD31-4B8C-83A1-F6EECF244321}">
                <p14:modId xmlns:p14="http://schemas.microsoft.com/office/powerpoint/2010/main" val="238013790"/>
              </p:ext>
            </p:extLst>
          </p:nvPr>
        </p:nvGraphicFramePr>
        <p:xfrm>
          <a:off x="820285" y="2173420"/>
          <a:ext cx="10597479" cy="4039538"/>
        </p:xfrm>
        <a:graphic>
          <a:graphicData uri="http://schemas.openxmlformats.org/drawingml/2006/table">
            <a:tbl>
              <a:tblPr firstRow="1" bandRow="1">
                <a:tableStyleId>{5C22544A-7EE6-4342-B048-85BDC9FD1C3A}</a:tableStyleId>
              </a:tblPr>
              <a:tblGrid>
                <a:gridCol w="4176903">
                  <a:extLst>
                    <a:ext uri="{9D8B030D-6E8A-4147-A177-3AD203B41FA5}">
                      <a16:colId xmlns:a16="http://schemas.microsoft.com/office/drawing/2014/main" val="1943968339"/>
                    </a:ext>
                  </a:extLst>
                </a:gridCol>
                <a:gridCol w="3210288">
                  <a:extLst>
                    <a:ext uri="{9D8B030D-6E8A-4147-A177-3AD203B41FA5}">
                      <a16:colId xmlns:a16="http://schemas.microsoft.com/office/drawing/2014/main" val="2723129955"/>
                    </a:ext>
                  </a:extLst>
                </a:gridCol>
                <a:gridCol w="3210288">
                  <a:extLst>
                    <a:ext uri="{9D8B030D-6E8A-4147-A177-3AD203B41FA5}">
                      <a16:colId xmlns:a16="http://schemas.microsoft.com/office/drawing/2014/main" val="419389120"/>
                    </a:ext>
                  </a:extLst>
                </a:gridCol>
              </a:tblGrid>
              <a:tr h="412418">
                <a:tc>
                  <a:txBody>
                    <a:bodyPr/>
                    <a:lstStyle/>
                    <a:p>
                      <a:pPr algn="ctr"/>
                      <a:r>
                        <a:rPr lang="en-US" sz="2000" dirty="0"/>
                        <a:t>Indicator </a:t>
                      </a:r>
                    </a:p>
                  </a:txBody>
                  <a:tcPr/>
                </a:tc>
                <a:tc>
                  <a:txBody>
                    <a:bodyPr/>
                    <a:lstStyle/>
                    <a:p>
                      <a:pPr algn="ctr"/>
                      <a:r>
                        <a:rPr lang="en-US" sz="2000" dirty="0"/>
                        <a:t>Needed Information </a:t>
                      </a:r>
                    </a:p>
                  </a:txBody>
                  <a:tcPr/>
                </a:tc>
                <a:tc>
                  <a:txBody>
                    <a:bodyPr/>
                    <a:lstStyle/>
                    <a:p>
                      <a:pPr algn="ctr"/>
                      <a:r>
                        <a:rPr lang="en-US" sz="2000" dirty="0"/>
                        <a:t>Respondent </a:t>
                      </a:r>
                    </a:p>
                  </a:txBody>
                  <a:tcPr/>
                </a:tc>
                <a:extLst>
                  <a:ext uri="{0D108BD9-81ED-4DB2-BD59-A6C34878D82A}">
                    <a16:rowId xmlns:a16="http://schemas.microsoft.com/office/drawing/2014/main" val="3097499641"/>
                  </a:ext>
                </a:extLst>
              </a:tr>
              <a:tr h="1999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 of children engaged in or at high risk of entering child labor provided education or training services (E1)</a:t>
                      </a:r>
                    </a:p>
                    <a:p>
                      <a:pPr marL="231775" marR="0" lvl="0" indent="-2317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000" i="1" kern="1200" dirty="0">
                          <a:solidFill>
                            <a:schemeClr val="dk1"/>
                          </a:solidFill>
                          <a:latin typeface="+mn-lt"/>
                          <a:ea typeface="+mn-ea"/>
                          <a:cs typeface="+mn-cs"/>
                        </a:rPr>
                        <a:t>Disaggregated by sex, location, type education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800" dirty="0"/>
                        <a:t>Age of child </a:t>
                      </a:r>
                    </a:p>
                    <a:p>
                      <a:pPr marL="285750" indent="-285750">
                        <a:buFont typeface="Arial" panose="020B0604020202020204" pitchFamily="34" charset="0"/>
                        <a:buChar char="•"/>
                      </a:pPr>
                      <a:r>
                        <a:rPr lang="en-US" sz="1800" dirty="0"/>
                        <a:t>Engaged in child labor</a:t>
                      </a:r>
                    </a:p>
                    <a:p>
                      <a:pPr marL="285750" indent="-285750">
                        <a:buFont typeface="Arial" panose="020B0604020202020204" pitchFamily="34" charset="0"/>
                        <a:buChar char="•"/>
                      </a:pPr>
                      <a:r>
                        <a:rPr lang="en-US" sz="1800" dirty="0"/>
                        <a:t>At high risk </a:t>
                      </a:r>
                    </a:p>
                    <a:p>
                      <a:pPr marL="285750" indent="-285750">
                        <a:buFont typeface="Arial" panose="020B0604020202020204" pitchFamily="34" charset="0"/>
                        <a:buChar char="•"/>
                      </a:pPr>
                      <a:r>
                        <a:rPr lang="en-US" sz="1800" dirty="0"/>
                        <a:t>Type of education/training service provided </a:t>
                      </a:r>
                    </a:p>
                    <a:p>
                      <a:pPr marL="285750" indent="-285750">
                        <a:buFont typeface="Arial" panose="020B0604020202020204" pitchFamily="34" charset="0"/>
                        <a:buChar char="•"/>
                      </a:pPr>
                      <a:r>
                        <a:rPr lang="en-US" sz="1800" dirty="0"/>
                        <a:t>Sex</a:t>
                      </a:r>
                    </a:p>
                    <a:p>
                      <a:pPr marL="285750" indent="-285750">
                        <a:buFont typeface="Arial" panose="020B0604020202020204" pitchFamily="34" charset="0"/>
                        <a:buChar char="•"/>
                      </a:pPr>
                      <a:r>
                        <a:rPr lang="en-US" sz="1800" dirty="0"/>
                        <a:t>Location </a:t>
                      </a: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800" dirty="0"/>
                    </a:p>
                  </a:txBody>
                  <a:tcPr>
                    <a:solidFill>
                      <a:schemeClr val="tx2">
                        <a:lumMod val="20000"/>
                        <a:lumOff val="80000"/>
                      </a:schemeClr>
                    </a:solidFill>
                  </a:tcPr>
                </a:tc>
                <a:extLst>
                  <a:ext uri="{0D108BD9-81ED-4DB2-BD59-A6C34878D82A}">
                    <a16:rowId xmlns:a16="http://schemas.microsoft.com/office/drawing/2014/main" val="1311066220"/>
                  </a:ext>
                </a:extLst>
              </a:tr>
              <a:tr h="1321997">
                <a:tc>
                  <a:txBody>
                    <a:bodyPr/>
                    <a:lstStyle/>
                    <a:p>
                      <a:r>
                        <a:rPr lang="en-US" sz="2000" b="1" dirty="0"/>
                        <a:t>% of targeted businesses that implemented improved labor practices </a:t>
                      </a:r>
                    </a:p>
                    <a:p>
                      <a:pPr marL="231775" indent="-231775" algn="l" defTabSz="914400" rtl="0" eaLnBrk="1" latinLnBrk="0" hangingPunct="1">
                        <a:buFont typeface="Calibri" panose="020F0502020204030204" pitchFamily="34" charset="0"/>
                        <a:buChar char="–"/>
                      </a:pPr>
                      <a:r>
                        <a:rPr lang="en-US" sz="2000" i="1" kern="1200" dirty="0">
                          <a:solidFill>
                            <a:schemeClr val="dk1"/>
                          </a:solidFill>
                          <a:latin typeface="+mn-lt"/>
                          <a:ea typeface="+mn-ea"/>
                          <a:cs typeface="+mn-cs"/>
                        </a:rPr>
                        <a:t>Disaggregated by type of business and location </a:t>
                      </a:r>
                    </a:p>
                  </a:txBody>
                  <a:tcPr>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Labor practices implemented </a:t>
                      </a:r>
                    </a:p>
                    <a:p>
                      <a:pPr marL="285750" indent="-285750">
                        <a:buFont typeface="Arial" panose="020B0604020202020204" pitchFamily="34" charset="0"/>
                        <a:buChar char="•"/>
                      </a:pPr>
                      <a:r>
                        <a:rPr lang="en-US" sz="1800" dirty="0"/>
                        <a:t>Type of business</a:t>
                      </a:r>
                    </a:p>
                    <a:p>
                      <a:pPr marL="285750" indent="-285750">
                        <a:buFont typeface="Arial" panose="020B0604020202020204" pitchFamily="34" charset="0"/>
                        <a:buChar char="•"/>
                      </a:pPr>
                      <a:r>
                        <a:rPr lang="en-US" sz="1800" dirty="0"/>
                        <a:t>Location of business  </a:t>
                      </a: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8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5" name="TextBox 4">
            <a:extLst>
              <a:ext uri="{FF2B5EF4-FFF2-40B4-BE49-F238E27FC236}">
                <a16:creationId xmlns:a16="http://schemas.microsoft.com/office/drawing/2014/main" id="{BCE2CA97-23A4-4756-9824-74B6BB0657B8}"/>
              </a:ext>
            </a:extLst>
          </p:cNvPr>
          <p:cNvSpPr txBox="1"/>
          <p:nvPr/>
        </p:nvSpPr>
        <p:spPr>
          <a:xfrm>
            <a:off x="8322905" y="2671909"/>
            <a:ext cx="2252540" cy="923330"/>
          </a:xfrm>
          <a:prstGeom prst="rect">
            <a:avLst/>
          </a:prstGeom>
          <a:noFill/>
        </p:spPr>
        <p:txBody>
          <a:bodyPr wrap="none" rtlCol="0">
            <a:spAutoFit/>
          </a:bodyPr>
          <a:lstStyle/>
          <a:p>
            <a:pPr marL="285750" indent="-285750">
              <a:buFont typeface="Arial" panose="020B0604020202020204" pitchFamily="34" charset="0"/>
              <a:buChar char="•"/>
            </a:pPr>
            <a:r>
              <a:rPr lang="en-US" sz="1800" dirty="0"/>
              <a:t>Head of household</a:t>
            </a:r>
          </a:p>
          <a:p>
            <a:pPr marL="285750" indent="-285750">
              <a:buFont typeface="Arial" panose="020B0604020202020204" pitchFamily="34" charset="0"/>
              <a:buChar char="•"/>
            </a:pPr>
            <a:r>
              <a:rPr lang="en-US" sz="1800" dirty="0"/>
              <a:t>Teacher or trainer </a:t>
            </a:r>
          </a:p>
          <a:p>
            <a:endParaRPr lang="en-US" dirty="0"/>
          </a:p>
        </p:txBody>
      </p:sp>
      <p:sp>
        <p:nvSpPr>
          <p:cNvPr id="6" name="TextBox 5">
            <a:extLst>
              <a:ext uri="{FF2B5EF4-FFF2-40B4-BE49-F238E27FC236}">
                <a16:creationId xmlns:a16="http://schemas.microsoft.com/office/drawing/2014/main" id="{8E9A49D5-FFEC-4752-8E8B-04C5EE083F92}"/>
              </a:ext>
            </a:extLst>
          </p:cNvPr>
          <p:cNvSpPr txBox="1"/>
          <p:nvPr/>
        </p:nvSpPr>
        <p:spPr>
          <a:xfrm>
            <a:off x="8322906" y="4672805"/>
            <a:ext cx="289249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Business owner or employee</a:t>
            </a:r>
          </a:p>
          <a:p>
            <a:pPr marL="285750" indent="-285750">
              <a:buFont typeface="Arial" panose="020B0604020202020204" pitchFamily="34" charset="0"/>
              <a:buChar char="•"/>
            </a:pPr>
            <a:r>
              <a:rPr lang="en-US" dirty="0"/>
              <a:t>Inspector </a:t>
            </a:r>
          </a:p>
          <a:p>
            <a:endParaRPr lang="en-US" dirty="0"/>
          </a:p>
        </p:txBody>
      </p:sp>
      <p:sp>
        <p:nvSpPr>
          <p:cNvPr id="2" name="Footer Placeholder 1">
            <a:extLst>
              <a:ext uri="{FF2B5EF4-FFF2-40B4-BE49-F238E27FC236}">
                <a16:creationId xmlns:a16="http://schemas.microsoft.com/office/drawing/2014/main" id="{FA3D72EA-5C89-4876-8B60-685703F12DA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764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1B1667-0F43-4393-8383-49F876DF08F9}"/>
              </a:ext>
            </a:extLst>
          </p:cNvPr>
          <p:cNvSpPr>
            <a:spLocks noGrp="1"/>
          </p:cNvSpPr>
          <p:nvPr>
            <p:ph type="title"/>
          </p:nvPr>
        </p:nvSpPr>
        <p:spPr>
          <a:xfrm>
            <a:off x="617951" y="150827"/>
            <a:ext cx="10387122" cy="1183566"/>
          </a:xfrm>
        </p:spPr>
        <p:txBody>
          <a:bodyPr>
            <a:normAutofit/>
          </a:bodyPr>
          <a:lstStyle/>
          <a:p>
            <a:r>
              <a:rPr lang="en-US" sz="4400" dirty="0"/>
              <a:t>Step 3: Choose </a:t>
            </a:r>
            <a:r>
              <a:rPr lang="en-US" dirty="0"/>
              <a:t>M</a:t>
            </a:r>
            <a:r>
              <a:rPr lang="en-US" sz="4400" dirty="0"/>
              <a:t>ethod and Approach  </a:t>
            </a:r>
            <a:endParaRPr lang="en-US" dirty="0"/>
          </a:p>
        </p:txBody>
      </p:sp>
      <p:sp>
        <p:nvSpPr>
          <p:cNvPr id="4" name="Text Placeholder 3">
            <a:extLst>
              <a:ext uri="{FF2B5EF4-FFF2-40B4-BE49-F238E27FC236}">
                <a16:creationId xmlns:a16="http://schemas.microsoft.com/office/drawing/2014/main" id="{B8DC2A1A-8BE3-44C7-82D6-80AF2C877C62}"/>
              </a:ext>
            </a:extLst>
          </p:cNvPr>
          <p:cNvSpPr>
            <a:spLocks noGrp="1"/>
          </p:cNvSpPr>
          <p:nvPr>
            <p:ph type="body" sz="quarter" idx="13"/>
          </p:nvPr>
        </p:nvSpPr>
        <p:spPr>
          <a:xfrm>
            <a:off x="617951" y="1320713"/>
            <a:ext cx="10956098" cy="4566520"/>
          </a:xfrm>
        </p:spPr>
        <p:txBody>
          <a:bodyPr>
            <a:normAutofit/>
          </a:bodyPr>
          <a:lstStyle/>
          <a:p>
            <a:pPr marL="0" indent="0">
              <a:buNone/>
            </a:pPr>
            <a:r>
              <a:rPr lang="en-US" b="1" dirty="0">
                <a:solidFill>
                  <a:schemeClr val="accent6">
                    <a:lumMod val="50000"/>
                  </a:schemeClr>
                </a:solidFill>
              </a:rPr>
              <a:t>Find the best way to reach the respondent </a:t>
            </a:r>
          </a:p>
          <a:p>
            <a:pPr marL="0" indent="0">
              <a:buNone/>
            </a:pPr>
            <a:endParaRPr lang="en-US" sz="400" dirty="0"/>
          </a:p>
          <a:p>
            <a:r>
              <a:rPr lang="en-US" b="1" dirty="0"/>
              <a:t>What methods will be used?</a:t>
            </a:r>
          </a:p>
          <a:p>
            <a:pPr lvl="1"/>
            <a:r>
              <a:rPr lang="en-US" dirty="0"/>
              <a:t>Interviews, surveys, observations, project records, etc. </a:t>
            </a:r>
          </a:p>
          <a:p>
            <a:pPr marL="457200" lvl="1" indent="0">
              <a:buNone/>
            </a:pPr>
            <a:r>
              <a:rPr lang="en-US" dirty="0"/>
              <a:t> </a:t>
            </a:r>
          </a:p>
          <a:p>
            <a:r>
              <a:rPr lang="en-US" b="1" dirty="0"/>
              <a:t>How will the data be collected? </a:t>
            </a:r>
          </a:p>
          <a:p>
            <a:pPr lvl="1"/>
            <a:r>
              <a:rPr lang="en-US" dirty="0"/>
              <a:t>In-person, mail, telephone, electronic – </a:t>
            </a:r>
            <a:r>
              <a:rPr lang="en-US" i="1" dirty="0"/>
              <a:t>through email or web based </a:t>
            </a:r>
          </a:p>
          <a:p>
            <a:pPr lvl="1"/>
            <a:endParaRPr lang="en-US" i="1" dirty="0"/>
          </a:p>
          <a:p>
            <a:pPr lvl="1"/>
            <a:endParaRPr lang="en-US" i="1" dirty="0"/>
          </a:p>
          <a:p>
            <a:pPr marL="457200" lvl="1" indent="0">
              <a:buNone/>
            </a:pPr>
            <a:endParaRPr lang="en-US" i="1" dirty="0"/>
          </a:p>
        </p:txBody>
      </p:sp>
      <p:sp>
        <p:nvSpPr>
          <p:cNvPr id="2" name="Footer Placeholder 1">
            <a:extLst>
              <a:ext uri="{FF2B5EF4-FFF2-40B4-BE49-F238E27FC236}">
                <a16:creationId xmlns:a16="http://schemas.microsoft.com/office/drawing/2014/main" id="{E71795C8-A68D-404D-AFFC-F94C4056E6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78247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708917" y="140309"/>
            <a:ext cx="7866960" cy="974508"/>
          </a:xfrm>
        </p:spPr>
        <p:txBody>
          <a:bodyPr vert="horz" lIns="91440" tIns="45720" rIns="91440" bIns="45720" rtlCol="0" anchor="ctr">
            <a:normAutofit/>
          </a:bodyPr>
          <a:lstStyle/>
          <a:p>
            <a:pPr algn="l"/>
            <a:r>
              <a:rPr lang="en-US" sz="4400" dirty="0"/>
              <a:t>Types of Data Collection Methods</a:t>
            </a:r>
          </a:p>
        </p:txBody>
      </p:sp>
      <p:sp>
        <p:nvSpPr>
          <p:cNvPr id="2" name="TextBox 1">
            <a:extLst>
              <a:ext uri="{FF2B5EF4-FFF2-40B4-BE49-F238E27FC236}">
                <a16:creationId xmlns:a16="http://schemas.microsoft.com/office/drawing/2014/main" id="{1EF84728-9CB1-4AC5-8259-92C09EFF9233}"/>
              </a:ext>
            </a:extLst>
          </p:cNvPr>
          <p:cNvSpPr txBox="1"/>
          <p:nvPr/>
        </p:nvSpPr>
        <p:spPr>
          <a:xfrm>
            <a:off x="545409" y="1114816"/>
            <a:ext cx="8736377" cy="523220"/>
          </a:xfrm>
          <a:prstGeom prst="rect">
            <a:avLst/>
          </a:prstGeom>
          <a:noFill/>
        </p:spPr>
        <p:txBody>
          <a:bodyPr wrap="square" rtlCol="0">
            <a:spAutoFit/>
          </a:bodyPr>
          <a:lstStyle/>
          <a:p>
            <a:r>
              <a:rPr lang="en-US" sz="2800" b="1" dirty="0">
                <a:solidFill>
                  <a:schemeClr val="accent6">
                    <a:lumMod val="50000"/>
                  </a:schemeClr>
                </a:solidFill>
              </a:rPr>
              <a:t>Common types of methods used by ILAB grantees: </a:t>
            </a:r>
          </a:p>
        </p:txBody>
      </p:sp>
      <p:sp>
        <p:nvSpPr>
          <p:cNvPr id="3" name="Content Placeholder 2">
            <a:extLst>
              <a:ext uri="{FF2B5EF4-FFF2-40B4-BE49-F238E27FC236}">
                <a16:creationId xmlns:a16="http://schemas.microsoft.com/office/drawing/2014/main" id="{899D53A3-0873-4795-B6D8-E299669A3614}"/>
              </a:ext>
            </a:extLst>
          </p:cNvPr>
          <p:cNvSpPr>
            <a:spLocks noGrp="1"/>
          </p:cNvSpPr>
          <p:nvPr>
            <p:ph sz="quarter" idx="13"/>
          </p:nvPr>
        </p:nvSpPr>
        <p:spPr>
          <a:xfrm>
            <a:off x="634482" y="1691401"/>
            <a:ext cx="8069007" cy="3918289"/>
          </a:xfrm>
        </p:spPr>
        <p:txBody>
          <a:bodyPr vert="horz" lIns="91440" tIns="45720" rIns="91440" bIns="45720" rtlCol="0">
            <a:normAutofit/>
          </a:bodyPr>
          <a:lstStyle/>
          <a:p>
            <a:pPr>
              <a:lnSpc>
                <a:spcPct val="100000"/>
              </a:lnSpc>
              <a:spcBef>
                <a:spcPts val="600"/>
              </a:spcBef>
            </a:pPr>
            <a:r>
              <a:rPr lang="en-US" sz="2400" b="1" dirty="0"/>
              <a:t>Interviews</a:t>
            </a:r>
            <a:r>
              <a:rPr lang="en-US" sz="2400" dirty="0"/>
              <a:t>: Key informants (e.g., beneficiaries, partners) </a:t>
            </a:r>
          </a:p>
          <a:p>
            <a:pPr>
              <a:lnSpc>
                <a:spcPct val="100000"/>
              </a:lnSpc>
              <a:spcBef>
                <a:spcPts val="600"/>
              </a:spcBef>
            </a:pPr>
            <a:r>
              <a:rPr lang="en-US" sz="2400" b="1" dirty="0"/>
              <a:t>Focus Groups</a:t>
            </a:r>
            <a:r>
              <a:rPr lang="en-US" sz="2400" dirty="0"/>
              <a:t>: 6-8 with common experience</a:t>
            </a:r>
          </a:p>
          <a:p>
            <a:pPr>
              <a:lnSpc>
                <a:spcPct val="100000"/>
              </a:lnSpc>
              <a:spcBef>
                <a:spcPts val="600"/>
              </a:spcBef>
            </a:pPr>
            <a:r>
              <a:rPr lang="en-US" sz="2400" b="1" dirty="0"/>
              <a:t>Surveys</a:t>
            </a:r>
            <a:r>
              <a:rPr lang="en-US" sz="2400" dirty="0"/>
              <a:t>: Behavior, Perception, Satisfaction, Awareness, etc.</a:t>
            </a:r>
          </a:p>
          <a:p>
            <a:pPr>
              <a:lnSpc>
                <a:spcPct val="100000"/>
              </a:lnSpc>
              <a:spcBef>
                <a:spcPts val="600"/>
              </a:spcBef>
            </a:pPr>
            <a:r>
              <a:rPr lang="en-US" sz="2400" b="1" dirty="0"/>
              <a:t>Testing</a:t>
            </a:r>
            <a:r>
              <a:rPr lang="en-US" sz="2400" dirty="0"/>
              <a:t>:  Knowledge, skills, certification</a:t>
            </a:r>
          </a:p>
          <a:p>
            <a:pPr>
              <a:lnSpc>
                <a:spcPct val="100000"/>
              </a:lnSpc>
              <a:spcBef>
                <a:spcPts val="600"/>
              </a:spcBef>
            </a:pPr>
            <a:r>
              <a:rPr lang="en-US" sz="2400" b="1" dirty="0"/>
              <a:t>Observations: </a:t>
            </a:r>
            <a:r>
              <a:rPr lang="en-US" sz="2400" dirty="0"/>
              <a:t>Practices, behaviors, skills/techniques  </a:t>
            </a:r>
          </a:p>
          <a:p>
            <a:pPr>
              <a:lnSpc>
                <a:spcPct val="100000"/>
              </a:lnSpc>
              <a:spcBef>
                <a:spcPts val="600"/>
              </a:spcBef>
            </a:pPr>
            <a:r>
              <a:rPr lang="en-US" sz="2400" b="1" dirty="0"/>
              <a:t>Reviewing Project Records:</a:t>
            </a:r>
            <a:r>
              <a:rPr lang="en-US" sz="2400" dirty="0"/>
              <a:t> Collecting data from project administrative forms</a:t>
            </a:r>
          </a:p>
          <a:p>
            <a:pPr>
              <a:lnSpc>
                <a:spcPct val="100000"/>
              </a:lnSpc>
              <a:spcBef>
                <a:spcPts val="600"/>
              </a:spcBef>
            </a:pPr>
            <a:r>
              <a:rPr lang="en-US" sz="2400" b="1" dirty="0"/>
              <a:t>Capacity Assessments</a:t>
            </a:r>
            <a:r>
              <a:rPr lang="en-US" sz="2400" dirty="0"/>
              <a:t>: Measure organizational capacity (e.g., NGOs, CBOs)</a:t>
            </a:r>
          </a:p>
        </p:txBody>
      </p:sp>
      <p:sp>
        <p:nvSpPr>
          <p:cNvPr id="17" name="Freeform: Shape 16">
            <a:extLst>
              <a:ext uri="{FF2B5EF4-FFF2-40B4-BE49-F238E27FC236}">
                <a16:creationId xmlns:a16="http://schemas.microsoft.com/office/drawing/2014/main" id="{C2A922FF-5D1B-444A-AA3F-33B14B877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0"/>
            <a:ext cx="3581400" cy="6858000"/>
          </a:xfrm>
          <a:custGeom>
            <a:avLst/>
            <a:gdLst>
              <a:gd name="connsiteX0" fmla="*/ 103528 w 3531060"/>
              <a:gd name="connsiteY0" fmla="*/ 0 h 6858000"/>
              <a:gd name="connsiteX1" fmla="*/ 3531060 w 3531060"/>
              <a:gd name="connsiteY1" fmla="*/ 0 h 6858000"/>
              <a:gd name="connsiteX2" fmla="*/ 3531060 w 3531060"/>
              <a:gd name="connsiteY2" fmla="*/ 6858000 h 6858000"/>
              <a:gd name="connsiteX3" fmla="*/ 11227 w 3531060"/>
              <a:gd name="connsiteY3" fmla="*/ 6858000 h 6858000"/>
              <a:gd name="connsiteX4" fmla="*/ 13007 w 3531060"/>
              <a:gd name="connsiteY4" fmla="*/ 6830689 h 6858000"/>
              <a:gd name="connsiteX5" fmla="*/ 13816 w 3531060"/>
              <a:gd name="connsiteY5" fmla="*/ 6805387 h 6858000"/>
              <a:gd name="connsiteX6" fmla="*/ 6804 w 3531060"/>
              <a:gd name="connsiteY6" fmla="*/ 6745068 h 6858000"/>
              <a:gd name="connsiteX7" fmla="*/ 0 w 3531060"/>
              <a:gd name="connsiteY7" fmla="*/ 6729489 h 6858000"/>
              <a:gd name="connsiteX8" fmla="*/ 2954 w 3531060"/>
              <a:gd name="connsiteY8" fmla="*/ 6720173 h 6858000"/>
              <a:gd name="connsiteX9" fmla="*/ 5781 w 3531060"/>
              <a:gd name="connsiteY9" fmla="*/ 6647880 h 6858000"/>
              <a:gd name="connsiteX10" fmla="*/ 18369 w 3531060"/>
              <a:gd name="connsiteY10" fmla="*/ 6601567 h 6858000"/>
              <a:gd name="connsiteX11" fmla="*/ 23416 w 3531060"/>
              <a:gd name="connsiteY11" fmla="*/ 6560762 h 6858000"/>
              <a:gd name="connsiteX12" fmla="*/ 18598 w 3531060"/>
              <a:gd name="connsiteY12" fmla="*/ 6513714 h 6858000"/>
              <a:gd name="connsiteX13" fmla="*/ 59435 w 3531060"/>
              <a:gd name="connsiteY13" fmla="*/ 6445731 h 6858000"/>
              <a:gd name="connsiteX14" fmla="*/ 63794 w 3531060"/>
              <a:gd name="connsiteY14" fmla="*/ 6393381 h 6858000"/>
              <a:gd name="connsiteX15" fmla="*/ 106081 w 3531060"/>
              <a:gd name="connsiteY15" fmla="*/ 6308405 h 6858000"/>
              <a:gd name="connsiteX16" fmla="*/ 113316 w 3531060"/>
              <a:gd name="connsiteY16" fmla="*/ 6212827 h 6858000"/>
              <a:gd name="connsiteX17" fmla="*/ 254196 w 3531060"/>
              <a:gd name="connsiteY17" fmla="*/ 5897402 h 6858000"/>
              <a:gd name="connsiteX18" fmla="*/ 262830 w 3531060"/>
              <a:gd name="connsiteY18" fmla="*/ 5814193 h 6858000"/>
              <a:gd name="connsiteX19" fmla="*/ 280557 w 3531060"/>
              <a:gd name="connsiteY19" fmla="*/ 5702062 h 6858000"/>
              <a:gd name="connsiteX20" fmla="*/ 297372 w 3531060"/>
              <a:gd name="connsiteY20" fmla="*/ 5654420 h 6858000"/>
              <a:gd name="connsiteX21" fmla="*/ 335148 w 3531060"/>
              <a:gd name="connsiteY21" fmla="*/ 5528164 h 6858000"/>
              <a:gd name="connsiteX22" fmla="*/ 360460 w 3531060"/>
              <a:gd name="connsiteY22" fmla="*/ 5405598 h 6858000"/>
              <a:gd name="connsiteX23" fmla="*/ 397460 w 3531060"/>
              <a:gd name="connsiteY23" fmla="*/ 5273144 h 6858000"/>
              <a:gd name="connsiteX24" fmla="*/ 494993 w 3531060"/>
              <a:gd name="connsiteY24" fmla="*/ 4964102 h 6858000"/>
              <a:gd name="connsiteX25" fmla="*/ 568696 w 3531060"/>
              <a:gd name="connsiteY25" fmla="*/ 4673314 h 6858000"/>
              <a:gd name="connsiteX26" fmla="*/ 564053 w 3531060"/>
              <a:gd name="connsiteY26" fmla="*/ 4444162 h 6858000"/>
              <a:gd name="connsiteX27" fmla="*/ 562482 w 3531060"/>
              <a:gd name="connsiteY27" fmla="*/ 4238831 h 6858000"/>
              <a:gd name="connsiteX28" fmla="*/ 566528 w 3531060"/>
              <a:gd name="connsiteY28" fmla="*/ 4167684 h 6858000"/>
              <a:gd name="connsiteX29" fmla="*/ 565861 w 3531060"/>
              <a:gd name="connsiteY29" fmla="*/ 4066422 h 6858000"/>
              <a:gd name="connsiteX30" fmla="*/ 535898 w 3531060"/>
              <a:gd name="connsiteY30" fmla="*/ 3956159 h 6858000"/>
              <a:gd name="connsiteX31" fmla="*/ 529864 w 3531060"/>
              <a:gd name="connsiteY31" fmla="*/ 3827475 h 6858000"/>
              <a:gd name="connsiteX32" fmla="*/ 529398 w 3531060"/>
              <a:gd name="connsiteY32" fmla="*/ 3731753 h 6858000"/>
              <a:gd name="connsiteX33" fmla="*/ 516932 w 3531060"/>
              <a:gd name="connsiteY33" fmla="*/ 3591228 h 6858000"/>
              <a:gd name="connsiteX34" fmla="*/ 516408 w 3531060"/>
              <a:gd name="connsiteY34" fmla="*/ 3470066 h 6858000"/>
              <a:gd name="connsiteX35" fmla="*/ 503912 w 3531060"/>
              <a:gd name="connsiteY35" fmla="*/ 3378353 h 6858000"/>
              <a:gd name="connsiteX36" fmla="*/ 510998 w 3531060"/>
              <a:gd name="connsiteY36" fmla="*/ 3426234 h 6858000"/>
              <a:gd name="connsiteX37" fmla="*/ 493021 w 3531060"/>
              <a:gd name="connsiteY37" fmla="*/ 3298102 h 6858000"/>
              <a:gd name="connsiteX38" fmla="*/ 476639 w 3531060"/>
              <a:gd name="connsiteY38" fmla="*/ 3237723 h 6858000"/>
              <a:gd name="connsiteX39" fmla="*/ 495722 w 3531060"/>
              <a:gd name="connsiteY39" fmla="*/ 3171637 h 6858000"/>
              <a:gd name="connsiteX40" fmla="*/ 450994 w 3531060"/>
              <a:gd name="connsiteY40" fmla="*/ 3065288 h 6858000"/>
              <a:gd name="connsiteX41" fmla="*/ 421746 w 3531060"/>
              <a:gd name="connsiteY41" fmla="*/ 2897536 h 6858000"/>
              <a:gd name="connsiteX42" fmla="*/ 385928 w 3531060"/>
              <a:gd name="connsiteY42" fmla="*/ 2840607 h 6858000"/>
              <a:gd name="connsiteX43" fmla="*/ 352690 w 3531060"/>
              <a:gd name="connsiteY43" fmla="*/ 2704145 h 6858000"/>
              <a:gd name="connsiteX44" fmla="*/ 327326 w 3531060"/>
              <a:gd name="connsiteY44" fmla="*/ 2596651 h 6858000"/>
              <a:gd name="connsiteX45" fmla="*/ 316968 w 3531060"/>
              <a:gd name="connsiteY45" fmla="*/ 2569830 h 6858000"/>
              <a:gd name="connsiteX46" fmla="*/ 291337 w 3531060"/>
              <a:gd name="connsiteY46" fmla="*/ 2512570 h 6858000"/>
              <a:gd name="connsiteX47" fmla="*/ 296082 w 3531060"/>
              <a:gd name="connsiteY47" fmla="*/ 2497590 h 6858000"/>
              <a:gd name="connsiteX48" fmla="*/ 296084 w 3531060"/>
              <a:gd name="connsiteY48" fmla="*/ 2497483 h 6858000"/>
              <a:gd name="connsiteX49" fmla="*/ 294022 w 3531060"/>
              <a:gd name="connsiteY49" fmla="*/ 2484247 h 6858000"/>
              <a:gd name="connsiteX50" fmla="*/ 292784 w 3531060"/>
              <a:gd name="connsiteY50" fmla="*/ 2486499 h 6858000"/>
              <a:gd name="connsiteX51" fmla="*/ 275200 w 3531060"/>
              <a:gd name="connsiteY51" fmla="*/ 2427557 h 6858000"/>
              <a:gd name="connsiteX52" fmla="*/ 286266 w 3531060"/>
              <a:gd name="connsiteY52" fmla="*/ 2384112 h 6858000"/>
              <a:gd name="connsiteX53" fmla="*/ 263813 w 3531060"/>
              <a:gd name="connsiteY53" fmla="*/ 2270223 h 6858000"/>
              <a:gd name="connsiteX54" fmla="*/ 238402 w 3531060"/>
              <a:gd name="connsiteY54" fmla="*/ 2198449 h 6858000"/>
              <a:gd name="connsiteX55" fmla="*/ 235318 w 3531060"/>
              <a:gd name="connsiteY55" fmla="*/ 2195917 h 6858000"/>
              <a:gd name="connsiteX56" fmla="*/ 230374 w 3531060"/>
              <a:gd name="connsiteY56" fmla="*/ 2180424 h 6858000"/>
              <a:gd name="connsiteX57" fmla="*/ 218180 w 3531060"/>
              <a:gd name="connsiteY57" fmla="*/ 2103866 h 6858000"/>
              <a:gd name="connsiteX58" fmla="*/ 215674 w 3531060"/>
              <a:gd name="connsiteY58" fmla="*/ 2091957 h 6858000"/>
              <a:gd name="connsiteX59" fmla="*/ 205319 w 3531060"/>
              <a:gd name="connsiteY59" fmla="*/ 2010962 h 6858000"/>
              <a:gd name="connsiteX60" fmla="*/ 203437 w 3531060"/>
              <a:gd name="connsiteY60" fmla="*/ 1997565 h 6858000"/>
              <a:gd name="connsiteX61" fmla="*/ 199907 w 3531060"/>
              <a:gd name="connsiteY61" fmla="*/ 1995657 h 6858000"/>
              <a:gd name="connsiteX62" fmla="*/ 199391 w 3531060"/>
              <a:gd name="connsiteY62" fmla="*/ 1990646 h 6858000"/>
              <a:gd name="connsiteX63" fmla="*/ 208753 w 3531060"/>
              <a:gd name="connsiteY63" fmla="*/ 1964565 h 6858000"/>
              <a:gd name="connsiteX64" fmla="*/ 205295 w 3531060"/>
              <a:gd name="connsiteY64" fmla="*/ 1849539 h 6858000"/>
              <a:gd name="connsiteX65" fmla="*/ 215900 w 3531060"/>
              <a:gd name="connsiteY65" fmla="*/ 1739005 h 6858000"/>
              <a:gd name="connsiteX66" fmla="*/ 214116 w 3531060"/>
              <a:gd name="connsiteY66" fmla="*/ 1572143 h 6858000"/>
              <a:gd name="connsiteX67" fmla="*/ 171292 w 3531060"/>
              <a:gd name="connsiteY67" fmla="*/ 1394445 h 6858000"/>
              <a:gd name="connsiteX68" fmla="*/ 147310 w 3531060"/>
              <a:gd name="connsiteY68" fmla="*/ 1368244 h 6858000"/>
              <a:gd name="connsiteX69" fmla="*/ 136918 w 3531060"/>
              <a:gd name="connsiteY69" fmla="*/ 1304100 h 6858000"/>
              <a:gd name="connsiteX70" fmla="*/ 133350 w 3531060"/>
              <a:gd name="connsiteY70" fmla="*/ 1266991 h 6858000"/>
              <a:gd name="connsiteX71" fmla="*/ 120972 w 3531060"/>
              <a:gd name="connsiteY71" fmla="*/ 1165753 h 6858000"/>
              <a:gd name="connsiteX72" fmla="*/ 123458 w 3531060"/>
              <a:gd name="connsiteY72" fmla="*/ 1076447 h 6858000"/>
              <a:gd name="connsiteX73" fmla="*/ 97854 w 3531060"/>
              <a:gd name="connsiteY73" fmla="*/ 1017164 h 6858000"/>
              <a:gd name="connsiteX74" fmla="*/ 87953 w 3531060"/>
              <a:gd name="connsiteY74" fmla="*/ 994620 h 6858000"/>
              <a:gd name="connsiteX75" fmla="*/ 88632 w 3531060"/>
              <a:gd name="connsiteY75" fmla="*/ 989015 h 6858000"/>
              <a:gd name="connsiteX76" fmla="*/ 88620 w 3531060"/>
              <a:gd name="connsiteY76" fmla="*/ 980586 h 6858000"/>
              <a:gd name="connsiteX77" fmla="*/ 88469 w 3531060"/>
              <a:gd name="connsiteY77" fmla="*/ 980346 h 6858000"/>
              <a:gd name="connsiteX78" fmla="*/ 88753 w 3531060"/>
              <a:gd name="connsiteY78" fmla="*/ 972517 h 6858000"/>
              <a:gd name="connsiteX79" fmla="*/ 92049 w 3531060"/>
              <a:gd name="connsiteY79" fmla="*/ 934639 h 6858000"/>
              <a:gd name="connsiteX80" fmla="*/ 75170 w 3531060"/>
              <a:gd name="connsiteY80" fmla="*/ 858806 h 6858000"/>
              <a:gd name="connsiteX81" fmla="*/ 73032 w 3531060"/>
              <a:gd name="connsiteY81" fmla="*/ 847069 h 6858000"/>
              <a:gd name="connsiteX82" fmla="*/ 72378 w 3531060"/>
              <a:gd name="connsiteY82" fmla="*/ 846222 h 6858000"/>
              <a:gd name="connsiteX83" fmla="*/ 79554 w 3531060"/>
              <a:gd name="connsiteY83" fmla="*/ 769298 h 6858000"/>
              <a:gd name="connsiteX84" fmla="*/ 81564 w 3531060"/>
              <a:gd name="connsiteY84" fmla="*/ 766224 h 6858000"/>
              <a:gd name="connsiteX85" fmla="*/ 82266 w 3531060"/>
              <a:gd name="connsiteY85" fmla="*/ 747981 h 6858000"/>
              <a:gd name="connsiteX86" fmla="*/ 81702 w 3531060"/>
              <a:gd name="connsiteY86" fmla="*/ 745740 h 6858000"/>
              <a:gd name="connsiteX87" fmla="*/ 103923 w 3531060"/>
              <a:gd name="connsiteY87" fmla="*/ 677309 h 6858000"/>
              <a:gd name="connsiteX88" fmla="*/ 104946 w 3531060"/>
              <a:gd name="connsiteY88" fmla="*/ 620242 h 6858000"/>
              <a:gd name="connsiteX89" fmla="*/ 112314 w 3531060"/>
              <a:gd name="connsiteY89" fmla="*/ 507811 h 6858000"/>
              <a:gd name="connsiteX90" fmla="*/ 120754 w 3531060"/>
              <a:gd name="connsiteY90" fmla="*/ 390502 h 6858000"/>
              <a:gd name="connsiteX91" fmla="*/ 96054 w 3531060"/>
              <a:gd name="connsiteY91" fmla="*/ 236774 h 6858000"/>
              <a:gd name="connsiteX92" fmla="*/ 100614 w 3531060"/>
              <a:gd name="connsiteY92" fmla="*/ 106394 h 6858000"/>
              <a:gd name="connsiteX93" fmla="*/ 96438 w 3531060"/>
              <a:gd name="connsiteY93" fmla="*/ 51592 h 6858000"/>
              <a:gd name="connsiteX94" fmla="*/ 104784 w 3531060"/>
              <a:gd name="connsiteY94" fmla="*/ 60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31060" h="6858000">
                <a:moveTo>
                  <a:pt x="103528" y="0"/>
                </a:moveTo>
                <a:lnTo>
                  <a:pt x="3531060" y="0"/>
                </a:lnTo>
                <a:lnTo>
                  <a:pt x="3531060" y="6858000"/>
                </a:lnTo>
                <a:lnTo>
                  <a:pt x="11227" y="6858000"/>
                </a:lnTo>
                <a:lnTo>
                  <a:pt x="13007" y="6830689"/>
                </a:lnTo>
                <a:cubicBezTo>
                  <a:pt x="13519" y="6821195"/>
                  <a:pt x="13839" y="6812491"/>
                  <a:pt x="13816" y="6805387"/>
                </a:cubicBezTo>
                <a:cubicBezTo>
                  <a:pt x="15254" y="6794161"/>
                  <a:pt x="9459" y="6753337"/>
                  <a:pt x="6804" y="6745068"/>
                </a:cubicBezTo>
                <a:lnTo>
                  <a:pt x="0" y="6729489"/>
                </a:lnTo>
                <a:lnTo>
                  <a:pt x="2954" y="6720173"/>
                </a:lnTo>
                <a:cubicBezTo>
                  <a:pt x="4526" y="6681672"/>
                  <a:pt x="-2520" y="6667698"/>
                  <a:pt x="5781" y="6647880"/>
                </a:cubicBezTo>
                <a:cubicBezTo>
                  <a:pt x="8350" y="6628113"/>
                  <a:pt x="15430" y="6616086"/>
                  <a:pt x="18369" y="6601567"/>
                </a:cubicBezTo>
                <a:cubicBezTo>
                  <a:pt x="15090" y="6579062"/>
                  <a:pt x="27561" y="6584422"/>
                  <a:pt x="23416" y="6560762"/>
                </a:cubicBezTo>
                <a:cubicBezTo>
                  <a:pt x="13805" y="6562800"/>
                  <a:pt x="26779" y="6518102"/>
                  <a:pt x="18598" y="6513714"/>
                </a:cubicBezTo>
                <a:cubicBezTo>
                  <a:pt x="31032" y="6499191"/>
                  <a:pt x="54928" y="6469276"/>
                  <a:pt x="59435" y="6445731"/>
                </a:cubicBezTo>
                <a:cubicBezTo>
                  <a:pt x="64302" y="6435600"/>
                  <a:pt x="68176" y="6406542"/>
                  <a:pt x="63794" y="6393381"/>
                </a:cubicBezTo>
                <a:cubicBezTo>
                  <a:pt x="87384" y="6347124"/>
                  <a:pt x="95956" y="6355867"/>
                  <a:pt x="106081" y="6308405"/>
                </a:cubicBezTo>
                <a:cubicBezTo>
                  <a:pt x="113812" y="6278148"/>
                  <a:pt x="101282" y="6242621"/>
                  <a:pt x="113316" y="6212827"/>
                </a:cubicBezTo>
                <a:cubicBezTo>
                  <a:pt x="156730" y="6067155"/>
                  <a:pt x="232746" y="6024676"/>
                  <a:pt x="254196" y="5897402"/>
                </a:cubicBezTo>
                <a:cubicBezTo>
                  <a:pt x="278709" y="5861657"/>
                  <a:pt x="256257" y="5849960"/>
                  <a:pt x="262830" y="5814193"/>
                </a:cubicBezTo>
                <a:cubicBezTo>
                  <a:pt x="292627" y="5729321"/>
                  <a:pt x="262967" y="5779716"/>
                  <a:pt x="280557" y="5702062"/>
                </a:cubicBezTo>
                <a:cubicBezTo>
                  <a:pt x="301001" y="5690324"/>
                  <a:pt x="289062" y="5671797"/>
                  <a:pt x="297372" y="5654420"/>
                </a:cubicBezTo>
                <a:cubicBezTo>
                  <a:pt x="310717" y="5602328"/>
                  <a:pt x="319320" y="5592033"/>
                  <a:pt x="335148" y="5528164"/>
                </a:cubicBezTo>
                <a:cubicBezTo>
                  <a:pt x="331779" y="5417827"/>
                  <a:pt x="359342" y="5444441"/>
                  <a:pt x="360460" y="5405598"/>
                </a:cubicBezTo>
                <a:cubicBezTo>
                  <a:pt x="382241" y="5333681"/>
                  <a:pt x="391308" y="5299039"/>
                  <a:pt x="397460" y="5273144"/>
                </a:cubicBezTo>
                <a:cubicBezTo>
                  <a:pt x="403590" y="5241156"/>
                  <a:pt x="498677" y="5031223"/>
                  <a:pt x="494993" y="4964102"/>
                </a:cubicBezTo>
                <a:cubicBezTo>
                  <a:pt x="509257" y="4834400"/>
                  <a:pt x="557982" y="4859515"/>
                  <a:pt x="568696" y="4673314"/>
                </a:cubicBezTo>
                <a:cubicBezTo>
                  <a:pt x="562875" y="4576630"/>
                  <a:pt x="603384" y="4599723"/>
                  <a:pt x="564053" y="4444162"/>
                </a:cubicBezTo>
                <a:cubicBezTo>
                  <a:pt x="584088" y="4367766"/>
                  <a:pt x="539882" y="4356597"/>
                  <a:pt x="562482" y="4238831"/>
                </a:cubicBezTo>
                <a:cubicBezTo>
                  <a:pt x="563771" y="4228532"/>
                  <a:pt x="565115" y="4176012"/>
                  <a:pt x="566528" y="4167684"/>
                </a:cubicBezTo>
                <a:cubicBezTo>
                  <a:pt x="564092" y="4133380"/>
                  <a:pt x="570965" y="4101677"/>
                  <a:pt x="565861" y="4066422"/>
                </a:cubicBezTo>
                <a:cubicBezTo>
                  <a:pt x="560756" y="4031167"/>
                  <a:pt x="538898" y="3990412"/>
                  <a:pt x="535898" y="3956159"/>
                </a:cubicBezTo>
                <a:cubicBezTo>
                  <a:pt x="531004" y="3900312"/>
                  <a:pt x="534822" y="3857908"/>
                  <a:pt x="529864" y="3827475"/>
                </a:cubicBezTo>
                <a:cubicBezTo>
                  <a:pt x="531280" y="3816371"/>
                  <a:pt x="529214" y="3754146"/>
                  <a:pt x="529398" y="3731753"/>
                </a:cubicBezTo>
                <a:cubicBezTo>
                  <a:pt x="528440" y="3695632"/>
                  <a:pt x="516799" y="3663823"/>
                  <a:pt x="516932" y="3591228"/>
                </a:cubicBezTo>
                <a:cubicBezTo>
                  <a:pt x="516182" y="3570529"/>
                  <a:pt x="515070" y="3493177"/>
                  <a:pt x="516408" y="3470066"/>
                </a:cubicBezTo>
                <a:cubicBezTo>
                  <a:pt x="518516" y="3452307"/>
                  <a:pt x="501804" y="3396112"/>
                  <a:pt x="503912" y="3378353"/>
                </a:cubicBezTo>
                <a:lnTo>
                  <a:pt x="510998" y="3426234"/>
                </a:lnTo>
                <a:lnTo>
                  <a:pt x="493021" y="3298102"/>
                </a:lnTo>
                <a:cubicBezTo>
                  <a:pt x="493214" y="3294338"/>
                  <a:pt x="479452" y="3243952"/>
                  <a:pt x="476639" y="3237723"/>
                </a:cubicBezTo>
                <a:cubicBezTo>
                  <a:pt x="477369" y="3215695"/>
                  <a:pt x="494992" y="3193666"/>
                  <a:pt x="495722" y="3171637"/>
                </a:cubicBezTo>
                <a:cubicBezTo>
                  <a:pt x="481856" y="3119765"/>
                  <a:pt x="465452" y="3125243"/>
                  <a:pt x="450994" y="3065288"/>
                </a:cubicBezTo>
                <a:cubicBezTo>
                  <a:pt x="450473" y="3010398"/>
                  <a:pt x="430414" y="2952609"/>
                  <a:pt x="421746" y="2897536"/>
                </a:cubicBezTo>
                <a:cubicBezTo>
                  <a:pt x="400922" y="2881359"/>
                  <a:pt x="396356" y="2866991"/>
                  <a:pt x="385928" y="2840607"/>
                </a:cubicBezTo>
                <a:lnTo>
                  <a:pt x="352690" y="2704145"/>
                </a:lnTo>
                <a:cubicBezTo>
                  <a:pt x="340107" y="2662486"/>
                  <a:pt x="333280" y="2619036"/>
                  <a:pt x="327326" y="2596651"/>
                </a:cubicBezTo>
                <a:cubicBezTo>
                  <a:pt x="320226" y="2593515"/>
                  <a:pt x="322845" y="2562919"/>
                  <a:pt x="316968" y="2569830"/>
                </a:cubicBezTo>
                <a:cubicBezTo>
                  <a:pt x="318605" y="2548205"/>
                  <a:pt x="298030" y="2527006"/>
                  <a:pt x="291337" y="2512570"/>
                </a:cubicBezTo>
                <a:lnTo>
                  <a:pt x="296082" y="2497590"/>
                </a:lnTo>
                <a:cubicBezTo>
                  <a:pt x="296082" y="2497555"/>
                  <a:pt x="296082" y="2497521"/>
                  <a:pt x="296084" y="2497483"/>
                </a:cubicBezTo>
                <a:cubicBezTo>
                  <a:pt x="296167" y="2488909"/>
                  <a:pt x="295802" y="2483236"/>
                  <a:pt x="294022" y="2484247"/>
                </a:cubicBezTo>
                <a:lnTo>
                  <a:pt x="292784" y="2486499"/>
                </a:lnTo>
                <a:lnTo>
                  <a:pt x="275200" y="2427557"/>
                </a:lnTo>
                <a:lnTo>
                  <a:pt x="286266" y="2384112"/>
                </a:lnTo>
                <a:cubicBezTo>
                  <a:pt x="281552" y="2356889"/>
                  <a:pt x="268975" y="2302167"/>
                  <a:pt x="263813" y="2270223"/>
                </a:cubicBezTo>
                <a:cubicBezTo>
                  <a:pt x="260813" y="2252348"/>
                  <a:pt x="240336" y="2209833"/>
                  <a:pt x="238402" y="2198449"/>
                </a:cubicBezTo>
                <a:lnTo>
                  <a:pt x="235318" y="2195917"/>
                </a:lnTo>
                <a:lnTo>
                  <a:pt x="230374" y="2180424"/>
                </a:lnTo>
                <a:lnTo>
                  <a:pt x="218180" y="2103866"/>
                </a:lnTo>
                <a:lnTo>
                  <a:pt x="215674" y="2091957"/>
                </a:lnTo>
                <a:cubicBezTo>
                  <a:pt x="213530" y="2076472"/>
                  <a:pt x="207358" y="2026694"/>
                  <a:pt x="205319" y="2010962"/>
                </a:cubicBezTo>
                <a:cubicBezTo>
                  <a:pt x="205156" y="2005218"/>
                  <a:pt x="204594" y="2000520"/>
                  <a:pt x="203437" y="1997565"/>
                </a:cubicBezTo>
                <a:lnTo>
                  <a:pt x="199907" y="1995657"/>
                </a:lnTo>
                <a:cubicBezTo>
                  <a:pt x="199736" y="1993986"/>
                  <a:pt x="199562" y="1992316"/>
                  <a:pt x="199391" y="1990646"/>
                </a:cubicBezTo>
                <a:lnTo>
                  <a:pt x="208753" y="1964565"/>
                </a:lnTo>
                <a:cubicBezTo>
                  <a:pt x="217880" y="1924146"/>
                  <a:pt x="220709" y="1860908"/>
                  <a:pt x="205295" y="1849539"/>
                </a:cubicBezTo>
                <a:cubicBezTo>
                  <a:pt x="201352" y="1822143"/>
                  <a:pt x="217642" y="1765000"/>
                  <a:pt x="215900" y="1739005"/>
                </a:cubicBezTo>
                <a:cubicBezTo>
                  <a:pt x="215305" y="1683384"/>
                  <a:pt x="214710" y="1627764"/>
                  <a:pt x="214116" y="1572143"/>
                </a:cubicBezTo>
                <a:lnTo>
                  <a:pt x="171292" y="1394445"/>
                </a:lnTo>
                <a:lnTo>
                  <a:pt x="147310" y="1368244"/>
                </a:lnTo>
                <a:cubicBezTo>
                  <a:pt x="150887" y="1343046"/>
                  <a:pt x="142396" y="1338329"/>
                  <a:pt x="136918" y="1304100"/>
                </a:cubicBezTo>
                <a:cubicBezTo>
                  <a:pt x="140988" y="1289635"/>
                  <a:pt x="138268" y="1278156"/>
                  <a:pt x="133350" y="1266991"/>
                </a:cubicBezTo>
                <a:cubicBezTo>
                  <a:pt x="133212" y="1233548"/>
                  <a:pt x="125209" y="1203243"/>
                  <a:pt x="120972" y="1165753"/>
                </a:cubicBezTo>
                <a:cubicBezTo>
                  <a:pt x="124590" y="1125005"/>
                  <a:pt x="127933" y="1116514"/>
                  <a:pt x="123458" y="1076447"/>
                </a:cubicBezTo>
                <a:lnTo>
                  <a:pt x="97854" y="1017164"/>
                </a:lnTo>
                <a:lnTo>
                  <a:pt x="87953" y="994620"/>
                </a:lnTo>
                <a:lnTo>
                  <a:pt x="88632" y="989015"/>
                </a:lnTo>
                <a:cubicBezTo>
                  <a:pt x="88926" y="985113"/>
                  <a:pt x="88892" y="982471"/>
                  <a:pt x="88620" y="980586"/>
                </a:cubicBezTo>
                <a:lnTo>
                  <a:pt x="88469" y="980346"/>
                </a:lnTo>
                <a:cubicBezTo>
                  <a:pt x="88563" y="977736"/>
                  <a:pt x="88658" y="975127"/>
                  <a:pt x="88753" y="972517"/>
                </a:cubicBezTo>
                <a:cubicBezTo>
                  <a:pt x="89577" y="959384"/>
                  <a:pt x="90705" y="946679"/>
                  <a:pt x="92049" y="934639"/>
                </a:cubicBezTo>
                <a:cubicBezTo>
                  <a:pt x="89786" y="915687"/>
                  <a:pt x="78339" y="873402"/>
                  <a:pt x="75170" y="858806"/>
                </a:cubicBezTo>
                <a:cubicBezTo>
                  <a:pt x="75311" y="853363"/>
                  <a:pt x="74422" y="849791"/>
                  <a:pt x="73032" y="847069"/>
                </a:cubicBezTo>
                <a:lnTo>
                  <a:pt x="72378" y="846222"/>
                </a:lnTo>
                <a:lnTo>
                  <a:pt x="79554" y="769298"/>
                </a:lnTo>
                <a:lnTo>
                  <a:pt x="81564" y="766224"/>
                </a:lnTo>
                <a:cubicBezTo>
                  <a:pt x="82786" y="762689"/>
                  <a:pt x="83312" y="757352"/>
                  <a:pt x="82266" y="747981"/>
                </a:cubicBezTo>
                <a:lnTo>
                  <a:pt x="81702" y="745740"/>
                </a:lnTo>
                <a:lnTo>
                  <a:pt x="103923" y="677309"/>
                </a:lnTo>
                <a:cubicBezTo>
                  <a:pt x="105299" y="672730"/>
                  <a:pt x="102678" y="623245"/>
                  <a:pt x="104946" y="620242"/>
                </a:cubicBezTo>
                <a:cubicBezTo>
                  <a:pt x="92830" y="565919"/>
                  <a:pt x="114403" y="564337"/>
                  <a:pt x="112314" y="507811"/>
                </a:cubicBezTo>
                <a:cubicBezTo>
                  <a:pt x="111846" y="486024"/>
                  <a:pt x="112944" y="445088"/>
                  <a:pt x="120754" y="390502"/>
                </a:cubicBezTo>
                <a:cubicBezTo>
                  <a:pt x="118044" y="345330"/>
                  <a:pt x="97534" y="291126"/>
                  <a:pt x="96054" y="236774"/>
                </a:cubicBezTo>
                <a:cubicBezTo>
                  <a:pt x="94028" y="198301"/>
                  <a:pt x="94008" y="171041"/>
                  <a:pt x="100614" y="106394"/>
                </a:cubicBezTo>
                <a:cubicBezTo>
                  <a:pt x="84650" y="66832"/>
                  <a:pt x="99424" y="89628"/>
                  <a:pt x="96438" y="51592"/>
                </a:cubicBezTo>
                <a:cubicBezTo>
                  <a:pt x="111136" y="65057"/>
                  <a:pt x="88198" y="4390"/>
                  <a:pt x="104784" y="600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842F084-28AE-458A-9633-FBC3E2A6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2176" y="607951"/>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Group brainstorm with solid fill">
            <a:extLst>
              <a:ext uri="{FF2B5EF4-FFF2-40B4-BE49-F238E27FC236}">
                <a16:creationId xmlns:a16="http://schemas.microsoft.com/office/drawing/2014/main" id="{25EE36A9-82E3-4CB5-8169-61463801AD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4180" y="795345"/>
            <a:ext cx="1412612" cy="1412612"/>
          </a:xfrm>
          <a:prstGeom prst="rect">
            <a:avLst/>
          </a:prstGeom>
        </p:spPr>
      </p:pic>
      <p:sp>
        <p:nvSpPr>
          <p:cNvPr id="21" name="Freeform: Shape 20">
            <a:extLst>
              <a:ext uri="{FF2B5EF4-FFF2-40B4-BE49-F238E27FC236}">
                <a16:creationId xmlns:a16="http://schemas.microsoft.com/office/drawing/2014/main" id="{26B38427-698A-4037-8803-2E4F11C55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9385" y="2612543"/>
            <a:ext cx="2464414" cy="178085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Document outline">
            <a:extLst>
              <a:ext uri="{FF2B5EF4-FFF2-40B4-BE49-F238E27FC236}">
                <a16:creationId xmlns:a16="http://schemas.microsoft.com/office/drawing/2014/main" id="{0585926F-89A8-44AD-AA85-B3C1011EDE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9655" y="2800351"/>
            <a:ext cx="1443872" cy="1443872"/>
          </a:xfrm>
          <a:prstGeom prst="rect">
            <a:avLst/>
          </a:prstGeom>
        </p:spPr>
      </p:pic>
      <p:sp>
        <p:nvSpPr>
          <p:cNvPr id="25" name="Freeform: Shape 24">
            <a:extLst>
              <a:ext uri="{FF2B5EF4-FFF2-40B4-BE49-F238E27FC236}">
                <a16:creationId xmlns:a16="http://schemas.microsoft.com/office/drawing/2014/main" id="{F6678D8D-0F79-43DA-8E1A-D0F97435B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2134" y="4517935"/>
            <a:ext cx="2464414" cy="178050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Clipboard with solid fill">
            <a:extLst>
              <a:ext uri="{FF2B5EF4-FFF2-40B4-BE49-F238E27FC236}">
                <a16:creationId xmlns:a16="http://schemas.microsoft.com/office/drawing/2014/main" id="{908C2113-27F7-4C29-84CC-C6B43255DB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58034" y="4701882"/>
            <a:ext cx="1412612" cy="1412612"/>
          </a:xfrm>
          <a:prstGeom prst="rect">
            <a:avLst/>
          </a:prstGeom>
        </p:spPr>
      </p:pic>
      <p:sp>
        <p:nvSpPr>
          <p:cNvPr id="14" name="Footer Placeholder 1">
            <a:extLst>
              <a:ext uri="{FF2B5EF4-FFF2-40B4-BE49-F238E27FC236}">
                <a16:creationId xmlns:a16="http://schemas.microsoft.com/office/drawing/2014/main" id="{19733141-23C6-489E-B859-D497F7307E11}"/>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83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M&amp;E Training Course Series</a:t>
            </a:r>
          </a:p>
        </p:txBody>
      </p:sp>
      <p:sp>
        <p:nvSpPr>
          <p:cNvPr id="4" name="TextBox 3">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ffectLst/>
                <a:ea typeface="Calibri" panose="020F0502020204030204" pitchFamily="34" charset="0"/>
              </a:rPr>
              <a:t>Introduction to Results-Based </a:t>
            </a:r>
            <a:r>
              <a:rPr lang="en-US" sz="1800" dirty="0">
                <a:ea typeface="Calibri" panose="020F0502020204030204" pitchFamily="34" charset="0"/>
              </a:rPr>
              <a:t>M</a:t>
            </a:r>
            <a:r>
              <a:rPr lang="en-US" sz="1800" dirty="0">
                <a:effectLst/>
                <a:ea typeface="Calibri" panose="020F0502020204030204" pitchFamily="34" charset="0"/>
              </a:rPr>
              <a:t>anagement</a:t>
            </a:r>
          </a:p>
          <a:p>
            <a:pPr marL="0" indent="0" algn="ctr">
              <a:lnSpc>
                <a:spcPct val="110000"/>
              </a:lnSpc>
              <a:spcBef>
                <a:spcPts val="0"/>
              </a:spcBef>
              <a:buNone/>
            </a:pPr>
            <a:endParaRPr lang="en-US" sz="1800" dirty="0"/>
          </a:p>
        </p:txBody>
      </p:sp>
      <p:sp>
        <p:nvSpPr>
          <p:cNvPr id="12" name="Arrow: Right 11" descr="Arrow pointing right.">
            <a:extLst>
              <a:ext uri="{FF2B5EF4-FFF2-40B4-BE49-F238E27FC236}">
                <a16:creationId xmlns:a16="http://schemas.microsoft.com/office/drawing/2014/main" id="{CF0A2180-AB1B-4504-8819-8028371AD17A}"/>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a:effectLst/>
                <a:ea typeface="Calibri" panose="020F0502020204030204" pitchFamily="34" charset="0"/>
              </a:rPr>
              <a:t>Designing Results </a:t>
            </a:r>
            <a:r>
              <a:rPr lang="en-US" sz="1800" dirty="0">
                <a:ea typeface="Calibri" panose="020F0502020204030204" pitchFamily="34" charset="0"/>
              </a:rPr>
              <a:t>F</a:t>
            </a:r>
            <a:r>
              <a:rPr lang="en-US" sz="1800" dirty="0">
                <a:effectLst/>
                <a:ea typeface="Calibri" panose="020F0502020204030204" pitchFamily="34" charset="0"/>
              </a:rPr>
              <a:t>rameworks </a:t>
            </a:r>
          </a:p>
          <a:p>
            <a:pPr marL="0" indent="0" algn="ctr">
              <a:spcBef>
                <a:spcPts val="0"/>
              </a:spcBef>
              <a:buNone/>
            </a:pPr>
            <a:endParaRPr lang="en-US" sz="1800" dirty="0"/>
          </a:p>
        </p:txBody>
      </p:sp>
      <p:sp>
        <p:nvSpPr>
          <p:cNvPr id="13" name="Arrow: Right 12" descr="Arrow pointing right. ">
            <a:extLst>
              <a:ext uri="{FF2B5EF4-FFF2-40B4-BE49-F238E27FC236}">
                <a16:creationId xmlns:a16="http://schemas.microsoft.com/office/drawing/2014/main" id="{47B23084-B172-4184-8E1C-BDFE2994F7F4}"/>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en-US"/>
            </a:defPPr>
            <a:lvl1pPr indent="0" algn="ctr">
              <a:lnSpc>
                <a:spcPct val="90000"/>
              </a:lnSpc>
              <a:spcBef>
                <a:spcPts val="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3. Designing and Defining Performance Indicators  </a:t>
            </a:r>
          </a:p>
        </p:txBody>
      </p:sp>
      <p:sp>
        <p:nvSpPr>
          <p:cNvPr id="17" name="Arrow: Right 16" descr="Arrow pointing right.">
            <a:extLst>
              <a:ext uri="{FF2B5EF4-FFF2-40B4-BE49-F238E27FC236}">
                <a16:creationId xmlns:a16="http://schemas.microsoft.com/office/drawing/2014/main" id="{AC54F107-59D5-4F49-9351-A52F4C16F66D}"/>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 Developing Data Collection Tools </a:t>
            </a:r>
          </a:p>
          <a:p>
            <a:r>
              <a:rPr lang="en-US" dirty="0"/>
              <a:t> </a:t>
            </a:r>
          </a:p>
        </p:txBody>
      </p:sp>
      <p:sp>
        <p:nvSpPr>
          <p:cNvPr id="14" name="Arrow: Right 13" descr="Arrow pointing right. ">
            <a:extLst>
              <a:ext uri="{FF2B5EF4-FFF2-40B4-BE49-F238E27FC236}">
                <a16:creationId xmlns:a16="http://schemas.microsoft.com/office/drawing/2014/main" id="{66ED1604-5A96-4FFD-8772-BA8BF5BC7215}"/>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ffectLst/>
                <a:ea typeface="Calibri" panose="020F0502020204030204" pitchFamily="34" charset="0"/>
              </a:rPr>
              <a:t>Setting Baseline </a:t>
            </a:r>
            <a:r>
              <a:rPr lang="en-US" sz="1800" dirty="0">
                <a:ea typeface="Calibri" panose="020F0502020204030204" pitchFamily="34" charset="0"/>
              </a:rPr>
              <a:t>V</a:t>
            </a:r>
            <a:r>
              <a:rPr lang="en-US" sz="1800" dirty="0">
                <a:effectLst/>
                <a:ea typeface="Calibri" panose="020F0502020204030204" pitchFamily="34" charset="0"/>
              </a:rPr>
              <a:t>alues and Indicator </a:t>
            </a:r>
            <a:r>
              <a:rPr lang="en-US" sz="1800" dirty="0">
                <a:ea typeface="Calibri" panose="020F0502020204030204" pitchFamily="34" charset="0"/>
              </a:rPr>
              <a:t>T</a:t>
            </a:r>
            <a:r>
              <a:rPr lang="en-US" sz="1800" dirty="0">
                <a:effectLst/>
                <a:ea typeface="Calibri" panose="020F0502020204030204" pitchFamily="34" charset="0"/>
              </a:rPr>
              <a:t>argets</a:t>
            </a:r>
          </a:p>
          <a:p>
            <a:pPr marL="0" indent="0" algn="ctr">
              <a:buNone/>
            </a:pPr>
            <a:r>
              <a:rPr lang="en-US" sz="1800" dirty="0"/>
              <a:t> </a:t>
            </a:r>
          </a:p>
        </p:txBody>
      </p:sp>
      <p:sp>
        <p:nvSpPr>
          <p:cNvPr id="18" name="Arrow: Right 17" descr="Arrow pointing right. ">
            <a:extLst>
              <a:ext uri="{FF2B5EF4-FFF2-40B4-BE49-F238E27FC236}">
                <a16:creationId xmlns:a16="http://schemas.microsoft.com/office/drawing/2014/main" id="{EE72A6F0-621E-4A2A-871B-13E41E089B0C}"/>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6F3DD347-2F55-4D87-BF63-9F3DFBD27493}"/>
              </a:ext>
            </a:extLst>
          </p:cNvPr>
          <p:cNvSpPr txBox="1">
            <a:spLocks/>
          </p:cNvSpPr>
          <p:nvPr/>
        </p:nvSpPr>
        <p:spPr>
          <a:xfrm>
            <a:off x="10291254" y="5043034"/>
            <a:ext cx="1635149" cy="9088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a:effectLst/>
                <a:ea typeface="Calibri" panose="020F0502020204030204" pitchFamily="34" charset="0"/>
              </a:rPr>
              <a:t>Using Data For </a:t>
            </a:r>
            <a:r>
              <a:rPr lang="en-US" sz="1800" dirty="0">
                <a:ea typeface="Calibri" panose="020F0502020204030204" pitchFamily="34" charset="0"/>
              </a:rPr>
              <a:t>P</a:t>
            </a:r>
            <a:r>
              <a:rPr lang="en-US" sz="1800" dirty="0">
                <a:effectLst/>
                <a:ea typeface="Calibri" panose="020F0502020204030204" pitchFamily="34" charset="0"/>
              </a:rPr>
              <a:t>roject </a:t>
            </a:r>
            <a:r>
              <a:rPr lang="en-US" sz="1800" dirty="0">
                <a:ea typeface="Calibri" panose="020F0502020204030204" pitchFamily="34" charset="0"/>
              </a:rPr>
              <a:t>I</a:t>
            </a:r>
            <a:r>
              <a:rPr lang="en-US" sz="1800" dirty="0">
                <a:effectLst/>
                <a:ea typeface="Calibri" panose="020F0502020204030204" pitchFamily="34" charset="0"/>
              </a:rPr>
              <a:t>mprovement</a:t>
            </a:r>
          </a:p>
          <a:p>
            <a:pPr marL="0" indent="0" algn="ctr">
              <a:buNone/>
            </a:pPr>
            <a:r>
              <a:rPr lang="en-US" sz="1800" dirty="0"/>
              <a:t> </a:t>
            </a:r>
          </a:p>
        </p:txBody>
      </p:sp>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1149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61839ED2-C712-4917-A415-A895BBDBE020}"/>
              </a:ext>
            </a:extLst>
          </p:cNvPr>
          <p:cNvSpPr>
            <a:spLocks noGrp="1"/>
          </p:cNvSpPr>
          <p:nvPr>
            <p:ph type="ctrTitle"/>
          </p:nvPr>
        </p:nvSpPr>
        <p:spPr>
          <a:xfrm>
            <a:off x="418434" y="485584"/>
            <a:ext cx="3939688" cy="5583126"/>
          </a:xfrm>
        </p:spPr>
        <p:txBody>
          <a:bodyPr vert="horz" lIns="91440" tIns="45720" rIns="91440" bIns="45720" rtlCol="0" anchor="ctr">
            <a:normAutofit/>
          </a:bodyPr>
          <a:lstStyle/>
          <a:p>
            <a:pPr algn="l"/>
            <a:r>
              <a:rPr lang="en-US" sz="4400" dirty="0"/>
              <a:t>Determining Methods</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Rectangle: Rounded Corners 2" descr="&quot;Cost&quot; ">
            <a:extLst>
              <a:ext uri="{FF2B5EF4-FFF2-40B4-BE49-F238E27FC236}">
                <a16:creationId xmlns:a16="http://schemas.microsoft.com/office/drawing/2014/main" id="{49F94A53-E7FB-43BD-8E0B-1039E46A654E}"/>
              </a:ext>
            </a:extLst>
          </p:cNvPr>
          <p:cNvSpPr/>
          <p:nvPr/>
        </p:nvSpPr>
        <p:spPr>
          <a:xfrm>
            <a:off x="5446863" y="893449"/>
            <a:ext cx="6245265" cy="69039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Dollar">
            <a:extLst>
              <a:ext uri="{FF2B5EF4-FFF2-40B4-BE49-F238E27FC236}">
                <a16:creationId xmlns:a16="http://schemas.microsoft.com/office/drawing/2014/main" id="{9C7F287D-54CC-42B2-838C-C3112C233280}"/>
              </a:ext>
            </a:extLst>
          </p:cNvPr>
          <p:cNvSpPr/>
          <p:nvPr/>
        </p:nvSpPr>
        <p:spPr>
          <a:xfrm>
            <a:off x="5613400" y="977900"/>
            <a:ext cx="464335" cy="52149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59BD91B5-CDFD-4F65-9314-3FBDDD06864E}"/>
              </a:ext>
            </a:extLst>
          </p:cNvPr>
          <p:cNvSpPr/>
          <p:nvPr/>
        </p:nvSpPr>
        <p:spPr>
          <a:xfrm>
            <a:off x="6244272" y="893449"/>
            <a:ext cx="5447855" cy="690398"/>
          </a:xfrm>
          <a:custGeom>
            <a:avLst/>
            <a:gdLst>
              <a:gd name="connsiteX0" fmla="*/ 0 w 5447855"/>
              <a:gd name="connsiteY0" fmla="*/ 0 h 690398"/>
              <a:gd name="connsiteX1" fmla="*/ 5447855 w 5447855"/>
              <a:gd name="connsiteY1" fmla="*/ 0 h 690398"/>
              <a:gd name="connsiteX2" fmla="*/ 5447855 w 5447855"/>
              <a:gd name="connsiteY2" fmla="*/ 690398 h 690398"/>
              <a:gd name="connsiteX3" fmla="*/ 0 w 5447855"/>
              <a:gd name="connsiteY3" fmla="*/ 690398 h 690398"/>
              <a:gd name="connsiteX4" fmla="*/ 0 w 5447855"/>
              <a:gd name="connsiteY4" fmla="*/ 0 h 69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855" h="690398">
                <a:moveTo>
                  <a:pt x="0" y="0"/>
                </a:moveTo>
                <a:lnTo>
                  <a:pt x="5447855" y="0"/>
                </a:lnTo>
                <a:lnTo>
                  <a:pt x="5447855" y="690398"/>
                </a:lnTo>
                <a:lnTo>
                  <a:pt x="0" y="6903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dirty="0"/>
              <a:t>Cost</a:t>
            </a:r>
          </a:p>
        </p:txBody>
      </p:sp>
      <p:sp>
        <p:nvSpPr>
          <p:cNvPr id="7" name="Rectangle: Rounded Corners 6" descr="&quot;Speed&quot; ">
            <a:extLst>
              <a:ext uri="{FF2B5EF4-FFF2-40B4-BE49-F238E27FC236}">
                <a16:creationId xmlns:a16="http://schemas.microsoft.com/office/drawing/2014/main" id="{D4B5FDB8-09C3-4C0B-BB7F-A75E5F405BBF}"/>
              </a:ext>
            </a:extLst>
          </p:cNvPr>
          <p:cNvSpPr/>
          <p:nvPr/>
        </p:nvSpPr>
        <p:spPr>
          <a:xfrm>
            <a:off x="5446863" y="1756446"/>
            <a:ext cx="6245265" cy="69039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Rectangle 7" descr="Stopwatch">
            <a:extLst>
              <a:ext uri="{FF2B5EF4-FFF2-40B4-BE49-F238E27FC236}">
                <a16:creationId xmlns:a16="http://schemas.microsoft.com/office/drawing/2014/main" id="{39498E0B-B378-44BB-A981-0253B5FD389B}"/>
              </a:ext>
            </a:extLst>
          </p:cNvPr>
          <p:cNvSpPr/>
          <p:nvPr/>
        </p:nvSpPr>
        <p:spPr>
          <a:xfrm>
            <a:off x="5549899" y="1803401"/>
            <a:ext cx="591336" cy="59648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783FA3EB-54CF-474F-B35F-846C15584F03}"/>
              </a:ext>
            </a:extLst>
          </p:cNvPr>
          <p:cNvSpPr/>
          <p:nvPr/>
        </p:nvSpPr>
        <p:spPr>
          <a:xfrm>
            <a:off x="6244272" y="1756446"/>
            <a:ext cx="5447855" cy="690398"/>
          </a:xfrm>
          <a:custGeom>
            <a:avLst/>
            <a:gdLst>
              <a:gd name="connsiteX0" fmla="*/ 0 w 5447855"/>
              <a:gd name="connsiteY0" fmla="*/ 0 h 690398"/>
              <a:gd name="connsiteX1" fmla="*/ 5447855 w 5447855"/>
              <a:gd name="connsiteY1" fmla="*/ 0 h 690398"/>
              <a:gd name="connsiteX2" fmla="*/ 5447855 w 5447855"/>
              <a:gd name="connsiteY2" fmla="*/ 690398 h 690398"/>
              <a:gd name="connsiteX3" fmla="*/ 0 w 5447855"/>
              <a:gd name="connsiteY3" fmla="*/ 690398 h 690398"/>
              <a:gd name="connsiteX4" fmla="*/ 0 w 5447855"/>
              <a:gd name="connsiteY4" fmla="*/ 0 h 69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855" h="690398">
                <a:moveTo>
                  <a:pt x="0" y="0"/>
                </a:moveTo>
                <a:lnTo>
                  <a:pt x="5447855" y="0"/>
                </a:lnTo>
                <a:lnTo>
                  <a:pt x="5447855" y="690398"/>
                </a:lnTo>
                <a:lnTo>
                  <a:pt x="0" y="6903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a:t>Speed</a:t>
            </a:r>
          </a:p>
        </p:txBody>
      </p:sp>
      <p:sp>
        <p:nvSpPr>
          <p:cNvPr id="10" name="Rectangle: Rounded Corners 9" descr="&quot;Geographic Diversity&quot; ">
            <a:extLst>
              <a:ext uri="{FF2B5EF4-FFF2-40B4-BE49-F238E27FC236}">
                <a16:creationId xmlns:a16="http://schemas.microsoft.com/office/drawing/2014/main" id="{F1CD9C0E-9146-4CE2-B503-82D46BFA6189}"/>
              </a:ext>
            </a:extLst>
          </p:cNvPr>
          <p:cNvSpPr/>
          <p:nvPr/>
        </p:nvSpPr>
        <p:spPr>
          <a:xfrm>
            <a:off x="5446863" y="2619444"/>
            <a:ext cx="6245265" cy="69039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Rectangle 10" descr="Earth Globe Americas">
            <a:extLst>
              <a:ext uri="{FF2B5EF4-FFF2-40B4-BE49-F238E27FC236}">
                <a16:creationId xmlns:a16="http://schemas.microsoft.com/office/drawing/2014/main" id="{EF0E2BA7-986B-4D07-8DE4-73BBA2EEBF36}"/>
              </a:ext>
            </a:extLst>
          </p:cNvPr>
          <p:cNvSpPr/>
          <p:nvPr/>
        </p:nvSpPr>
        <p:spPr>
          <a:xfrm>
            <a:off x="5588000" y="2692400"/>
            <a:ext cx="515134" cy="54448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D05D4E94-4718-4E13-872A-0C29F38241E7}"/>
              </a:ext>
            </a:extLst>
          </p:cNvPr>
          <p:cNvSpPr/>
          <p:nvPr/>
        </p:nvSpPr>
        <p:spPr>
          <a:xfrm>
            <a:off x="6244272" y="2619444"/>
            <a:ext cx="5447855" cy="690398"/>
          </a:xfrm>
          <a:custGeom>
            <a:avLst/>
            <a:gdLst>
              <a:gd name="connsiteX0" fmla="*/ 0 w 5447855"/>
              <a:gd name="connsiteY0" fmla="*/ 0 h 690398"/>
              <a:gd name="connsiteX1" fmla="*/ 5447855 w 5447855"/>
              <a:gd name="connsiteY1" fmla="*/ 0 h 690398"/>
              <a:gd name="connsiteX2" fmla="*/ 5447855 w 5447855"/>
              <a:gd name="connsiteY2" fmla="*/ 690398 h 690398"/>
              <a:gd name="connsiteX3" fmla="*/ 0 w 5447855"/>
              <a:gd name="connsiteY3" fmla="*/ 690398 h 690398"/>
              <a:gd name="connsiteX4" fmla="*/ 0 w 5447855"/>
              <a:gd name="connsiteY4" fmla="*/ 0 h 69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855" h="690398">
                <a:moveTo>
                  <a:pt x="0" y="0"/>
                </a:moveTo>
                <a:lnTo>
                  <a:pt x="5447855" y="0"/>
                </a:lnTo>
                <a:lnTo>
                  <a:pt x="5447855" y="690398"/>
                </a:lnTo>
                <a:lnTo>
                  <a:pt x="0" y="6903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a:t>Geographic Diversity</a:t>
            </a:r>
          </a:p>
        </p:txBody>
      </p:sp>
      <p:sp>
        <p:nvSpPr>
          <p:cNvPr id="17" name="Rectangle: Rounded Corners 16" descr="&quot;Level of Accuracy&quot; ">
            <a:extLst>
              <a:ext uri="{FF2B5EF4-FFF2-40B4-BE49-F238E27FC236}">
                <a16:creationId xmlns:a16="http://schemas.microsoft.com/office/drawing/2014/main" id="{8B6D0EDA-22B0-402B-8A9A-718F3308F86F}"/>
              </a:ext>
            </a:extLst>
          </p:cNvPr>
          <p:cNvSpPr/>
          <p:nvPr/>
        </p:nvSpPr>
        <p:spPr>
          <a:xfrm>
            <a:off x="5446863" y="3482442"/>
            <a:ext cx="6245265" cy="69039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Rectangle 17" descr="Bullseye">
            <a:extLst>
              <a:ext uri="{FF2B5EF4-FFF2-40B4-BE49-F238E27FC236}">
                <a16:creationId xmlns:a16="http://schemas.microsoft.com/office/drawing/2014/main" id="{054916A1-C641-4E6E-800F-79B19D8E8FC8}"/>
              </a:ext>
            </a:extLst>
          </p:cNvPr>
          <p:cNvSpPr/>
          <p:nvPr/>
        </p:nvSpPr>
        <p:spPr>
          <a:xfrm>
            <a:off x="5588000" y="3530600"/>
            <a:ext cx="515134" cy="59408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032CBC24-436A-47E8-8181-E83520E74466}"/>
              </a:ext>
            </a:extLst>
          </p:cNvPr>
          <p:cNvSpPr/>
          <p:nvPr/>
        </p:nvSpPr>
        <p:spPr>
          <a:xfrm>
            <a:off x="6244272" y="3482442"/>
            <a:ext cx="5447855" cy="690398"/>
          </a:xfrm>
          <a:custGeom>
            <a:avLst/>
            <a:gdLst>
              <a:gd name="connsiteX0" fmla="*/ 0 w 5447855"/>
              <a:gd name="connsiteY0" fmla="*/ 0 h 690398"/>
              <a:gd name="connsiteX1" fmla="*/ 5447855 w 5447855"/>
              <a:gd name="connsiteY1" fmla="*/ 0 h 690398"/>
              <a:gd name="connsiteX2" fmla="*/ 5447855 w 5447855"/>
              <a:gd name="connsiteY2" fmla="*/ 690398 h 690398"/>
              <a:gd name="connsiteX3" fmla="*/ 0 w 5447855"/>
              <a:gd name="connsiteY3" fmla="*/ 690398 h 690398"/>
              <a:gd name="connsiteX4" fmla="*/ 0 w 5447855"/>
              <a:gd name="connsiteY4" fmla="*/ 0 h 69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855" h="690398">
                <a:moveTo>
                  <a:pt x="0" y="0"/>
                </a:moveTo>
                <a:lnTo>
                  <a:pt x="5447855" y="0"/>
                </a:lnTo>
                <a:lnTo>
                  <a:pt x="5447855" y="690398"/>
                </a:lnTo>
                <a:lnTo>
                  <a:pt x="0" y="6903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a:t>Level of Accuracy</a:t>
            </a:r>
          </a:p>
        </p:txBody>
      </p:sp>
      <p:sp>
        <p:nvSpPr>
          <p:cNvPr id="20" name="Rectangle: Rounded Corners 19" descr="&quot;Frequency&quot; ">
            <a:extLst>
              <a:ext uri="{FF2B5EF4-FFF2-40B4-BE49-F238E27FC236}">
                <a16:creationId xmlns:a16="http://schemas.microsoft.com/office/drawing/2014/main" id="{37F9FD71-4C20-40A7-89DB-29C986DB95E3}"/>
              </a:ext>
            </a:extLst>
          </p:cNvPr>
          <p:cNvSpPr/>
          <p:nvPr/>
        </p:nvSpPr>
        <p:spPr>
          <a:xfrm>
            <a:off x="5446863" y="4345439"/>
            <a:ext cx="6245265" cy="69039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Rectangle 20" descr="Clock">
            <a:extLst>
              <a:ext uri="{FF2B5EF4-FFF2-40B4-BE49-F238E27FC236}">
                <a16:creationId xmlns:a16="http://schemas.microsoft.com/office/drawing/2014/main" id="{E8E7BA8F-E8FD-49B9-929C-419297E3168F}"/>
              </a:ext>
            </a:extLst>
          </p:cNvPr>
          <p:cNvSpPr/>
          <p:nvPr/>
        </p:nvSpPr>
        <p:spPr>
          <a:xfrm>
            <a:off x="5575301" y="4394200"/>
            <a:ext cx="540533" cy="59287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8C6B495-B749-4F0A-B28E-1C72CAD95C8C}"/>
              </a:ext>
            </a:extLst>
          </p:cNvPr>
          <p:cNvSpPr/>
          <p:nvPr/>
        </p:nvSpPr>
        <p:spPr>
          <a:xfrm>
            <a:off x="6244272" y="4345439"/>
            <a:ext cx="5447855" cy="690398"/>
          </a:xfrm>
          <a:custGeom>
            <a:avLst/>
            <a:gdLst>
              <a:gd name="connsiteX0" fmla="*/ 0 w 5447855"/>
              <a:gd name="connsiteY0" fmla="*/ 0 h 690398"/>
              <a:gd name="connsiteX1" fmla="*/ 5447855 w 5447855"/>
              <a:gd name="connsiteY1" fmla="*/ 0 h 690398"/>
              <a:gd name="connsiteX2" fmla="*/ 5447855 w 5447855"/>
              <a:gd name="connsiteY2" fmla="*/ 690398 h 690398"/>
              <a:gd name="connsiteX3" fmla="*/ 0 w 5447855"/>
              <a:gd name="connsiteY3" fmla="*/ 690398 h 690398"/>
              <a:gd name="connsiteX4" fmla="*/ 0 w 5447855"/>
              <a:gd name="connsiteY4" fmla="*/ 0 h 69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855" h="690398">
                <a:moveTo>
                  <a:pt x="0" y="0"/>
                </a:moveTo>
                <a:lnTo>
                  <a:pt x="5447855" y="0"/>
                </a:lnTo>
                <a:lnTo>
                  <a:pt x="5447855" y="690398"/>
                </a:lnTo>
                <a:lnTo>
                  <a:pt x="0" y="6903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a:t>Frequency</a:t>
            </a:r>
          </a:p>
        </p:txBody>
      </p:sp>
      <p:sp>
        <p:nvSpPr>
          <p:cNvPr id="23" name="Rectangle: Rounded Corners 22" descr="&quot;Reliability&quot; ">
            <a:extLst>
              <a:ext uri="{FF2B5EF4-FFF2-40B4-BE49-F238E27FC236}">
                <a16:creationId xmlns:a16="http://schemas.microsoft.com/office/drawing/2014/main" id="{055E4484-1E97-4497-B812-75CE0521A2EE}"/>
              </a:ext>
            </a:extLst>
          </p:cNvPr>
          <p:cNvSpPr/>
          <p:nvPr/>
        </p:nvSpPr>
        <p:spPr>
          <a:xfrm>
            <a:off x="5446863" y="5208437"/>
            <a:ext cx="6245265" cy="69039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Rectangle 23" descr="Checkmark">
            <a:extLst>
              <a:ext uri="{FF2B5EF4-FFF2-40B4-BE49-F238E27FC236}">
                <a16:creationId xmlns:a16="http://schemas.microsoft.com/office/drawing/2014/main" id="{81ED7793-9003-4E7C-AAF5-32629C204FE1}"/>
              </a:ext>
            </a:extLst>
          </p:cNvPr>
          <p:cNvSpPr/>
          <p:nvPr/>
        </p:nvSpPr>
        <p:spPr>
          <a:xfrm>
            <a:off x="5626099" y="5283200"/>
            <a:ext cx="438936" cy="540871"/>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BFDFCA04-B1A1-4373-AA6A-FAA4A85463B7}"/>
              </a:ext>
            </a:extLst>
          </p:cNvPr>
          <p:cNvSpPr/>
          <p:nvPr/>
        </p:nvSpPr>
        <p:spPr>
          <a:xfrm>
            <a:off x="6244272" y="5208437"/>
            <a:ext cx="5447855" cy="690398"/>
          </a:xfrm>
          <a:custGeom>
            <a:avLst/>
            <a:gdLst>
              <a:gd name="connsiteX0" fmla="*/ 0 w 5447855"/>
              <a:gd name="connsiteY0" fmla="*/ 0 h 690398"/>
              <a:gd name="connsiteX1" fmla="*/ 5447855 w 5447855"/>
              <a:gd name="connsiteY1" fmla="*/ 0 h 690398"/>
              <a:gd name="connsiteX2" fmla="*/ 5447855 w 5447855"/>
              <a:gd name="connsiteY2" fmla="*/ 690398 h 690398"/>
              <a:gd name="connsiteX3" fmla="*/ 0 w 5447855"/>
              <a:gd name="connsiteY3" fmla="*/ 690398 h 690398"/>
              <a:gd name="connsiteX4" fmla="*/ 0 w 5447855"/>
              <a:gd name="connsiteY4" fmla="*/ 0 h 69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855" h="690398">
                <a:moveTo>
                  <a:pt x="0" y="0"/>
                </a:moveTo>
                <a:lnTo>
                  <a:pt x="5447855" y="0"/>
                </a:lnTo>
                <a:lnTo>
                  <a:pt x="5447855" y="690398"/>
                </a:lnTo>
                <a:lnTo>
                  <a:pt x="0" y="6903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067" tIns="73067" rIns="73067" bIns="73067" numCol="1" spcCol="1270" anchor="ctr" anchorCtr="0">
            <a:noAutofit/>
          </a:bodyPr>
          <a:lstStyle/>
          <a:p>
            <a:pPr marL="0" lvl="0" indent="0" algn="l" defTabSz="1244600">
              <a:lnSpc>
                <a:spcPct val="90000"/>
              </a:lnSpc>
              <a:spcBef>
                <a:spcPct val="0"/>
              </a:spcBef>
              <a:spcAft>
                <a:spcPct val="35000"/>
              </a:spcAft>
              <a:buNone/>
            </a:pPr>
            <a:r>
              <a:rPr lang="en-US" sz="2800" b="1" kern="1200"/>
              <a:t>Reliability</a:t>
            </a:r>
          </a:p>
        </p:txBody>
      </p:sp>
      <p:sp>
        <p:nvSpPr>
          <p:cNvPr id="15" name="Footer Placeholder 1">
            <a:extLst>
              <a:ext uri="{FF2B5EF4-FFF2-40B4-BE49-F238E27FC236}">
                <a16:creationId xmlns:a16="http://schemas.microsoft.com/office/drawing/2014/main" id="{7CAB4DEC-E40F-4C61-952F-A23DE1C3F36A}"/>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7654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par>
                                <p:cTn id="52" presetID="14" presetClass="entr" presetSubtype="1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horizontal)">
                                      <p:cBhvr>
                                        <p:cTn id="65" dur="500"/>
                                        <p:tgtEl>
                                          <p:spTgt spid="2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randombar(horizontal)">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6" grpId="0"/>
      <p:bldP spid="19" grpId="0"/>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7D5C02-CE90-49FE-B0E4-80B0379EB10C}"/>
              </a:ext>
            </a:extLst>
          </p:cNvPr>
          <p:cNvSpPr>
            <a:spLocks noGrp="1"/>
          </p:cNvSpPr>
          <p:nvPr>
            <p:ph type="title"/>
          </p:nvPr>
        </p:nvSpPr>
        <p:spPr>
          <a:xfrm>
            <a:off x="699247" y="-74895"/>
            <a:ext cx="10561652" cy="1183566"/>
          </a:xfrm>
        </p:spPr>
        <p:txBody>
          <a:bodyPr>
            <a:normAutofit/>
          </a:bodyPr>
          <a:lstStyle/>
          <a:p>
            <a:r>
              <a:rPr lang="en-US" dirty="0"/>
              <a:t>Determining Methods – Pros and Cons </a:t>
            </a:r>
          </a:p>
        </p:txBody>
      </p:sp>
      <p:graphicFrame>
        <p:nvGraphicFramePr>
          <p:cNvPr id="3" name="Table 2">
            <a:extLst>
              <a:ext uri="{FF2B5EF4-FFF2-40B4-BE49-F238E27FC236}">
                <a16:creationId xmlns:a16="http://schemas.microsoft.com/office/drawing/2014/main" id="{7459C29B-DFEA-4578-A868-B4E75735FE18}"/>
              </a:ext>
            </a:extLst>
          </p:cNvPr>
          <p:cNvGraphicFramePr>
            <a:graphicFrameLocks noGrp="1"/>
          </p:cNvGraphicFramePr>
          <p:nvPr>
            <p:extLst>
              <p:ext uri="{D42A27DB-BD31-4B8C-83A1-F6EECF244321}">
                <p14:modId xmlns:p14="http://schemas.microsoft.com/office/powerpoint/2010/main" val="1618597502"/>
              </p:ext>
            </p:extLst>
          </p:nvPr>
        </p:nvGraphicFramePr>
        <p:xfrm>
          <a:off x="838200" y="968190"/>
          <a:ext cx="1782929" cy="5077106"/>
        </p:xfrm>
        <a:graphic>
          <a:graphicData uri="http://schemas.openxmlformats.org/drawingml/2006/table">
            <a:tbl>
              <a:tblPr firstRow="1" bandRow="1">
                <a:tableStyleId>{5C22544A-7EE6-4342-B048-85BDC9FD1C3A}</a:tableStyleId>
              </a:tblPr>
              <a:tblGrid>
                <a:gridCol w="1782929">
                  <a:extLst>
                    <a:ext uri="{9D8B030D-6E8A-4147-A177-3AD203B41FA5}">
                      <a16:colId xmlns:a16="http://schemas.microsoft.com/office/drawing/2014/main" val="255623089"/>
                    </a:ext>
                  </a:extLst>
                </a:gridCol>
              </a:tblGrid>
              <a:tr h="446273">
                <a:tc>
                  <a:txBody>
                    <a:bodyPr/>
                    <a:lstStyle/>
                    <a:p>
                      <a:pPr algn="ctr"/>
                      <a:r>
                        <a:rPr lang="en-US" dirty="0"/>
                        <a:t>Method </a:t>
                      </a:r>
                    </a:p>
                  </a:txBody>
                  <a:tcPr/>
                </a:tc>
                <a:extLst>
                  <a:ext uri="{0D108BD9-81ED-4DB2-BD59-A6C34878D82A}">
                    <a16:rowId xmlns:a16="http://schemas.microsoft.com/office/drawing/2014/main" val="1626905714"/>
                  </a:ext>
                </a:extLst>
              </a:tr>
              <a:tr h="1257300">
                <a:tc>
                  <a:txBody>
                    <a:bodyPr/>
                    <a:lstStyle/>
                    <a:p>
                      <a:r>
                        <a:rPr lang="en-US" sz="2000" b="1" dirty="0"/>
                        <a:t>Interviews</a:t>
                      </a:r>
                    </a:p>
                  </a:txBody>
                  <a:tcPr/>
                </a:tc>
                <a:extLst>
                  <a:ext uri="{0D108BD9-81ED-4DB2-BD59-A6C34878D82A}">
                    <a16:rowId xmlns:a16="http://schemas.microsoft.com/office/drawing/2014/main" val="650825867"/>
                  </a:ext>
                </a:extLst>
              </a:tr>
              <a:tr h="1196484">
                <a:tc>
                  <a:txBody>
                    <a:bodyPr/>
                    <a:lstStyle/>
                    <a:p>
                      <a:r>
                        <a:rPr lang="en-US" sz="2000" b="1" dirty="0"/>
                        <a:t>Focus Groups</a:t>
                      </a:r>
                    </a:p>
                  </a:txBody>
                  <a:tcPr/>
                </a:tc>
                <a:extLst>
                  <a:ext uri="{0D108BD9-81ED-4DB2-BD59-A6C34878D82A}">
                    <a16:rowId xmlns:a16="http://schemas.microsoft.com/office/drawing/2014/main" val="240380411"/>
                  </a:ext>
                </a:extLst>
              </a:tr>
              <a:tr h="1164577">
                <a:tc>
                  <a:txBody>
                    <a:bodyPr/>
                    <a:lstStyle/>
                    <a:p>
                      <a:r>
                        <a:rPr lang="en-US" sz="2000" b="1" dirty="0"/>
                        <a:t>Observations</a:t>
                      </a:r>
                    </a:p>
                  </a:txBody>
                  <a:tcPr/>
                </a:tc>
                <a:extLst>
                  <a:ext uri="{0D108BD9-81ED-4DB2-BD59-A6C34878D82A}">
                    <a16:rowId xmlns:a16="http://schemas.microsoft.com/office/drawing/2014/main" val="3006731132"/>
                  </a:ext>
                </a:extLst>
              </a:tr>
              <a:tr h="1012472">
                <a:tc>
                  <a:txBody>
                    <a:bodyPr/>
                    <a:lstStyle/>
                    <a:p>
                      <a:r>
                        <a:rPr lang="en-US" sz="2000" b="1" dirty="0"/>
                        <a:t>Surveys </a:t>
                      </a:r>
                    </a:p>
                  </a:txBody>
                  <a:tcPr>
                    <a:solidFill>
                      <a:srgbClr val="E8E9F0"/>
                    </a:solidFill>
                  </a:tcPr>
                </a:tc>
                <a:extLst>
                  <a:ext uri="{0D108BD9-81ED-4DB2-BD59-A6C34878D82A}">
                    <a16:rowId xmlns:a16="http://schemas.microsoft.com/office/drawing/2014/main" val="75231663"/>
                  </a:ext>
                </a:extLst>
              </a:tr>
            </a:tbl>
          </a:graphicData>
        </a:graphic>
      </p:graphicFrame>
      <p:graphicFrame>
        <p:nvGraphicFramePr>
          <p:cNvPr id="7" name="Table 6">
            <a:extLst>
              <a:ext uri="{FF2B5EF4-FFF2-40B4-BE49-F238E27FC236}">
                <a16:creationId xmlns:a16="http://schemas.microsoft.com/office/drawing/2014/main" id="{6DAA64E0-2AA4-47ED-B3C5-A5E1DE814F37}"/>
              </a:ext>
            </a:extLst>
          </p:cNvPr>
          <p:cNvGraphicFramePr>
            <a:graphicFrameLocks noGrp="1"/>
          </p:cNvGraphicFramePr>
          <p:nvPr>
            <p:extLst>
              <p:ext uri="{D42A27DB-BD31-4B8C-83A1-F6EECF244321}">
                <p14:modId xmlns:p14="http://schemas.microsoft.com/office/powerpoint/2010/main" val="2051979271"/>
              </p:ext>
            </p:extLst>
          </p:nvPr>
        </p:nvGraphicFramePr>
        <p:xfrm>
          <a:off x="2606841" y="970879"/>
          <a:ext cx="9356436" cy="1702397"/>
        </p:xfrm>
        <a:graphic>
          <a:graphicData uri="http://schemas.openxmlformats.org/drawingml/2006/table">
            <a:tbl>
              <a:tblPr firstRow="1" bandRow="1">
                <a:tableStyleId>{5C22544A-7EE6-4342-B048-85BDC9FD1C3A}</a:tableStyleId>
              </a:tblPr>
              <a:tblGrid>
                <a:gridCol w="4505228">
                  <a:extLst>
                    <a:ext uri="{9D8B030D-6E8A-4147-A177-3AD203B41FA5}">
                      <a16:colId xmlns:a16="http://schemas.microsoft.com/office/drawing/2014/main" val="688298902"/>
                    </a:ext>
                  </a:extLst>
                </a:gridCol>
                <a:gridCol w="4851208">
                  <a:extLst>
                    <a:ext uri="{9D8B030D-6E8A-4147-A177-3AD203B41FA5}">
                      <a16:colId xmlns:a16="http://schemas.microsoft.com/office/drawing/2014/main" val="2828088137"/>
                    </a:ext>
                  </a:extLst>
                </a:gridCol>
              </a:tblGrid>
              <a:tr h="440674">
                <a:tc>
                  <a:txBody>
                    <a:bodyPr/>
                    <a:lstStyle/>
                    <a:p>
                      <a:pPr algn="ctr"/>
                      <a:r>
                        <a:rPr lang="en-US" dirty="0"/>
                        <a:t>Pros</a:t>
                      </a:r>
                    </a:p>
                  </a:txBody>
                  <a:tcPr/>
                </a:tc>
                <a:tc>
                  <a:txBody>
                    <a:bodyPr/>
                    <a:lstStyle/>
                    <a:p>
                      <a:pPr algn="ctr"/>
                      <a:r>
                        <a:rPr lang="en-US" dirty="0"/>
                        <a:t>Cons </a:t>
                      </a:r>
                    </a:p>
                  </a:txBody>
                  <a:tcPr/>
                </a:tc>
                <a:extLst>
                  <a:ext uri="{0D108BD9-81ED-4DB2-BD59-A6C34878D82A}">
                    <a16:rowId xmlns:a16="http://schemas.microsoft.com/office/drawing/2014/main" val="161331161"/>
                  </a:ext>
                </a:extLst>
              </a:tr>
              <a:tr h="1261723">
                <a:tc>
                  <a:txBody>
                    <a:bodyPr/>
                    <a:lstStyle/>
                    <a:p>
                      <a:pPr marL="285750" indent="-285750">
                        <a:buFont typeface="Arial" panose="020B0604020202020204" pitchFamily="34" charset="0"/>
                        <a:buChar char="•"/>
                      </a:pPr>
                      <a:r>
                        <a:rPr lang="en-US" dirty="0"/>
                        <a:t>Can gather </a:t>
                      </a:r>
                      <a:r>
                        <a:rPr lang="en-US" b="1" dirty="0"/>
                        <a:t>in-depth 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Opportunity to </a:t>
                      </a:r>
                      <a:r>
                        <a:rPr lang="en-US" b="1" dirty="0"/>
                        <a:t>clarify response </a:t>
                      </a:r>
                      <a:r>
                        <a:rPr lang="en-US" dirty="0"/>
                        <a:t>through follow-up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Personalized approach </a:t>
                      </a:r>
                    </a:p>
                  </a:txBody>
                  <a:tcPr/>
                </a:tc>
                <a:tc>
                  <a:txBody>
                    <a:bodyPr/>
                    <a:lstStyle/>
                    <a:p>
                      <a:pPr marL="285750" indent="-285750">
                        <a:buFont typeface="Arial" panose="020B0604020202020204" pitchFamily="34" charset="0"/>
                        <a:buChar char="•"/>
                      </a:pPr>
                      <a:r>
                        <a:rPr lang="en-US" dirty="0"/>
                        <a:t>Requires </a:t>
                      </a:r>
                      <a:r>
                        <a:rPr lang="en-US" b="1" dirty="0"/>
                        <a:t>trained interviewers</a:t>
                      </a:r>
                    </a:p>
                    <a:p>
                      <a:pPr marL="285750" indent="-285750">
                        <a:buFont typeface="Arial" panose="020B0604020202020204" pitchFamily="34" charset="0"/>
                        <a:buChar char="•"/>
                      </a:pPr>
                      <a:r>
                        <a:rPr lang="en-US" b="1" dirty="0"/>
                        <a:t>Smaller sample </a:t>
                      </a:r>
                      <a:r>
                        <a:rPr lang="en-US" dirty="0"/>
                        <a:t>within timeframe</a:t>
                      </a:r>
                    </a:p>
                    <a:p>
                      <a:pPr marL="285750" indent="-285750">
                        <a:buFont typeface="Arial" panose="020B0604020202020204" pitchFamily="34" charset="0"/>
                        <a:buChar char="•"/>
                      </a:pPr>
                      <a:r>
                        <a:rPr lang="en-US" dirty="0"/>
                        <a:t>Interviewer's presence or characteristics may result in bias. </a:t>
                      </a:r>
                    </a:p>
                  </a:txBody>
                  <a:tcPr/>
                </a:tc>
                <a:extLst>
                  <a:ext uri="{0D108BD9-81ED-4DB2-BD59-A6C34878D82A}">
                    <a16:rowId xmlns:a16="http://schemas.microsoft.com/office/drawing/2014/main" val="2792611024"/>
                  </a:ext>
                </a:extLst>
              </a:tr>
            </a:tbl>
          </a:graphicData>
        </a:graphic>
      </p:graphicFrame>
      <p:graphicFrame>
        <p:nvGraphicFramePr>
          <p:cNvPr id="8" name="Table 7">
            <a:extLst>
              <a:ext uri="{FF2B5EF4-FFF2-40B4-BE49-F238E27FC236}">
                <a16:creationId xmlns:a16="http://schemas.microsoft.com/office/drawing/2014/main" id="{8236A792-4973-4A84-BF47-09675D589ABF}"/>
              </a:ext>
            </a:extLst>
          </p:cNvPr>
          <p:cNvGraphicFramePr>
            <a:graphicFrameLocks noGrp="1"/>
          </p:cNvGraphicFramePr>
          <p:nvPr>
            <p:extLst>
              <p:ext uri="{D42A27DB-BD31-4B8C-83A1-F6EECF244321}">
                <p14:modId xmlns:p14="http://schemas.microsoft.com/office/powerpoint/2010/main" val="3072643501"/>
              </p:ext>
            </p:extLst>
          </p:nvPr>
        </p:nvGraphicFramePr>
        <p:xfrm>
          <a:off x="2683239" y="2673276"/>
          <a:ext cx="9294326" cy="1188720"/>
        </p:xfrm>
        <a:graphic>
          <a:graphicData uri="http://schemas.openxmlformats.org/drawingml/2006/table">
            <a:tbl>
              <a:tblPr firstRow="1" bandRow="1">
                <a:tableStyleId>{5C22544A-7EE6-4342-B048-85BDC9FD1C3A}</a:tableStyleId>
              </a:tblPr>
              <a:tblGrid>
                <a:gridCol w="4502617">
                  <a:extLst>
                    <a:ext uri="{9D8B030D-6E8A-4147-A177-3AD203B41FA5}">
                      <a16:colId xmlns:a16="http://schemas.microsoft.com/office/drawing/2014/main" val="3842616911"/>
                    </a:ext>
                  </a:extLst>
                </a:gridCol>
                <a:gridCol w="4791709">
                  <a:extLst>
                    <a:ext uri="{9D8B030D-6E8A-4147-A177-3AD203B41FA5}">
                      <a16:colId xmlns:a16="http://schemas.microsoft.com/office/drawing/2014/main" val="853946096"/>
                    </a:ext>
                  </a:extLst>
                </a:gridCol>
              </a:tblGrid>
              <a:tr h="11427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Allow you to interview multiple people at one time.</a:t>
                      </a:r>
                    </a:p>
                    <a:p>
                      <a:pPr marL="285750" indent="-285750">
                        <a:buFont typeface="Arial" panose="020B0604020202020204" pitchFamily="34" charset="0"/>
                        <a:buChar char="•"/>
                      </a:pPr>
                      <a:r>
                        <a:rPr lang="en-US" b="0" dirty="0">
                          <a:solidFill>
                            <a:schemeClr val="tx1"/>
                          </a:solidFill>
                        </a:rPr>
                        <a:t>Identify new ideas and issues</a:t>
                      </a:r>
                    </a:p>
                    <a:p>
                      <a:pPr marL="285750" indent="-285750">
                        <a:buFont typeface="Arial" panose="020B0604020202020204" pitchFamily="34" charset="0"/>
                        <a:buChar char="•"/>
                      </a:pPr>
                      <a:r>
                        <a:rPr lang="en-US" b="1" dirty="0">
                          <a:solidFill>
                            <a:schemeClr val="tx1"/>
                          </a:solidFill>
                        </a:rPr>
                        <a:t>Clarify responses to </a:t>
                      </a:r>
                      <a:r>
                        <a:rPr lang="en-US" b="0" dirty="0">
                          <a:solidFill>
                            <a:schemeClr val="tx1"/>
                          </a:solidFill>
                        </a:rPr>
                        <a:t>follow-up questions</a:t>
                      </a:r>
                    </a:p>
                  </a:txBody>
                  <a:tcPr>
                    <a:noFill/>
                  </a:tcPr>
                </a:tc>
                <a:tc>
                  <a:txBody>
                    <a:bodyPr/>
                    <a:lstStyle/>
                    <a:p>
                      <a:pPr marL="285750" indent="-285750">
                        <a:buFont typeface="Arial" panose="020B0604020202020204" pitchFamily="34" charset="0"/>
                        <a:buChar char="•"/>
                      </a:pPr>
                      <a:r>
                        <a:rPr lang="en-US" b="0" dirty="0">
                          <a:solidFill>
                            <a:schemeClr val="tx1"/>
                          </a:solidFill>
                        </a:rPr>
                        <a:t>Difficulties with analyzing data</a:t>
                      </a:r>
                    </a:p>
                    <a:p>
                      <a:pPr marL="285750" indent="-285750">
                        <a:buFont typeface="Arial" panose="020B0604020202020204" pitchFamily="34" charset="0"/>
                        <a:buChar char="•"/>
                      </a:pPr>
                      <a:r>
                        <a:rPr lang="en-US" b="0" dirty="0">
                          <a:solidFill>
                            <a:schemeClr val="tx1"/>
                          </a:solidFill>
                        </a:rPr>
                        <a:t>Requires </a:t>
                      </a:r>
                      <a:r>
                        <a:rPr lang="en-US" b="1" dirty="0">
                          <a:solidFill>
                            <a:schemeClr val="tx1"/>
                          </a:solidFill>
                        </a:rPr>
                        <a:t>skilled facilitators </a:t>
                      </a:r>
                      <a:r>
                        <a:rPr lang="en-US" b="0" dirty="0">
                          <a:solidFill>
                            <a:schemeClr val="tx1"/>
                          </a:solidFill>
                        </a:rPr>
                        <a:t>or moderators</a:t>
                      </a:r>
                    </a:p>
                    <a:p>
                      <a:pPr marL="285750" indent="-285750">
                        <a:buFont typeface="Arial" panose="020B0604020202020204" pitchFamily="34" charset="0"/>
                        <a:buChar char="•"/>
                      </a:pPr>
                      <a:r>
                        <a:rPr lang="en-US" b="0" dirty="0">
                          <a:solidFill>
                            <a:schemeClr val="tx1"/>
                          </a:solidFill>
                        </a:rPr>
                        <a:t>Can be expensive (e.g., if renting space)</a:t>
                      </a:r>
                    </a:p>
                  </a:txBody>
                  <a:tcPr>
                    <a:noFill/>
                  </a:tcPr>
                </a:tc>
                <a:extLst>
                  <a:ext uri="{0D108BD9-81ED-4DB2-BD59-A6C34878D82A}">
                    <a16:rowId xmlns:a16="http://schemas.microsoft.com/office/drawing/2014/main" val="2424784376"/>
                  </a:ext>
                </a:extLst>
              </a:tr>
            </a:tbl>
          </a:graphicData>
        </a:graphic>
      </p:graphicFrame>
      <p:graphicFrame>
        <p:nvGraphicFramePr>
          <p:cNvPr id="9" name="Table 8">
            <a:extLst>
              <a:ext uri="{FF2B5EF4-FFF2-40B4-BE49-F238E27FC236}">
                <a16:creationId xmlns:a16="http://schemas.microsoft.com/office/drawing/2014/main" id="{E8A7C902-026C-4841-9E00-40E9D7E8EE27}"/>
              </a:ext>
            </a:extLst>
          </p:cNvPr>
          <p:cNvGraphicFramePr>
            <a:graphicFrameLocks noGrp="1"/>
          </p:cNvGraphicFramePr>
          <p:nvPr>
            <p:extLst>
              <p:ext uri="{D42A27DB-BD31-4B8C-83A1-F6EECF244321}">
                <p14:modId xmlns:p14="http://schemas.microsoft.com/office/powerpoint/2010/main" val="2145975282"/>
              </p:ext>
            </p:extLst>
          </p:nvPr>
        </p:nvGraphicFramePr>
        <p:xfrm>
          <a:off x="2621129" y="3854228"/>
          <a:ext cx="9356436" cy="1188720"/>
        </p:xfrm>
        <a:graphic>
          <a:graphicData uri="http://schemas.openxmlformats.org/drawingml/2006/table">
            <a:tbl>
              <a:tblPr firstRow="1" bandRow="1">
                <a:tableStyleId>{5C22544A-7EE6-4342-B048-85BDC9FD1C3A}</a:tableStyleId>
              </a:tblPr>
              <a:tblGrid>
                <a:gridCol w="4535045">
                  <a:extLst>
                    <a:ext uri="{9D8B030D-6E8A-4147-A177-3AD203B41FA5}">
                      <a16:colId xmlns:a16="http://schemas.microsoft.com/office/drawing/2014/main" val="1504044587"/>
                    </a:ext>
                  </a:extLst>
                </a:gridCol>
                <a:gridCol w="4821391">
                  <a:extLst>
                    <a:ext uri="{9D8B030D-6E8A-4147-A177-3AD203B41FA5}">
                      <a16:colId xmlns:a16="http://schemas.microsoft.com/office/drawing/2014/main" val="4168004922"/>
                    </a:ext>
                  </a:extLst>
                </a:gridCol>
              </a:tblGrid>
              <a:tr h="570864">
                <a:tc>
                  <a:txBody>
                    <a:bodyPr/>
                    <a:lstStyle/>
                    <a:p>
                      <a:pPr marL="285750" indent="-285750">
                        <a:buFont typeface="Arial" panose="020B0604020202020204" pitchFamily="34" charset="0"/>
                        <a:buChar char="•"/>
                      </a:pPr>
                      <a:r>
                        <a:rPr lang="en-US" b="1" dirty="0">
                          <a:solidFill>
                            <a:schemeClr val="tx1"/>
                          </a:solidFill>
                        </a:rPr>
                        <a:t>Natural setting</a:t>
                      </a:r>
                    </a:p>
                    <a:p>
                      <a:pPr marL="285750" indent="-285750">
                        <a:buFont typeface="Arial" panose="020B0604020202020204" pitchFamily="34" charset="0"/>
                        <a:buChar char="•"/>
                      </a:pPr>
                      <a:r>
                        <a:rPr lang="en-US" b="0" dirty="0">
                          <a:solidFill>
                            <a:schemeClr val="tx1"/>
                          </a:solidFill>
                        </a:rPr>
                        <a:t>Ability to choose interaction level of data collector</a:t>
                      </a:r>
                    </a:p>
                  </a:txBody>
                  <a:tcPr>
                    <a:solidFill>
                      <a:srgbClr val="CED0E0"/>
                    </a:solidFill>
                  </a:tcPr>
                </a:tc>
                <a:tc>
                  <a:txBody>
                    <a:bodyPr/>
                    <a:lstStyle/>
                    <a:p>
                      <a:pPr marL="285750" indent="-285750">
                        <a:buFont typeface="Arial" panose="020B0604020202020204" pitchFamily="34" charset="0"/>
                        <a:buChar char="•"/>
                      </a:pPr>
                      <a:r>
                        <a:rPr lang="en-US" b="0" dirty="0">
                          <a:solidFill>
                            <a:schemeClr val="tx1"/>
                          </a:solidFill>
                        </a:rPr>
                        <a:t>Requires </a:t>
                      </a:r>
                      <a:r>
                        <a:rPr lang="en-US" b="1" dirty="0">
                          <a:solidFill>
                            <a:schemeClr val="tx1"/>
                          </a:solidFill>
                        </a:rPr>
                        <a:t>skilled observer</a:t>
                      </a:r>
                    </a:p>
                    <a:p>
                      <a:pPr marL="285750" indent="-285750">
                        <a:buFont typeface="Arial" panose="020B0604020202020204" pitchFamily="34" charset="0"/>
                        <a:buChar char="•"/>
                      </a:pPr>
                      <a:r>
                        <a:rPr lang="en-US" b="0" dirty="0">
                          <a:solidFill>
                            <a:schemeClr val="tx1"/>
                          </a:solidFill>
                        </a:rPr>
                        <a:t>Difficulty with generalizing large populations</a:t>
                      </a:r>
                    </a:p>
                    <a:p>
                      <a:pPr marL="285750" indent="-285750">
                        <a:buFont typeface="Arial" panose="020B0604020202020204" pitchFamily="34" charset="0"/>
                        <a:buChar char="•"/>
                      </a:pPr>
                      <a:r>
                        <a:rPr lang="en-US" b="0" dirty="0">
                          <a:solidFill>
                            <a:schemeClr val="tx1"/>
                          </a:solidFill>
                        </a:rPr>
                        <a:t>Data collectors' interactions could cause problems with objectivity</a:t>
                      </a:r>
                    </a:p>
                  </a:txBody>
                  <a:tcPr>
                    <a:solidFill>
                      <a:srgbClr val="CED0E0"/>
                    </a:solidFill>
                  </a:tcPr>
                </a:tc>
                <a:extLst>
                  <a:ext uri="{0D108BD9-81ED-4DB2-BD59-A6C34878D82A}">
                    <a16:rowId xmlns:a16="http://schemas.microsoft.com/office/drawing/2014/main" val="3146335298"/>
                  </a:ext>
                </a:extLst>
              </a:tr>
            </a:tbl>
          </a:graphicData>
        </a:graphic>
      </p:graphicFrame>
      <p:graphicFrame>
        <p:nvGraphicFramePr>
          <p:cNvPr id="10" name="Table 9">
            <a:extLst>
              <a:ext uri="{FF2B5EF4-FFF2-40B4-BE49-F238E27FC236}">
                <a16:creationId xmlns:a16="http://schemas.microsoft.com/office/drawing/2014/main" id="{829C3C10-4C59-4209-9013-6ECBB7EAEC6D}"/>
              </a:ext>
            </a:extLst>
          </p:cNvPr>
          <p:cNvGraphicFramePr>
            <a:graphicFrameLocks noGrp="1"/>
          </p:cNvGraphicFramePr>
          <p:nvPr>
            <p:extLst>
              <p:ext uri="{D42A27DB-BD31-4B8C-83A1-F6EECF244321}">
                <p14:modId xmlns:p14="http://schemas.microsoft.com/office/powerpoint/2010/main" val="4018410357"/>
              </p:ext>
            </p:extLst>
          </p:nvPr>
        </p:nvGraphicFramePr>
        <p:xfrm>
          <a:off x="2621129" y="5010376"/>
          <a:ext cx="9356436" cy="1008559"/>
        </p:xfrm>
        <a:graphic>
          <a:graphicData uri="http://schemas.openxmlformats.org/drawingml/2006/table">
            <a:tbl>
              <a:tblPr firstRow="1" bandRow="1">
                <a:tableStyleId>{5C22544A-7EE6-4342-B048-85BDC9FD1C3A}</a:tableStyleId>
              </a:tblPr>
              <a:tblGrid>
                <a:gridCol w="4519259">
                  <a:extLst>
                    <a:ext uri="{9D8B030D-6E8A-4147-A177-3AD203B41FA5}">
                      <a16:colId xmlns:a16="http://schemas.microsoft.com/office/drawing/2014/main" val="2447486274"/>
                    </a:ext>
                  </a:extLst>
                </a:gridCol>
                <a:gridCol w="4837177">
                  <a:extLst>
                    <a:ext uri="{9D8B030D-6E8A-4147-A177-3AD203B41FA5}">
                      <a16:colId xmlns:a16="http://schemas.microsoft.com/office/drawing/2014/main" val="1528735332"/>
                    </a:ext>
                  </a:extLst>
                </a:gridCol>
              </a:tblGrid>
              <a:tr h="1008559">
                <a:tc>
                  <a:txBody>
                    <a:bodyPr/>
                    <a:lstStyle/>
                    <a:p>
                      <a:pPr marL="285750" indent="-285750">
                        <a:buFont typeface="Arial" panose="020B0604020202020204" pitchFamily="34" charset="0"/>
                        <a:buChar char="•"/>
                      </a:pPr>
                      <a:r>
                        <a:rPr lang="en-US" b="0" dirty="0">
                          <a:solidFill>
                            <a:schemeClr val="tx1"/>
                          </a:solidFill>
                        </a:rPr>
                        <a:t>Easy to do with </a:t>
                      </a:r>
                      <a:r>
                        <a:rPr lang="en-US" b="1" dirty="0">
                          <a:solidFill>
                            <a:schemeClr val="tx1"/>
                          </a:solidFill>
                        </a:rPr>
                        <a:t>large number </a:t>
                      </a:r>
                      <a:r>
                        <a:rPr lang="en-US" b="0" dirty="0">
                          <a:solidFill>
                            <a:schemeClr val="tx1"/>
                          </a:solidFill>
                        </a:rPr>
                        <a:t>of people</a:t>
                      </a:r>
                    </a:p>
                    <a:p>
                      <a:pPr marL="285750" indent="-285750">
                        <a:buFont typeface="Arial" panose="020B0604020202020204" pitchFamily="34" charset="0"/>
                        <a:buChar char="•"/>
                      </a:pPr>
                      <a:r>
                        <a:rPr lang="en-US" b="0" dirty="0">
                          <a:solidFill>
                            <a:schemeClr val="tx1"/>
                          </a:solidFill>
                        </a:rPr>
                        <a:t>Easy to conduct </a:t>
                      </a:r>
                      <a:r>
                        <a:rPr lang="en-US" b="1" dirty="0">
                          <a:solidFill>
                            <a:schemeClr val="tx1"/>
                          </a:solidFill>
                        </a:rPr>
                        <a:t>statistical analysis</a:t>
                      </a:r>
                    </a:p>
                    <a:p>
                      <a:pPr marL="285750" indent="-285750">
                        <a:buFont typeface="Arial" panose="020B0604020202020204" pitchFamily="34" charset="0"/>
                        <a:buChar char="•"/>
                      </a:pPr>
                      <a:r>
                        <a:rPr lang="en-US" b="1" dirty="0">
                          <a:solidFill>
                            <a:schemeClr val="tx1"/>
                          </a:solidFill>
                        </a:rPr>
                        <a:t>Online</a:t>
                      </a:r>
                      <a:r>
                        <a:rPr lang="en-US" b="0" dirty="0">
                          <a:solidFill>
                            <a:schemeClr val="tx1"/>
                          </a:solidFill>
                        </a:rPr>
                        <a:t> surveys are cost effective </a:t>
                      </a:r>
                    </a:p>
                  </a:txBody>
                  <a:tcPr>
                    <a:noFill/>
                  </a:tcPr>
                </a:tc>
                <a:tc>
                  <a:txBody>
                    <a:bodyPr/>
                    <a:lstStyle/>
                    <a:p>
                      <a:pPr marL="285750" indent="-285750">
                        <a:buFont typeface="Arial" panose="020B0604020202020204" pitchFamily="34" charset="0"/>
                        <a:buChar char="•"/>
                      </a:pPr>
                      <a:r>
                        <a:rPr lang="en-US" b="0" dirty="0">
                          <a:solidFill>
                            <a:schemeClr val="tx1"/>
                          </a:solidFill>
                        </a:rPr>
                        <a:t>Inability to gather further information</a:t>
                      </a:r>
                    </a:p>
                    <a:p>
                      <a:pPr marL="285750" indent="-285750">
                        <a:buFont typeface="Arial" panose="020B0604020202020204" pitchFamily="34" charset="0"/>
                        <a:buChar char="•"/>
                      </a:pPr>
                      <a:r>
                        <a:rPr lang="en-US" b="0" dirty="0">
                          <a:solidFill>
                            <a:schemeClr val="tx1"/>
                          </a:solidFill>
                        </a:rPr>
                        <a:t>Difficulty in determining sample</a:t>
                      </a:r>
                    </a:p>
                    <a:p>
                      <a:pPr marL="285750" indent="-285750">
                        <a:buFont typeface="Arial" panose="020B0604020202020204" pitchFamily="34" charset="0"/>
                        <a:buChar char="•"/>
                      </a:pPr>
                      <a:r>
                        <a:rPr lang="en-US" b="0" dirty="0">
                          <a:solidFill>
                            <a:schemeClr val="tx1"/>
                          </a:solidFill>
                        </a:rPr>
                        <a:t>Can be expensive</a:t>
                      </a:r>
                    </a:p>
                  </a:txBody>
                  <a:tcPr>
                    <a:noFill/>
                  </a:tcPr>
                </a:tc>
                <a:extLst>
                  <a:ext uri="{0D108BD9-81ED-4DB2-BD59-A6C34878D82A}">
                    <a16:rowId xmlns:a16="http://schemas.microsoft.com/office/drawing/2014/main" val="3603843522"/>
                  </a:ext>
                </a:extLst>
              </a:tr>
            </a:tbl>
          </a:graphicData>
        </a:graphic>
      </p:graphicFrame>
      <p:sp>
        <p:nvSpPr>
          <p:cNvPr id="2" name="Footer Placeholder 1">
            <a:extLst>
              <a:ext uri="{FF2B5EF4-FFF2-40B4-BE49-F238E27FC236}">
                <a16:creationId xmlns:a16="http://schemas.microsoft.com/office/drawing/2014/main" id="{5EACC649-5787-4656-8603-0C477591325C}"/>
              </a:ext>
              <a:ext uri="{C183D7F6-B498-43B3-948B-1728B52AA6E4}">
                <adec:decorative xmlns:adec="http://schemas.microsoft.com/office/drawing/2017/decorative" val="1"/>
              </a:ext>
            </a:extLst>
          </p:cNvPr>
          <p:cNvSpPr>
            <a:spLocks noGrp="1"/>
          </p:cNvSpPr>
          <p:nvPr>
            <p:ph type="ftr" sz="quarter" idx="11"/>
          </p:nvPr>
        </p:nvSpPr>
        <p:spPr>
          <a:xfrm>
            <a:off x="0" y="6321804"/>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97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1F979-B3CD-44EC-8EA6-69B18F5E0C9E}"/>
              </a:ext>
            </a:extLst>
          </p:cNvPr>
          <p:cNvSpPr>
            <a:spLocks noGrp="1"/>
          </p:cNvSpPr>
          <p:nvPr>
            <p:ph type="ctrTitle"/>
          </p:nvPr>
        </p:nvSpPr>
        <p:spPr>
          <a:xfrm>
            <a:off x="479374" y="117093"/>
            <a:ext cx="10577453" cy="961175"/>
          </a:xfrm>
        </p:spPr>
        <p:txBody>
          <a:bodyPr>
            <a:normAutofit/>
          </a:bodyPr>
          <a:lstStyle/>
          <a:p>
            <a:pPr algn="l"/>
            <a:r>
              <a:rPr lang="en-US" sz="4400" dirty="0"/>
              <a:t>Example: Determining Methods</a:t>
            </a:r>
          </a:p>
        </p:txBody>
      </p:sp>
      <p:sp>
        <p:nvSpPr>
          <p:cNvPr id="3" name="Content Placeholder 2">
            <a:extLst>
              <a:ext uri="{FF2B5EF4-FFF2-40B4-BE49-F238E27FC236}">
                <a16:creationId xmlns:a16="http://schemas.microsoft.com/office/drawing/2014/main" id="{6C039BC9-19FF-4AA4-B345-4016D7C712C9}"/>
              </a:ext>
            </a:extLst>
          </p:cNvPr>
          <p:cNvSpPr>
            <a:spLocks noGrp="1"/>
          </p:cNvSpPr>
          <p:nvPr>
            <p:ph sz="quarter" idx="13"/>
          </p:nvPr>
        </p:nvSpPr>
        <p:spPr>
          <a:xfrm>
            <a:off x="505318" y="1199999"/>
            <a:ext cx="10597479" cy="3734358"/>
          </a:xfrm>
        </p:spPr>
        <p:txBody>
          <a:bodyPr/>
          <a:lstStyle/>
          <a:p>
            <a:pPr marL="0" indent="0">
              <a:buNone/>
            </a:pPr>
            <a:r>
              <a:rPr lang="en-US" b="1" dirty="0"/>
              <a:t>How will you get the information? </a:t>
            </a:r>
          </a:p>
        </p:txBody>
      </p:sp>
      <p:graphicFrame>
        <p:nvGraphicFramePr>
          <p:cNvPr id="6" name="Table 5">
            <a:extLst>
              <a:ext uri="{FF2B5EF4-FFF2-40B4-BE49-F238E27FC236}">
                <a16:creationId xmlns:a16="http://schemas.microsoft.com/office/drawing/2014/main" id="{0D4AAF6C-C170-42C3-BC8A-94729324DD25}"/>
              </a:ext>
            </a:extLst>
          </p:cNvPr>
          <p:cNvGraphicFramePr>
            <a:graphicFrameLocks noGrp="1"/>
          </p:cNvGraphicFramePr>
          <p:nvPr>
            <p:extLst>
              <p:ext uri="{D42A27DB-BD31-4B8C-83A1-F6EECF244321}">
                <p14:modId xmlns:p14="http://schemas.microsoft.com/office/powerpoint/2010/main" val="3206743150"/>
              </p:ext>
            </p:extLst>
          </p:nvPr>
        </p:nvGraphicFramePr>
        <p:xfrm>
          <a:off x="611655" y="1917388"/>
          <a:ext cx="11075029" cy="4240817"/>
        </p:xfrm>
        <a:graphic>
          <a:graphicData uri="http://schemas.openxmlformats.org/drawingml/2006/table">
            <a:tbl>
              <a:tblPr firstRow="1" bandRow="1">
                <a:tableStyleId>{5C22544A-7EE6-4342-B048-85BDC9FD1C3A}</a:tableStyleId>
              </a:tblPr>
              <a:tblGrid>
                <a:gridCol w="3350239">
                  <a:extLst>
                    <a:ext uri="{9D8B030D-6E8A-4147-A177-3AD203B41FA5}">
                      <a16:colId xmlns:a16="http://schemas.microsoft.com/office/drawing/2014/main" val="1943968339"/>
                    </a:ext>
                  </a:extLst>
                </a:gridCol>
                <a:gridCol w="2574930">
                  <a:extLst>
                    <a:ext uri="{9D8B030D-6E8A-4147-A177-3AD203B41FA5}">
                      <a16:colId xmlns:a16="http://schemas.microsoft.com/office/drawing/2014/main" val="2723129955"/>
                    </a:ext>
                  </a:extLst>
                </a:gridCol>
                <a:gridCol w="2574930">
                  <a:extLst>
                    <a:ext uri="{9D8B030D-6E8A-4147-A177-3AD203B41FA5}">
                      <a16:colId xmlns:a16="http://schemas.microsoft.com/office/drawing/2014/main" val="419389120"/>
                    </a:ext>
                  </a:extLst>
                </a:gridCol>
                <a:gridCol w="2574930">
                  <a:extLst>
                    <a:ext uri="{9D8B030D-6E8A-4147-A177-3AD203B41FA5}">
                      <a16:colId xmlns:a16="http://schemas.microsoft.com/office/drawing/2014/main" val="1651000243"/>
                    </a:ext>
                  </a:extLst>
                </a:gridCol>
              </a:tblGrid>
              <a:tr h="405740">
                <a:tc>
                  <a:txBody>
                    <a:bodyPr/>
                    <a:lstStyle/>
                    <a:p>
                      <a:pPr algn="ctr"/>
                      <a:r>
                        <a:rPr lang="en-US" dirty="0"/>
                        <a:t>Indicator </a:t>
                      </a:r>
                    </a:p>
                  </a:txBody>
                  <a:tcPr/>
                </a:tc>
                <a:tc>
                  <a:txBody>
                    <a:bodyPr/>
                    <a:lstStyle/>
                    <a:p>
                      <a:pPr algn="ctr"/>
                      <a:r>
                        <a:rPr lang="en-US" dirty="0"/>
                        <a:t>Needed Information </a:t>
                      </a:r>
                    </a:p>
                  </a:txBody>
                  <a:tcPr/>
                </a:tc>
                <a:tc>
                  <a:txBody>
                    <a:bodyPr/>
                    <a:lstStyle/>
                    <a:p>
                      <a:pPr algn="ctr"/>
                      <a:r>
                        <a:rPr lang="en-US" dirty="0"/>
                        <a:t>Respondent </a:t>
                      </a:r>
                    </a:p>
                  </a:txBody>
                  <a:tcPr/>
                </a:tc>
                <a:tc>
                  <a:txBody>
                    <a:bodyPr/>
                    <a:lstStyle/>
                    <a:p>
                      <a:pPr algn="ctr"/>
                      <a:r>
                        <a:rPr lang="en-US" dirty="0"/>
                        <a:t>Methods</a:t>
                      </a:r>
                    </a:p>
                  </a:txBody>
                  <a:tcPr/>
                </a:tc>
                <a:extLst>
                  <a:ext uri="{0D108BD9-81ED-4DB2-BD59-A6C34878D82A}">
                    <a16:rowId xmlns:a16="http://schemas.microsoft.com/office/drawing/2014/main" val="3097499641"/>
                  </a:ext>
                </a:extLst>
              </a:tr>
              <a:tr h="2234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of children engaged in or at high risk of entering child labor provided education or training services (E1)</a:t>
                      </a:r>
                    </a:p>
                    <a:p>
                      <a:pPr marL="231775" marR="0" lvl="0" indent="-2317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i="1" kern="1200" dirty="0">
                          <a:solidFill>
                            <a:schemeClr val="dk1"/>
                          </a:solidFill>
                          <a:latin typeface="+mn-lt"/>
                          <a:ea typeface="+mn-ea"/>
                          <a:cs typeface="+mn-cs"/>
                        </a:rPr>
                        <a:t>Disaggregated by sex, location, type education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Age of child </a:t>
                      </a:r>
                    </a:p>
                    <a:p>
                      <a:pPr marL="285750" indent="-285750">
                        <a:buFont typeface="Arial" panose="020B0604020202020204" pitchFamily="34" charset="0"/>
                        <a:buChar char="•"/>
                      </a:pPr>
                      <a:r>
                        <a:rPr lang="en-US" sz="1600" dirty="0"/>
                        <a:t>Engaged in child labor</a:t>
                      </a:r>
                    </a:p>
                    <a:p>
                      <a:pPr marL="285750" indent="-285750">
                        <a:buFont typeface="Arial" panose="020B0604020202020204" pitchFamily="34" charset="0"/>
                        <a:buChar char="•"/>
                      </a:pPr>
                      <a:r>
                        <a:rPr lang="en-US" sz="1600" dirty="0"/>
                        <a:t>At high risk </a:t>
                      </a:r>
                    </a:p>
                    <a:p>
                      <a:pPr marL="285750" indent="-285750">
                        <a:buFont typeface="Arial" panose="020B0604020202020204" pitchFamily="34" charset="0"/>
                        <a:buChar char="•"/>
                      </a:pPr>
                      <a:r>
                        <a:rPr lang="en-US" sz="1600" dirty="0"/>
                        <a:t>Type of education/training service provided </a:t>
                      </a:r>
                    </a:p>
                    <a:p>
                      <a:pPr marL="285750" indent="-285750">
                        <a:buFont typeface="Arial" panose="020B0604020202020204" pitchFamily="34" charset="0"/>
                        <a:buChar char="•"/>
                      </a:pPr>
                      <a:r>
                        <a:rPr lang="en-US" sz="1600" dirty="0"/>
                        <a:t>Sex</a:t>
                      </a:r>
                    </a:p>
                    <a:p>
                      <a:pPr marL="285750" indent="-285750">
                        <a:buFont typeface="Arial" panose="020B0604020202020204" pitchFamily="34" charset="0"/>
                        <a:buChar char="•"/>
                      </a:pPr>
                      <a:r>
                        <a:rPr lang="en-US" sz="1600" dirty="0"/>
                        <a:t>Location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Head of household</a:t>
                      </a:r>
                    </a:p>
                    <a:p>
                      <a:pPr marL="285750" indent="-285750">
                        <a:buFont typeface="Arial" panose="020B0604020202020204" pitchFamily="34" charset="0"/>
                        <a:buChar char="•"/>
                      </a:pPr>
                      <a:r>
                        <a:rPr lang="en-US" sz="1600" dirty="0"/>
                        <a:t>Teacher or trainer </a:t>
                      </a: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600" dirty="0"/>
                    </a:p>
                  </a:txBody>
                  <a:tcPr>
                    <a:solidFill>
                      <a:schemeClr val="tx2">
                        <a:lumMod val="20000"/>
                        <a:lumOff val="80000"/>
                      </a:schemeClr>
                    </a:solidFill>
                  </a:tcPr>
                </a:tc>
                <a:extLst>
                  <a:ext uri="{0D108BD9-81ED-4DB2-BD59-A6C34878D82A}">
                    <a16:rowId xmlns:a16="http://schemas.microsoft.com/office/drawing/2014/main" val="1311066220"/>
                  </a:ext>
                </a:extLst>
              </a:tr>
              <a:tr h="1600728">
                <a:tc>
                  <a:txBody>
                    <a:bodyPr/>
                    <a:lstStyle/>
                    <a:p>
                      <a:r>
                        <a:rPr lang="en-US" b="1" dirty="0"/>
                        <a:t>% of targeted businesses that implemented improved labor practices </a:t>
                      </a:r>
                    </a:p>
                    <a:p>
                      <a:pPr marL="231775" indent="-231775" algn="l" defTabSz="914400" rtl="0" eaLnBrk="1" latinLnBrk="0" hangingPunct="1">
                        <a:buFont typeface="Calibri" panose="020F0502020204030204" pitchFamily="34" charset="0"/>
                        <a:buChar char="–"/>
                      </a:pPr>
                      <a:r>
                        <a:rPr lang="en-US" sz="1800" i="1" kern="1200" dirty="0">
                          <a:solidFill>
                            <a:schemeClr val="dk1"/>
                          </a:solidFill>
                          <a:latin typeface="+mn-lt"/>
                          <a:ea typeface="+mn-ea"/>
                          <a:cs typeface="+mn-cs"/>
                        </a:rPr>
                        <a:t>Disaggregated by type of business and location </a:t>
                      </a:r>
                    </a:p>
                  </a:txBody>
                  <a:tcPr>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Labor practices implemented </a:t>
                      </a:r>
                    </a:p>
                    <a:p>
                      <a:pPr marL="285750" indent="-285750">
                        <a:buFont typeface="Arial" panose="020B0604020202020204" pitchFamily="34" charset="0"/>
                        <a:buChar char="•"/>
                      </a:pPr>
                      <a:r>
                        <a:rPr lang="en-US" sz="1600" dirty="0"/>
                        <a:t>Type of business</a:t>
                      </a:r>
                    </a:p>
                    <a:p>
                      <a:pPr marL="285750" indent="-285750">
                        <a:buFont typeface="Arial" panose="020B0604020202020204" pitchFamily="34" charset="0"/>
                        <a:buChar char="•"/>
                      </a:pPr>
                      <a:r>
                        <a:rPr lang="en-US" sz="1600" dirty="0"/>
                        <a:t>Location of business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Business owner or employee</a:t>
                      </a:r>
                    </a:p>
                    <a:p>
                      <a:pPr marL="285750" indent="-285750">
                        <a:buFont typeface="Arial" panose="020B0604020202020204" pitchFamily="34" charset="0"/>
                        <a:buChar char="•"/>
                      </a:pPr>
                      <a:r>
                        <a:rPr lang="en-US" sz="1600" dirty="0"/>
                        <a:t>Inspector </a:t>
                      </a: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6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7" name="TextBox 6">
            <a:extLst>
              <a:ext uri="{FF2B5EF4-FFF2-40B4-BE49-F238E27FC236}">
                <a16:creationId xmlns:a16="http://schemas.microsoft.com/office/drawing/2014/main" id="{E97D7124-FA6B-4456-B191-7302A2E037EB}"/>
              </a:ext>
            </a:extLst>
          </p:cNvPr>
          <p:cNvSpPr txBox="1"/>
          <p:nvPr/>
        </p:nvSpPr>
        <p:spPr>
          <a:xfrm>
            <a:off x="9293291" y="2370590"/>
            <a:ext cx="2300086"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Survey </a:t>
            </a:r>
          </a:p>
          <a:p>
            <a:pPr marL="285750" indent="-285750">
              <a:buFont typeface="Arial" panose="020B0604020202020204" pitchFamily="34" charset="0"/>
              <a:buChar char="•"/>
            </a:pPr>
            <a:r>
              <a:rPr lang="en-US" sz="1800" dirty="0"/>
              <a:t>Review project records</a:t>
            </a:r>
          </a:p>
          <a:p>
            <a:pPr marL="285750" indent="-285750">
              <a:buFont typeface="Arial" panose="020B0604020202020204" pitchFamily="34" charset="0"/>
              <a:buChar char="•"/>
            </a:pPr>
            <a:r>
              <a:rPr lang="en-US" dirty="0"/>
              <a:t>Interviews</a:t>
            </a:r>
            <a:r>
              <a:rPr lang="en-US" sz="1800" dirty="0"/>
              <a:t> </a:t>
            </a:r>
          </a:p>
          <a:p>
            <a:endParaRPr lang="en-US" dirty="0"/>
          </a:p>
        </p:txBody>
      </p:sp>
      <p:sp>
        <p:nvSpPr>
          <p:cNvPr id="5" name="TextBox 4">
            <a:extLst>
              <a:ext uri="{FF2B5EF4-FFF2-40B4-BE49-F238E27FC236}">
                <a16:creationId xmlns:a16="http://schemas.microsoft.com/office/drawing/2014/main" id="{5D65F223-5F68-458B-ABB7-65BABE773A57}"/>
              </a:ext>
            </a:extLst>
          </p:cNvPr>
          <p:cNvSpPr txBox="1"/>
          <p:nvPr/>
        </p:nvSpPr>
        <p:spPr>
          <a:xfrm>
            <a:off x="9192514" y="4552476"/>
            <a:ext cx="2732008" cy="1354217"/>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sz="1600" dirty="0"/>
              <a:t>Survey </a:t>
            </a:r>
          </a:p>
          <a:p>
            <a:r>
              <a:rPr lang="en-US" sz="1600" dirty="0"/>
              <a:t>Interviews</a:t>
            </a:r>
          </a:p>
          <a:p>
            <a:r>
              <a:rPr lang="en-US" sz="1600" dirty="0"/>
              <a:t>Observation </a:t>
            </a:r>
          </a:p>
          <a:p>
            <a:r>
              <a:rPr lang="en-US" sz="1600" dirty="0"/>
              <a:t>Review business records</a:t>
            </a:r>
          </a:p>
          <a:p>
            <a:endParaRPr lang="en-US" dirty="0"/>
          </a:p>
        </p:txBody>
      </p:sp>
      <p:sp>
        <p:nvSpPr>
          <p:cNvPr id="2" name="Footer Placeholder 1">
            <a:extLst>
              <a:ext uri="{FF2B5EF4-FFF2-40B4-BE49-F238E27FC236}">
                <a16:creationId xmlns:a16="http://schemas.microsoft.com/office/drawing/2014/main" id="{FA3D72EA-5C89-4876-8B60-685703F12DA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337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F5C87-AB90-44C8-890A-B807170B67C4}"/>
              </a:ext>
            </a:extLst>
          </p:cNvPr>
          <p:cNvSpPr>
            <a:spLocks noGrp="1"/>
          </p:cNvSpPr>
          <p:nvPr>
            <p:ph type="title"/>
          </p:nvPr>
        </p:nvSpPr>
        <p:spPr>
          <a:xfrm>
            <a:off x="648747" y="149087"/>
            <a:ext cx="11248728" cy="1148013"/>
          </a:xfrm>
        </p:spPr>
        <p:txBody>
          <a:bodyPr>
            <a:normAutofit fontScale="90000"/>
          </a:bodyPr>
          <a:lstStyle/>
          <a:p>
            <a:r>
              <a:rPr lang="en-US" dirty="0"/>
              <a:t>Step 4: Selecting and Developing the </a:t>
            </a:r>
            <a:br>
              <a:rPr lang="en-US" dirty="0"/>
            </a:br>
            <a:r>
              <a:rPr lang="en-US" dirty="0"/>
              <a:t>Data Collection Tool</a:t>
            </a:r>
          </a:p>
        </p:txBody>
      </p:sp>
      <p:sp>
        <p:nvSpPr>
          <p:cNvPr id="4" name="Text Placeholder 3">
            <a:extLst>
              <a:ext uri="{FF2B5EF4-FFF2-40B4-BE49-F238E27FC236}">
                <a16:creationId xmlns:a16="http://schemas.microsoft.com/office/drawing/2014/main" id="{6127798A-6C7F-4202-8016-8835C3E89D14}"/>
              </a:ext>
            </a:extLst>
          </p:cNvPr>
          <p:cNvSpPr>
            <a:spLocks noGrp="1"/>
          </p:cNvSpPr>
          <p:nvPr>
            <p:ph type="body" sz="quarter" idx="13"/>
          </p:nvPr>
        </p:nvSpPr>
        <p:spPr>
          <a:xfrm>
            <a:off x="648747" y="1377111"/>
            <a:ext cx="10493375" cy="4297555"/>
          </a:xfrm>
        </p:spPr>
        <p:txBody>
          <a:bodyPr>
            <a:normAutofit/>
          </a:bodyPr>
          <a:lstStyle/>
          <a:p>
            <a:pPr marL="0" indent="0">
              <a:buNone/>
            </a:pPr>
            <a:r>
              <a:rPr lang="en-US" sz="3000" b="1" dirty="0">
                <a:solidFill>
                  <a:schemeClr val="accent6">
                    <a:lumMod val="50000"/>
                  </a:schemeClr>
                </a:solidFill>
              </a:rPr>
              <a:t>Primary Data Collection Tools</a:t>
            </a:r>
          </a:p>
          <a:p>
            <a:r>
              <a:rPr lang="en-US" dirty="0"/>
              <a:t>Surveys (e.g., Household intake forms)</a:t>
            </a:r>
          </a:p>
          <a:p>
            <a:r>
              <a:rPr lang="en-US" dirty="0"/>
              <a:t>Interview or focus group guides</a:t>
            </a:r>
          </a:p>
          <a:p>
            <a:r>
              <a:rPr lang="en-US" dirty="0"/>
              <a:t>Tests (e.g., knowledge or skills)</a:t>
            </a:r>
          </a:p>
          <a:p>
            <a:r>
              <a:rPr lang="en-US" dirty="0"/>
              <a:t>Capacity assessment tools</a:t>
            </a:r>
          </a:p>
          <a:p>
            <a:r>
              <a:rPr lang="en-US" dirty="0"/>
              <a:t>Observation checklists</a:t>
            </a:r>
          </a:p>
          <a:p>
            <a:r>
              <a:rPr lang="en-US" dirty="0"/>
              <a:t>Project service delivery forms (e.g., Attendance sheets, inventory forms, activity logs, registration forms)</a:t>
            </a:r>
          </a:p>
        </p:txBody>
      </p:sp>
      <p:sp>
        <p:nvSpPr>
          <p:cNvPr id="7" name="TextBox 6">
            <a:extLst>
              <a:ext uri="{FF2B5EF4-FFF2-40B4-BE49-F238E27FC236}">
                <a16:creationId xmlns:a16="http://schemas.microsoft.com/office/drawing/2014/main" id="{5B4106E7-FDB6-448A-8126-FD97781F8077}"/>
              </a:ext>
            </a:extLst>
          </p:cNvPr>
          <p:cNvSpPr txBox="1"/>
          <p:nvPr/>
        </p:nvSpPr>
        <p:spPr>
          <a:xfrm>
            <a:off x="1391479" y="5400734"/>
            <a:ext cx="8763000" cy="707886"/>
          </a:xfrm>
          <a:prstGeom prst="rect">
            <a:avLst/>
          </a:prstGeom>
          <a:noFill/>
        </p:spPr>
        <p:txBody>
          <a:bodyPr wrap="square">
            <a:spAutoFit/>
          </a:bodyPr>
          <a:lstStyle/>
          <a:p>
            <a:pPr marL="225425" lvl="1" indent="-225425" algn="ctr"/>
            <a:r>
              <a:rPr lang="en-US" sz="2000" b="1" dirty="0">
                <a:solidFill>
                  <a:srgbClr val="C00000"/>
                </a:solidFill>
              </a:rPr>
              <a:t>Streamline data collection process </a:t>
            </a:r>
            <a:r>
              <a:rPr lang="en-US" sz="2000" dirty="0">
                <a:solidFill>
                  <a:srgbClr val="C00000"/>
                </a:solidFill>
              </a:rPr>
              <a:t>(e.g., when possible, use one tool to collect data for multiple indicators)</a:t>
            </a:r>
          </a:p>
        </p:txBody>
      </p:sp>
      <p:pic>
        <p:nvPicPr>
          <p:cNvPr id="6" name="Picture 5">
            <a:extLst>
              <a:ext uri="{FF2B5EF4-FFF2-40B4-BE49-F238E27FC236}">
                <a16:creationId xmlns:a16="http://schemas.microsoft.com/office/drawing/2014/main" id="{EA9AE2D7-E9D7-4C3B-9451-138EB9D505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73111" y="1662605"/>
            <a:ext cx="4481568" cy="2240784"/>
          </a:xfrm>
          <a:prstGeom prst="rect">
            <a:avLst/>
          </a:prstGeom>
        </p:spPr>
      </p:pic>
      <p:sp>
        <p:nvSpPr>
          <p:cNvPr id="2" name="Footer Placeholder 1">
            <a:extLst>
              <a:ext uri="{FF2B5EF4-FFF2-40B4-BE49-F238E27FC236}">
                <a16:creationId xmlns:a16="http://schemas.microsoft.com/office/drawing/2014/main" id="{008C06DC-ACB7-49AA-9A34-DF96B595F1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57142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298A67-BB5D-40CB-8449-ABC81DA25412}"/>
              </a:ext>
            </a:extLst>
          </p:cNvPr>
          <p:cNvSpPr>
            <a:spLocks noGrp="1"/>
          </p:cNvSpPr>
          <p:nvPr>
            <p:ph type="title"/>
          </p:nvPr>
        </p:nvSpPr>
        <p:spPr>
          <a:xfrm>
            <a:off x="603865" y="0"/>
            <a:ext cx="9198907" cy="1183566"/>
          </a:xfrm>
        </p:spPr>
        <p:txBody>
          <a:bodyPr>
            <a:normAutofit fontScale="90000"/>
          </a:bodyPr>
          <a:lstStyle/>
          <a:p>
            <a:r>
              <a:rPr lang="en-US" dirty="0"/>
              <a:t>Step 4: Developing the Data Collection Tool</a:t>
            </a:r>
          </a:p>
        </p:txBody>
      </p:sp>
      <p:sp>
        <p:nvSpPr>
          <p:cNvPr id="4" name="Text Placeholder 3">
            <a:extLst>
              <a:ext uri="{FF2B5EF4-FFF2-40B4-BE49-F238E27FC236}">
                <a16:creationId xmlns:a16="http://schemas.microsoft.com/office/drawing/2014/main" id="{2390F335-43C0-40F7-A537-950F174C3140}"/>
              </a:ext>
            </a:extLst>
          </p:cNvPr>
          <p:cNvSpPr>
            <a:spLocks noGrp="1"/>
          </p:cNvSpPr>
          <p:nvPr>
            <p:ph type="body" sz="quarter" idx="13"/>
          </p:nvPr>
        </p:nvSpPr>
        <p:spPr>
          <a:xfrm>
            <a:off x="603867" y="1235188"/>
            <a:ext cx="10862094" cy="2555976"/>
          </a:xfrm>
        </p:spPr>
        <p:txBody>
          <a:bodyPr>
            <a:normAutofit/>
          </a:bodyPr>
          <a:lstStyle/>
          <a:p>
            <a:pPr marL="0" indent="0">
              <a:buNone/>
            </a:pPr>
            <a:r>
              <a:rPr lang="en-US" b="1" dirty="0">
                <a:solidFill>
                  <a:schemeClr val="accent6">
                    <a:lumMod val="50000"/>
                  </a:schemeClr>
                </a:solidFill>
              </a:rPr>
              <a:t>Structure the Tool  </a:t>
            </a:r>
          </a:p>
          <a:p>
            <a:r>
              <a:rPr lang="en-US" sz="2400" dirty="0"/>
              <a:t>Identify &amp; organize the topics to be covered (e.g., demographics, attitudes, behavior, feedback)</a:t>
            </a:r>
          </a:p>
          <a:p>
            <a:r>
              <a:rPr lang="en-US" sz="2400" dirty="0"/>
              <a:t>Include instructions on how to complete tool</a:t>
            </a:r>
          </a:p>
          <a:p>
            <a:pPr lvl="1">
              <a:buFont typeface="Calibri" panose="020F0502020204030204" pitchFamily="34" charset="0"/>
              <a:buChar char="–"/>
            </a:pPr>
            <a:r>
              <a:rPr lang="en-US" sz="2100" dirty="0"/>
              <a:t>Include information on purpose of the instrument, how data will be used, confidentiality, ask for Consent </a:t>
            </a:r>
          </a:p>
          <a:p>
            <a:pPr marL="457200" lvl="1" indent="0">
              <a:buNone/>
            </a:pPr>
            <a:endParaRPr lang="en-US" sz="500" dirty="0"/>
          </a:p>
          <a:p>
            <a:pPr marL="0" indent="0">
              <a:buNone/>
            </a:pPr>
            <a:endParaRPr lang="en-US" sz="2600" dirty="0"/>
          </a:p>
        </p:txBody>
      </p:sp>
      <p:sp>
        <p:nvSpPr>
          <p:cNvPr id="5" name="TextBox 4">
            <a:extLst>
              <a:ext uri="{FF2B5EF4-FFF2-40B4-BE49-F238E27FC236}">
                <a16:creationId xmlns:a16="http://schemas.microsoft.com/office/drawing/2014/main" id="{B1B3F800-2A36-45F1-9AB7-CE84B2A9AF92}"/>
              </a:ext>
            </a:extLst>
          </p:cNvPr>
          <p:cNvSpPr txBox="1"/>
          <p:nvPr/>
        </p:nvSpPr>
        <p:spPr>
          <a:xfrm>
            <a:off x="697171" y="4074341"/>
            <a:ext cx="7355834" cy="2277547"/>
          </a:xfrm>
          <a:prstGeom prst="rect">
            <a:avLst/>
          </a:prstGeom>
          <a:noFill/>
        </p:spPr>
        <p:txBody>
          <a:bodyPr wrap="square" numCol="2" rtlCol="0">
            <a:spAutoFit/>
          </a:bodyPr>
          <a:lstStyle/>
          <a:p>
            <a:pPr marL="0" lvl="1">
              <a:spcBef>
                <a:spcPts val="600"/>
              </a:spcBef>
            </a:pPr>
            <a:r>
              <a:rPr lang="en-US" sz="2600" b="1" dirty="0">
                <a:solidFill>
                  <a:schemeClr val="accent6">
                    <a:lumMod val="50000"/>
                  </a:schemeClr>
                </a:solidFill>
              </a:rPr>
              <a:t>Draft the Questions</a:t>
            </a:r>
          </a:p>
          <a:p>
            <a:pPr marL="338138" lvl="1" indent="-338138">
              <a:spcBef>
                <a:spcPts val="600"/>
              </a:spcBef>
              <a:buFont typeface="+mj-lt"/>
              <a:buAutoNum type="arabicPeriod"/>
            </a:pPr>
            <a:r>
              <a:rPr lang="en-US" sz="2400" dirty="0"/>
              <a:t>Question Purpose </a:t>
            </a:r>
          </a:p>
          <a:p>
            <a:pPr marL="338138" lvl="1" indent="-338138">
              <a:spcBef>
                <a:spcPts val="600"/>
              </a:spcBef>
              <a:buFont typeface="+mj-lt"/>
              <a:buAutoNum type="arabicPeriod"/>
            </a:pPr>
            <a:r>
              <a:rPr lang="en-US" sz="2400" dirty="0"/>
              <a:t>Types of questions  </a:t>
            </a:r>
          </a:p>
          <a:p>
            <a:pPr marL="338138" lvl="1" indent="-338138">
              <a:spcBef>
                <a:spcPts val="600"/>
              </a:spcBef>
              <a:buFont typeface="+mj-lt"/>
              <a:buAutoNum type="arabicPeriod"/>
            </a:pPr>
            <a:r>
              <a:rPr lang="en-US" sz="2400" dirty="0"/>
              <a:t>Wording of questions </a:t>
            </a:r>
          </a:p>
          <a:p>
            <a:pPr marL="225425" lvl="1" indent="-225425">
              <a:spcBef>
                <a:spcPts val="600"/>
              </a:spcBef>
              <a:buFont typeface="+mj-lt"/>
              <a:buAutoNum type="arabicPeriod"/>
            </a:pPr>
            <a:endParaRPr lang="en-US" sz="2400" dirty="0"/>
          </a:p>
          <a:p>
            <a:pPr marL="225425" lvl="1" indent="-225425">
              <a:spcBef>
                <a:spcPts val="600"/>
              </a:spcBef>
              <a:buFont typeface="+mj-lt"/>
              <a:buAutoNum type="arabicPeriod"/>
            </a:pPr>
            <a:endParaRPr lang="en-US" sz="2400" dirty="0"/>
          </a:p>
          <a:p>
            <a:pPr marL="287338" lvl="1" indent="-287338">
              <a:spcBef>
                <a:spcPts val="600"/>
              </a:spcBef>
              <a:buFont typeface="+mj-lt"/>
              <a:buAutoNum type="arabicPeriod"/>
            </a:pPr>
            <a:r>
              <a:rPr lang="en-US" sz="2400" dirty="0"/>
              <a:t>Order of questions </a:t>
            </a:r>
          </a:p>
          <a:p>
            <a:pPr marL="287338" lvl="1" indent="-287338">
              <a:spcBef>
                <a:spcPts val="600"/>
              </a:spcBef>
              <a:buFont typeface="+mj-lt"/>
              <a:buAutoNum type="arabicPeriod"/>
            </a:pPr>
            <a:r>
              <a:rPr lang="en-US" sz="2400" dirty="0"/>
              <a:t>Length of tool</a:t>
            </a:r>
          </a:p>
          <a:p>
            <a:pPr marL="287338" lvl="1" indent="-287338">
              <a:spcBef>
                <a:spcPts val="600"/>
              </a:spcBef>
              <a:buFont typeface="+mj-lt"/>
              <a:buAutoNum type="arabicPeriod"/>
            </a:pPr>
            <a:r>
              <a:rPr lang="en-US" sz="2400" dirty="0"/>
              <a:t>Relevant to respondent</a:t>
            </a:r>
          </a:p>
          <a:p>
            <a:pPr>
              <a:spcBef>
                <a:spcPts val="600"/>
              </a:spcBef>
            </a:pPr>
            <a:endParaRPr lang="en-US" sz="2400" dirty="0"/>
          </a:p>
        </p:txBody>
      </p:sp>
      <p:sp>
        <p:nvSpPr>
          <p:cNvPr id="8" name="Rectangle 7" descr="Pencil">
            <a:extLst>
              <a:ext uri="{FF2B5EF4-FFF2-40B4-BE49-F238E27FC236}">
                <a16:creationId xmlns:a16="http://schemas.microsoft.com/office/drawing/2014/main" id="{9B945499-E657-440A-8F75-D34CA416F911}"/>
              </a:ext>
            </a:extLst>
          </p:cNvPr>
          <p:cNvSpPr/>
          <p:nvPr/>
        </p:nvSpPr>
        <p:spPr>
          <a:xfrm>
            <a:off x="10872704" y="4068817"/>
            <a:ext cx="1098562" cy="109856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2" name="Footer Placeholder 1">
            <a:extLst>
              <a:ext uri="{FF2B5EF4-FFF2-40B4-BE49-F238E27FC236}">
                <a16:creationId xmlns:a16="http://schemas.microsoft.com/office/drawing/2014/main" id="{D6FCC725-3A62-4020-9227-7ED055FE905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231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519701" y="248771"/>
            <a:ext cx="10515600" cy="1133693"/>
          </a:xfrm>
        </p:spPr>
        <p:txBody>
          <a:bodyPr vert="horz" lIns="91440" tIns="45720" rIns="91440" bIns="45720" rtlCol="0" anchor="ctr">
            <a:normAutofit/>
          </a:bodyPr>
          <a:lstStyle/>
          <a:p>
            <a:pPr algn="l"/>
            <a:r>
              <a:rPr lang="en-US" sz="4400" dirty="0"/>
              <a:t>Types of Questions </a:t>
            </a:r>
          </a:p>
        </p:txBody>
      </p:sp>
      <p:graphicFrame>
        <p:nvGraphicFramePr>
          <p:cNvPr id="6" name="Content Placeholder 2" descr="Closed ended questions &#10;Open-ended questions">
            <a:extLst>
              <a:ext uri="{FF2B5EF4-FFF2-40B4-BE49-F238E27FC236}">
                <a16:creationId xmlns:a16="http://schemas.microsoft.com/office/drawing/2014/main" id="{9356A267-07EC-42D5-FF27-6A7213A9E9CE}"/>
              </a:ext>
            </a:extLst>
          </p:cNvPr>
          <p:cNvGraphicFramePr>
            <a:graphicFrameLocks noGrp="1"/>
          </p:cNvGraphicFramePr>
          <p:nvPr>
            <p:ph sz="quarter" idx="13"/>
            <p:extLst>
              <p:ext uri="{D42A27DB-BD31-4B8C-83A1-F6EECF244321}">
                <p14:modId xmlns:p14="http://schemas.microsoft.com/office/powerpoint/2010/main" val="89027528"/>
              </p:ext>
            </p:extLst>
          </p:nvPr>
        </p:nvGraphicFramePr>
        <p:xfrm>
          <a:off x="725185" y="119890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1">
            <a:extLst>
              <a:ext uri="{FF2B5EF4-FFF2-40B4-BE49-F238E27FC236}">
                <a16:creationId xmlns:a16="http://schemas.microsoft.com/office/drawing/2014/main" id="{CB647661-6AFE-418F-83C5-E4DFB42B0715}"/>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8991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50BD0-CAE3-4317-8BCA-A0282F090906}"/>
              </a:ext>
            </a:extLst>
          </p:cNvPr>
          <p:cNvSpPr>
            <a:spLocks noGrp="1"/>
          </p:cNvSpPr>
          <p:nvPr>
            <p:ph type="title"/>
          </p:nvPr>
        </p:nvSpPr>
        <p:spPr>
          <a:xfrm>
            <a:off x="486295" y="209585"/>
            <a:ext cx="9371949" cy="1183566"/>
          </a:xfrm>
        </p:spPr>
        <p:txBody>
          <a:bodyPr>
            <a:normAutofit/>
          </a:bodyPr>
          <a:lstStyle/>
          <a:p>
            <a:r>
              <a:rPr lang="en-US" sz="4400"/>
              <a:t>Question Types</a:t>
            </a:r>
            <a:r>
              <a:rPr lang="en-US" sz="4400" dirty="0"/>
              <a:t>: Examples </a:t>
            </a:r>
            <a:endParaRPr lang="en-US" dirty="0"/>
          </a:p>
        </p:txBody>
      </p:sp>
      <p:sp>
        <p:nvSpPr>
          <p:cNvPr id="5" name="Content Placeholder 2">
            <a:extLst>
              <a:ext uri="{FF2B5EF4-FFF2-40B4-BE49-F238E27FC236}">
                <a16:creationId xmlns:a16="http://schemas.microsoft.com/office/drawing/2014/main" id="{F7A42C03-E480-4743-A677-59950C34ED9D}"/>
              </a:ext>
            </a:extLst>
          </p:cNvPr>
          <p:cNvSpPr txBox="1">
            <a:spLocks/>
          </p:cNvSpPr>
          <p:nvPr/>
        </p:nvSpPr>
        <p:spPr>
          <a:xfrm>
            <a:off x="789709" y="1496124"/>
            <a:ext cx="10310439" cy="5047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000" b="1" dirty="0"/>
              <a:t>Closed/Multiple Choice: </a:t>
            </a:r>
            <a:r>
              <a:rPr lang="en-US" sz="2000" dirty="0"/>
              <a:t>Where do you live? </a:t>
            </a:r>
          </a:p>
          <a:p>
            <a:pPr marL="739775" lvl="1" indent="-282575">
              <a:buFont typeface="Arial" panose="020B0604020202020204" pitchFamily="34" charset="0"/>
              <a:buAutoNum type="alphaLcParenR"/>
            </a:pPr>
            <a:r>
              <a:rPr lang="en-US" sz="2000" dirty="0"/>
              <a:t>DC     b) Virginia   c) Maryland   d) other </a:t>
            </a:r>
          </a:p>
          <a:p>
            <a:pPr marL="739775" lvl="1" indent="-282575">
              <a:buFont typeface="Arial" panose="020B0604020202020204" pitchFamily="34" charset="0"/>
              <a:buAutoNum type="alphaLcParenR"/>
            </a:pPr>
            <a:endParaRPr lang="en-US" sz="2000" b="1" dirty="0"/>
          </a:p>
          <a:p>
            <a:pPr marL="0" indent="0">
              <a:buNone/>
            </a:pPr>
            <a:r>
              <a:rPr lang="en-US" sz="2400" dirty="0"/>
              <a:t>2.   </a:t>
            </a:r>
            <a:r>
              <a:rPr lang="en-US" sz="2000" b="1" dirty="0"/>
              <a:t>Closed</a:t>
            </a:r>
            <a:r>
              <a:rPr lang="en-US" sz="2400" b="1" dirty="0"/>
              <a:t>: </a:t>
            </a:r>
            <a:r>
              <a:rPr lang="en-US" sz="2000" dirty="0"/>
              <a:t>Was this program useful?   Yes _____    No_________</a:t>
            </a:r>
          </a:p>
          <a:p>
            <a:pPr marL="0" indent="0">
              <a:buFont typeface="Arial" panose="020B0604020202020204" pitchFamily="34" charset="0"/>
              <a:buNone/>
            </a:pPr>
            <a:endParaRPr lang="en-US" sz="2000" dirty="0"/>
          </a:p>
          <a:p>
            <a:pPr marL="0" indent="0">
              <a:buNone/>
            </a:pPr>
            <a:r>
              <a:rPr lang="en-US" sz="2000" b="1" dirty="0"/>
              <a:t>3.    Open-ended</a:t>
            </a:r>
            <a:r>
              <a:rPr lang="en-US" sz="2000" dirty="0"/>
              <a:t>: What program activities were most useful and why?  __________________</a:t>
            </a:r>
          </a:p>
          <a:p>
            <a:pPr marL="0" indent="0">
              <a:buFont typeface="Arial" panose="020B0604020202020204" pitchFamily="34" charset="0"/>
              <a:buNone/>
            </a:pPr>
            <a:endParaRPr lang="en-US" sz="2000" dirty="0"/>
          </a:p>
          <a:p>
            <a:pPr marL="338138" lvl="1" indent="-338138">
              <a:buClr>
                <a:schemeClr val="accent1"/>
              </a:buClr>
              <a:buFont typeface="Arial" panose="020B0604020202020204" pitchFamily="34" charset="0"/>
              <a:buNone/>
            </a:pPr>
            <a:r>
              <a:rPr lang="en-US" sz="2000" dirty="0"/>
              <a:t>4.    </a:t>
            </a:r>
            <a:r>
              <a:rPr lang="en-US" sz="2000" b="1" dirty="0"/>
              <a:t>Agreement Scale (</a:t>
            </a:r>
            <a:r>
              <a:rPr lang="en-US" altLang="en-US" sz="2000" b="1" dirty="0"/>
              <a:t>Likert scale): </a:t>
            </a:r>
            <a:r>
              <a:rPr lang="en-US" sz="2000" dirty="0"/>
              <a:t>How much do you agree with the statement – The children’s rights campaign was effective in changing public opinion about child labor?</a:t>
            </a:r>
          </a:p>
          <a:p>
            <a:pPr marL="457200" lvl="1" indent="0">
              <a:buFont typeface="Arial" panose="020B0604020202020204" pitchFamily="34" charset="0"/>
              <a:buNone/>
            </a:pPr>
            <a:endParaRPr lang="en-US" sz="2000" dirty="0"/>
          </a:p>
          <a:p>
            <a:pPr marL="457200" lvl="1" indent="0">
              <a:buFont typeface="Arial" panose="020B0604020202020204" pitchFamily="34" charset="0"/>
              <a:buNone/>
            </a:pPr>
            <a:r>
              <a:rPr lang="en-US" sz="2000" dirty="0"/>
              <a:t>a.) Strongly Agree          b.) Agree           C.)  Disagree      D.)  Strongly Disagree</a:t>
            </a:r>
          </a:p>
          <a:p>
            <a:endParaRPr lang="en-US" sz="2000" dirty="0"/>
          </a:p>
          <a:p>
            <a:pPr marL="457200" lvl="1" indent="0">
              <a:buFont typeface="Arial" panose="020B0604020202020204" pitchFamily="34" charset="0"/>
              <a:buNone/>
            </a:pPr>
            <a:endParaRPr lang="en-US" dirty="0"/>
          </a:p>
        </p:txBody>
      </p:sp>
      <p:sp>
        <p:nvSpPr>
          <p:cNvPr id="2" name="Footer Placeholder 1">
            <a:extLst>
              <a:ext uri="{FF2B5EF4-FFF2-40B4-BE49-F238E27FC236}">
                <a16:creationId xmlns:a16="http://schemas.microsoft.com/office/drawing/2014/main" id="{9AF649D3-0B6D-400F-9560-143E463F475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4192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Questions Types: Examples </a:t>
            </a:r>
          </a:p>
        </p:txBody>
      </p:sp>
      <p:sp>
        <p:nvSpPr>
          <p:cNvPr id="6" name="Text Box 1026">
            <a:extLst>
              <a:ext uri="{FF2B5EF4-FFF2-40B4-BE49-F238E27FC236}">
                <a16:creationId xmlns:a16="http://schemas.microsoft.com/office/drawing/2014/main" id="{20810D9E-0D51-4322-8D8F-9B585039A31B}"/>
              </a:ext>
            </a:extLst>
          </p:cNvPr>
          <p:cNvSpPr txBox="1">
            <a:spLocks noChangeArrowheads="1"/>
          </p:cNvSpPr>
          <p:nvPr/>
        </p:nvSpPr>
        <p:spPr bwMode="auto">
          <a:xfrm>
            <a:off x="723394" y="1197794"/>
            <a:ext cx="5143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Closed-ended – Project Records:  </a:t>
            </a:r>
            <a:endParaRPr lang="en-US" altLang="en-US" sz="2800" dirty="0"/>
          </a:p>
        </p:txBody>
      </p:sp>
      <p:graphicFrame>
        <p:nvGraphicFramePr>
          <p:cNvPr id="7" name="Object 1028" descr="Closed-ended questions Project Records example.">
            <a:extLst>
              <a:ext uri="{FF2B5EF4-FFF2-40B4-BE49-F238E27FC236}">
                <a16:creationId xmlns:a16="http://schemas.microsoft.com/office/drawing/2014/main" id="{31A39A91-809A-4E19-99BF-FF27A89ABCFB}"/>
              </a:ext>
            </a:extLst>
          </p:cNvPr>
          <p:cNvGraphicFramePr>
            <a:graphicFrameLocks noChangeAspect="1"/>
          </p:cNvGraphicFramePr>
          <p:nvPr>
            <p:extLst>
              <p:ext uri="{D42A27DB-BD31-4B8C-83A1-F6EECF244321}">
                <p14:modId xmlns:p14="http://schemas.microsoft.com/office/powerpoint/2010/main" val="3556364505"/>
              </p:ext>
            </p:extLst>
          </p:nvPr>
        </p:nvGraphicFramePr>
        <p:xfrm>
          <a:off x="1232510" y="1920409"/>
          <a:ext cx="12966731" cy="4487130"/>
        </p:xfrm>
        <a:graphic>
          <a:graphicData uri="http://schemas.openxmlformats.org/presentationml/2006/ole">
            <mc:AlternateContent xmlns:mc="http://schemas.openxmlformats.org/markup-compatibility/2006">
              <mc:Choice xmlns:v="urn:schemas-microsoft-com:vml" Requires="v">
                <p:oleObj name="Document" r:id="rId3" imgW="8039880" imgH="2781360" progId="Word.Document.8">
                  <p:embed/>
                </p:oleObj>
              </mc:Choice>
              <mc:Fallback>
                <p:oleObj name="Document" r:id="rId3" imgW="8039880" imgH="2781360" progId="Word.Document.8">
                  <p:embed/>
                  <p:pic>
                    <p:nvPicPr>
                      <p:cNvPr id="7" name="Object 1028" descr="Closed-ended questions Project Records example.">
                        <a:extLst>
                          <a:ext uri="{FF2B5EF4-FFF2-40B4-BE49-F238E27FC236}">
                            <a16:creationId xmlns:a16="http://schemas.microsoft.com/office/drawing/2014/main" id="{31A39A91-809A-4E19-99BF-FF27A89AB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510" y="1920409"/>
                        <a:ext cx="12966731" cy="448713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22430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22266A-A93D-1E6F-77AB-A17544D75CDA}"/>
              </a:ext>
            </a:extLst>
          </p:cNvPr>
          <p:cNvSpPr>
            <a:spLocks noGrp="1"/>
          </p:cNvSpPr>
          <p:nvPr>
            <p:ph type="title"/>
          </p:nvPr>
        </p:nvSpPr>
        <p:spPr/>
        <p:txBody>
          <a:bodyPr/>
          <a:lstStyle/>
          <a:p>
            <a:r>
              <a:rPr lang="en-US" dirty="0"/>
              <a:t>Benefits of Question Types</a:t>
            </a:r>
          </a:p>
        </p:txBody>
      </p:sp>
      <p:graphicFrame>
        <p:nvGraphicFramePr>
          <p:cNvPr id="5" name="Content Placeholder 4">
            <a:extLst>
              <a:ext uri="{FF2B5EF4-FFF2-40B4-BE49-F238E27FC236}">
                <a16:creationId xmlns:a16="http://schemas.microsoft.com/office/drawing/2014/main" id="{D3F960CC-ECF8-461F-ABD8-D92694407803}"/>
              </a:ext>
            </a:extLst>
          </p:cNvPr>
          <p:cNvGraphicFramePr>
            <a:graphicFrameLocks noGrp="1"/>
          </p:cNvGraphicFramePr>
          <p:nvPr>
            <p:ph sz="half" idx="1"/>
            <p:extLst>
              <p:ext uri="{D42A27DB-BD31-4B8C-83A1-F6EECF244321}">
                <p14:modId xmlns:p14="http://schemas.microsoft.com/office/powerpoint/2010/main" val="803862696"/>
              </p:ext>
            </p:extLst>
          </p:nvPr>
        </p:nvGraphicFramePr>
        <p:xfrm>
          <a:off x="712427" y="1775081"/>
          <a:ext cx="5181600" cy="3671126"/>
        </p:xfrm>
        <a:graphic>
          <a:graphicData uri="http://schemas.openxmlformats.org/drawingml/2006/table">
            <a:tbl>
              <a:tblPr firstRow="1" bandRow="1">
                <a:tableStyleId>{7DF18680-E054-41AD-8BC1-D1AEF772440D}</a:tableStyleId>
              </a:tblPr>
              <a:tblGrid>
                <a:gridCol w="5181600">
                  <a:extLst>
                    <a:ext uri="{9D8B030D-6E8A-4147-A177-3AD203B41FA5}">
                      <a16:colId xmlns:a16="http://schemas.microsoft.com/office/drawing/2014/main" val="3886327382"/>
                    </a:ext>
                  </a:extLst>
                </a:gridCol>
              </a:tblGrid>
              <a:tr h="55397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b="1" u="none" dirty="0">
                          <a:solidFill>
                            <a:schemeClr val="bg1"/>
                          </a:solidFill>
                        </a:rPr>
                        <a:t>Closed-ended questions </a:t>
                      </a:r>
                      <a:endParaRPr lang="en-US" sz="2400" u="none" dirty="0">
                        <a:solidFill>
                          <a:schemeClr val="bg1"/>
                        </a:solidFill>
                      </a:endParaRPr>
                    </a:p>
                  </a:txBody>
                  <a:tcPr marL="103508" marR="103508" marT="51754" marB="51754"/>
                </a:tc>
                <a:extLst>
                  <a:ext uri="{0D108BD9-81ED-4DB2-BD59-A6C34878D82A}">
                    <a16:rowId xmlns:a16="http://schemas.microsoft.com/office/drawing/2014/main" val="2785995031"/>
                  </a:ext>
                </a:extLst>
              </a:tr>
              <a:tr h="3117152">
                <a:tc>
                  <a:txBody>
                    <a:bodyPr/>
                    <a:lstStyle/>
                    <a:p>
                      <a:pPr marL="461963" indent="-461963">
                        <a:buClr>
                          <a:srgbClr val="A50021"/>
                        </a:buClr>
                        <a:buFont typeface="Wingdings" pitchFamily="2" charset="2"/>
                        <a:buChar char="ü"/>
                      </a:pPr>
                      <a:r>
                        <a:rPr lang="en-US" altLang="en-US" sz="2400" b="1" dirty="0"/>
                        <a:t>Easy</a:t>
                      </a:r>
                      <a:r>
                        <a:rPr lang="en-US" altLang="en-US" sz="2400" b="0" dirty="0"/>
                        <a:t> to ask and record</a:t>
                      </a:r>
                    </a:p>
                    <a:p>
                      <a:pPr marL="461963" indent="-461963">
                        <a:buClr>
                          <a:srgbClr val="A50021"/>
                        </a:buClr>
                        <a:buFont typeface="Wingdings" pitchFamily="2" charset="2"/>
                        <a:buChar char="ü"/>
                      </a:pPr>
                      <a:r>
                        <a:rPr lang="en-US" altLang="en-US" sz="2400" b="0" dirty="0"/>
                        <a:t>Allows </a:t>
                      </a:r>
                      <a:r>
                        <a:rPr lang="en-US" altLang="en-US" sz="2400" b="1" dirty="0"/>
                        <a:t>quicker </a:t>
                      </a:r>
                      <a:r>
                        <a:rPr lang="en-US" altLang="en-US" sz="2400" b="0" dirty="0"/>
                        <a:t>responses</a:t>
                      </a:r>
                    </a:p>
                    <a:p>
                      <a:pPr marL="461963" indent="-461963">
                        <a:buClr>
                          <a:srgbClr val="A50021"/>
                        </a:buClr>
                        <a:buFont typeface="Wingdings" pitchFamily="2" charset="2"/>
                        <a:buChar char="ü"/>
                      </a:pPr>
                      <a:r>
                        <a:rPr lang="en-US" altLang="en-US" sz="2400" b="1" dirty="0"/>
                        <a:t>Helps recall </a:t>
                      </a:r>
                      <a:r>
                        <a:rPr lang="en-US" altLang="en-US" sz="2400" b="0" dirty="0"/>
                        <a:t>by providing response categories</a:t>
                      </a:r>
                    </a:p>
                    <a:p>
                      <a:pPr marL="461963" indent="-461963">
                        <a:buClr>
                          <a:srgbClr val="A50021"/>
                        </a:buClr>
                        <a:buFont typeface="Wingdings" pitchFamily="2" charset="2"/>
                        <a:buChar char="ü"/>
                      </a:pPr>
                      <a:r>
                        <a:rPr lang="en-US" altLang="en-US" sz="2400" b="0" dirty="0"/>
                        <a:t>Allows more </a:t>
                      </a:r>
                      <a:r>
                        <a:rPr lang="en-US" altLang="en-US" sz="2400" b="1" dirty="0"/>
                        <a:t>error-free coding </a:t>
                      </a:r>
                      <a:r>
                        <a:rPr lang="en-US" altLang="en-US" sz="2400" b="0" dirty="0"/>
                        <a:t>and analysis </a:t>
                      </a:r>
                    </a:p>
                    <a:p>
                      <a:endParaRPr lang="en-US" sz="2000" dirty="0"/>
                    </a:p>
                  </a:txBody>
                  <a:tcPr marL="103508" marR="103508" marT="51754" marB="51754"/>
                </a:tc>
                <a:extLst>
                  <a:ext uri="{0D108BD9-81ED-4DB2-BD59-A6C34878D82A}">
                    <a16:rowId xmlns:a16="http://schemas.microsoft.com/office/drawing/2014/main" val="1603067230"/>
                  </a:ext>
                </a:extLst>
              </a:tr>
            </a:tbl>
          </a:graphicData>
        </a:graphic>
      </p:graphicFrame>
      <p:graphicFrame>
        <p:nvGraphicFramePr>
          <p:cNvPr id="9" name="Content Placeholder 10">
            <a:extLst>
              <a:ext uri="{FF2B5EF4-FFF2-40B4-BE49-F238E27FC236}">
                <a16:creationId xmlns:a16="http://schemas.microsoft.com/office/drawing/2014/main" id="{5118B561-55BB-4E5A-8800-7C5A24B13294}"/>
              </a:ext>
            </a:extLst>
          </p:cNvPr>
          <p:cNvGraphicFramePr>
            <a:graphicFrameLocks/>
          </p:cNvGraphicFramePr>
          <p:nvPr>
            <p:extLst>
              <p:ext uri="{D42A27DB-BD31-4B8C-83A1-F6EECF244321}">
                <p14:modId xmlns:p14="http://schemas.microsoft.com/office/powerpoint/2010/main" val="3731858894"/>
              </p:ext>
            </p:extLst>
          </p:nvPr>
        </p:nvGraphicFramePr>
        <p:xfrm>
          <a:off x="6059147" y="1778660"/>
          <a:ext cx="5245250" cy="3651909"/>
        </p:xfrm>
        <a:graphic>
          <a:graphicData uri="http://schemas.openxmlformats.org/drawingml/2006/table">
            <a:tbl>
              <a:tblPr firstRow="1" bandRow="1">
                <a:tableStyleId>{7DF18680-E054-41AD-8BC1-D1AEF772440D}</a:tableStyleId>
              </a:tblPr>
              <a:tblGrid>
                <a:gridCol w="5245250">
                  <a:extLst>
                    <a:ext uri="{9D8B030D-6E8A-4147-A177-3AD203B41FA5}">
                      <a16:colId xmlns:a16="http://schemas.microsoft.com/office/drawing/2014/main" val="20001"/>
                    </a:ext>
                  </a:extLst>
                </a:gridCol>
              </a:tblGrid>
              <a:tr h="532461">
                <a:tc>
                  <a:txBody>
                    <a:bodyPr/>
                    <a:lstStyle/>
                    <a:p>
                      <a:pPr algn="ctr"/>
                      <a:r>
                        <a:rPr lang="en-US" altLang="en-US" sz="2400" b="1" u="none" dirty="0">
                          <a:solidFill>
                            <a:schemeClr val="bg1"/>
                          </a:solidFill>
                        </a:rPr>
                        <a:t>Open-ended questions</a:t>
                      </a:r>
                      <a:endParaRPr lang="en-US" sz="2400" u="none" dirty="0">
                        <a:solidFill>
                          <a:schemeClr val="bg1"/>
                        </a:solidFill>
                      </a:endParaRPr>
                    </a:p>
                  </a:txBody>
                  <a:tcPr/>
                </a:tc>
                <a:extLst>
                  <a:ext uri="{0D108BD9-81ED-4DB2-BD59-A6C34878D82A}">
                    <a16:rowId xmlns:a16="http://schemas.microsoft.com/office/drawing/2014/main" val="10000"/>
                  </a:ext>
                </a:extLst>
              </a:tr>
              <a:tr h="3119448">
                <a:tc>
                  <a:txBody>
                    <a:bodyPr/>
                    <a:lstStyle/>
                    <a:p>
                      <a:pPr marL="352425" marR="0" lvl="0" indent="-352425" algn="l" defTabSz="914400" rtl="0" eaLnBrk="1" fontAlgn="auto" latinLnBrk="0" hangingPunct="1">
                        <a:lnSpc>
                          <a:spcPct val="100000"/>
                        </a:lnSpc>
                        <a:spcBef>
                          <a:spcPts val="0"/>
                        </a:spcBef>
                        <a:spcAft>
                          <a:spcPts val="0"/>
                        </a:spcAft>
                        <a:buClr>
                          <a:srgbClr val="A50021"/>
                        </a:buClr>
                        <a:buSzTx/>
                        <a:buFont typeface="Wingdings" pitchFamily="2" charset="2"/>
                        <a:buChar char="ü"/>
                        <a:tabLst/>
                        <a:defRPr/>
                      </a:pPr>
                      <a:r>
                        <a:rPr lang="en-US" altLang="en-US" sz="2400" b="0" dirty="0"/>
                        <a:t>Useful in getting at “</a:t>
                      </a:r>
                      <a:r>
                        <a:rPr lang="en-US" altLang="en-US" sz="2400" b="1" dirty="0"/>
                        <a:t>why</a:t>
                      </a:r>
                      <a:r>
                        <a:rPr lang="en-US" altLang="en-US" sz="2400" b="0" dirty="0"/>
                        <a:t>” and “</a:t>
                      </a:r>
                      <a:r>
                        <a:rPr lang="en-US" altLang="en-US" sz="2400" b="1" dirty="0"/>
                        <a:t>how</a:t>
                      </a:r>
                      <a:r>
                        <a:rPr lang="en-US" altLang="en-US" sz="2400" b="0" dirty="0"/>
                        <a:t>” answers</a:t>
                      </a:r>
                    </a:p>
                    <a:p>
                      <a:pPr marL="352425" indent="-352425">
                        <a:lnSpc>
                          <a:spcPct val="100000"/>
                        </a:lnSpc>
                        <a:buClr>
                          <a:srgbClr val="A50021"/>
                        </a:buClr>
                        <a:buFont typeface="Wingdings" pitchFamily="2" charset="2"/>
                        <a:buChar char="ü"/>
                      </a:pPr>
                      <a:r>
                        <a:rPr lang="en-US" altLang="en-US" sz="2400" b="0" dirty="0"/>
                        <a:t>Allows</a:t>
                      </a:r>
                      <a:r>
                        <a:rPr lang="en-US" altLang="en-US" sz="2400" b="1" dirty="0"/>
                        <a:t> details </a:t>
                      </a:r>
                      <a:r>
                        <a:rPr lang="en-US" altLang="en-US" sz="2400" b="0" dirty="0"/>
                        <a:t>&amp; clarifications</a:t>
                      </a:r>
                    </a:p>
                    <a:p>
                      <a:pPr marL="352425" marR="0" lvl="0" indent="-352425" algn="l" defTabSz="914400" rtl="0" eaLnBrk="1" fontAlgn="auto" latinLnBrk="0" hangingPunct="1">
                        <a:lnSpc>
                          <a:spcPct val="100000"/>
                        </a:lnSpc>
                        <a:spcBef>
                          <a:spcPts val="0"/>
                        </a:spcBef>
                        <a:spcAft>
                          <a:spcPts val="0"/>
                        </a:spcAft>
                        <a:buClr>
                          <a:srgbClr val="A50021"/>
                        </a:buClr>
                        <a:buSzTx/>
                        <a:buFont typeface="Wingdings" pitchFamily="2" charset="2"/>
                        <a:buChar char="ü"/>
                        <a:tabLst/>
                        <a:defRPr/>
                      </a:pPr>
                      <a:r>
                        <a:rPr lang="en-US" altLang="en-US" sz="2400" b="0" dirty="0"/>
                        <a:t>Provides </a:t>
                      </a:r>
                      <a:r>
                        <a:rPr lang="en-US" altLang="en-US" sz="2400" b="1" dirty="0"/>
                        <a:t>unexpected insights </a:t>
                      </a:r>
                      <a:endParaRPr lang="en-US" altLang="en-US" sz="2400" b="0" dirty="0"/>
                    </a:p>
                    <a:p>
                      <a:pPr marL="352425" indent="-352425">
                        <a:lnSpc>
                          <a:spcPct val="100000"/>
                        </a:lnSpc>
                        <a:buClr>
                          <a:srgbClr val="A50021"/>
                        </a:buClr>
                        <a:buFont typeface="Wingdings" pitchFamily="2" charset="2"/>
                        <a:buChar char="ü"/>
                      </a:pPr>
                      <a:r>
                        <a:rPr lang="en-US" altLang="en-US" sz="2400" b="0" dirty="0"/>
                        <a:t>Generates insightful </a:t>
                      </a:r>
                      <a:r>
                        <a:rPr lang="en-US" altLang="en-US" sz="2400" b="1" dirty="0"/>
                        <a:t>quotes</a:t>
                      </a:r>
                      <a:r>
                        <a:rPr lang="en-US" altLang="en-US" sz="2400" b="0" dirty="0"/>
                        <a:t> </a:t>
                      </a:r>
                    </a:p>
                    <a:p>
                      <a:pPr marL="352425" indent="-352425">
                        <a:lnSpc>
                          <a:spcPct val="100000"/>
                        </a:lnSpc>
                        <a:buClr>
                          <a:srgbClr val="A50021"/>
                        </a:buClr>
                        <a:buFont typeface="Wingdings" pitchFamily="2" charset="2"/>
                        <a:buChar char="ü"/>
                      </a:pPr>
                      <a:r>
                        <a:rPr lang="en-US" altLang="en-US" sz="2400" b="0" dirty="0"/>
                        <a:t>Get answers to questions for which response categories are difficult to predict </a:t>
                      </a:r>
                    </a:p>
                  </a:txBody>
                  <a:tcPr/>
                </a:tc>
                <a:extLst>
                  <a:ext uri="{0D108BD9-81ED-4DB2-BD59-A6C34878D82A}">
                    <a16:rowId xmlns:a16="http://schemas.microsoft.com/office/drawing/2014/main" val="10001"/>
                  </a:ext>
                </a:extLst>
              </a:tr>
            </a:tbl>
          </a:graphicData>
        </a:graphic>
      </p:graphicFrame>
      <p:sp>
        <p:nvSpPr>
          <p:cNvPr id="13" name="Footer Placeholder 1">
            <a:extLst>
              <a:ext uri="{FF2B5EF4-FFF2-40B4-BE49-F238E27FC236}">
                <a16:creationId xmlns:a16="http://schemas.microsoft.com/office/drawing/2014/main" id="{73D7B4DD-E584-4A60-B6A5-23B4A9F8EFC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145744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Tip for Developing Good Questions</a:t>
            </a:r>
          </a:p>
        </p:txBody>
      </p:sp>
      <p:sp>
        <p:nvSpPr>
          <p:cNvPr id="8" name="Content Placeholder 2">
            <a:extLst>
              <a:ext uri="{FF2B5EF4-FFF2-40B4-BE49-F238E27FC236}">
                <a16:creationId xmlns:a16="http://schemas.microsoft.com/office/drawing/2014/main" id="{F85E4FB9-5806-4F95-AC1E-30BDDDF1F434}"/>
              </a:ext>
            </a:extLst>
          </p:cNvPr>
          <p:cNvSpPr>
            <a:spLocks noGrp="1"/>
          </p:cNvSpPr>
          <p:nvPr>
            <p:ph sz="quarter" idx="13"/>
          </p:nvPr>
        </p:nvSpPr>
        <p:spPr>
          <a:xfrm>
            <a:off x="4839316" y="395528"/>
            <a:ext cx="7191910" cy="5521414"/>
          </a:xfrm>
        </p:spPr>
        <p:txBody>
          <a:bodyPr vert="horz" lIns="91440" tIns="45720" rIns="91440" bIns="45720" rtlCol="0" anchor="ctr">
            <a:normAutofit lnSpcReduction="10000"/>
          </a:bodyPr>
          <a:lstStyle/>
          <a:p>
            <a:pPr marL="0" indent="0">
              <a:buNone/>
            </a:pPr>
            <a:r>
              <a:rPr lang="en-US" b="1" dirty="0"/>
              <a:t>Avoid Double Negatives</a:t>
            </a:r>
            <a:r>
              <a:rPr lang="en-US" sz="2400" dirty="0"/>
              <a:t>: </a:t>
            </a:r>
          </a:p>
          <a:p>
            <a:pPr lvl="1"/>
            <a:r>
              <a:rPr lang="en-US" sz="2200" dirty="0"/>
              <a:t>“Do you disagree that there should not be a change in labor laws?</a:t>
            </a:r>
            <a:r>
              <a:rPr lang="en-US" sz="2000" dirty="0"/>
              <a:t>”</a:t>
            </a:r>
          </a:p>
          <a:p>
            <a:pPr marL="0" indent="0">
              <a:buNone/>
            </a:pPr>
            <a:r>
              <a:rPr lang="en-US" b="1" dirty="0"/>
              <a:t>Avoid Double- barreled</a:t>
            </a:r>
            <a:r>
              <a:rPr lang="en-US" sz="2400" dirty="0"/>
              <a:t>: </a:t>
            </a:r>
          </a:p>
          <a:p>
            <a:pPr lvl="1"/>
            <a:r>
              <a:rPr lang="en-US" sz="2200" dirty="0"/>
              <a:t>“Do you think your job is interesting and stressful or boring and relaxed?”</a:t>
            </a:r>
          </a:p>
          <a:p>
            <a:pPr marL="0" lvl="0" indent="0">
              <a:buNone/>
            </a:pPr>
            <a:r>
              <a:rPr lang="en-US" b="1" dirty="0"/>
              <a:t>Avoid Leading Questions and Use Neutral Words: </a:t>
            </a:r>
          </a:p>
          <a:p>
            <a:pPr lvl="1"/>
            <a:r>
              <a:rPr lang="en-US" sz="2200" dirty="0"/>
              <a:t>“Should government officials be sent to stop you company’s </a:t>
            </a:r>
            <a:r>
              <a:rPr lang="en-US" sz="2200" u="sng" dirty="0"/>
              <a:t>bad</a:t>
            </a:r>
            <a:r>
              <a:rPr lang="en-US" sz="2200" dirty="0"/>
              <a:t> labor practices? ” </a:t>
            </a:r>
          </a:p>
          <a:p>
            <a:pPr marL="0" lvl="0" indent="0">
              <a:buNone/>
            </a:pPr>
            <a:r>
              <a:rPr lang="en-US" b="1" dirty="0"/>
              <a:t>Make questions and answers specific - not vague:</a:t>
            </a:r>
          </a:p>
          <a:p>
            <a:pPr marL="742950" lvl="1" indent="-285750"/>
            <a:r>
              <a:rPr lang="en-US" sz="2200" dirty="0"/>
              <a:t>Be clear on what you are asking and be careful about overlapping response categories or unbalanced response scales.</a:t>
            </a:r>
          </a:p>
        </p:txBody>
      </p:sp>
      <p:sp>
        <p:nvSpPr>
          <p:cNvPr id="26" name="Footer Placeholder 1">
            <a:extLst>
              <a:ext uri="{FF2B5EF4-FFF2-40B4-BE49-F238E27FC236}">
                <a16:creationId xmlns:a16="http://schemas.microsoft.com/office/drawing/2014/main" id="{D71E1371-5B95-41FB-90A8-2EF990E643DC}"/>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82343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AC7AD-1502-46C0-B47F-0DFBD9CF6960}"/>
              </a:ext>
            </a:extLst>
          </p:cNvPr>
          <p:cNvSpPr>
            <a:spLocks noGrp="1"/>
          </p:cNvSpPr>
          <p:nvPr>
            <p:ph type="ctrTitle"/>
          </p:nvPr>
        </p:nvSpPr>
        <p:spPr>
          <a:xfrm>
            <a:off x="697230" y="202899"/>
            <a:ext cx="10096878" cy="961175"/>
          </a:xfrm>
        </p:spPr>
        <p:txBody>
          <a:bodyPr>
            <a:normAutofit/>
          </a:bodyPr>
          <a:lstStyle/>
          <a:p>
            <a:pPr algn="l"/>
            <a:r>
              <a:rPr lang="en-US" sz="4400" dirty="0"/>
              <a:t>Training Objectives</a:t>
            </a:r>
          </a:p>
        </p:txBody>
      </p:sp>
      <p:sp>
        <p:nvSpPr>
          <p:cNvPr id="5" name="Content Placeholder 2">
            <a:extLst>
              <a:ext uri="{FF2B5EF4-FFF2-40B4-BE49-F238E27FC236}">
                <a16:creationId xmlns:a16="http://schemas.microsoft.com/office/drawing/2014/main" id="{70608293-DF14-4521-925C-A28F53E32FED}"/>
              </a:ext>
            </a:extLst>
          </p:cNvPr>
          <p:cNvSpPr>
            <a:spLocks noGrp="1"/>
          </p:cNvSpPr>
          <p:nvPr>
            <p:ph sz="quarter" idx="13"/>
          </p:nvPr>
        </p:nvSpPr>
        <p:spPr>
          <a:xfrm>
            <a:off x="697230" y="1493395"/>
            <a:ext cx="11222242" cy="4457700"/>
          </a:xfrm>
        </p:spPr>
        <p:txBody>
          <a:bodyPr>
            <a:noAutofit/>
          </a:bodyPr>
          <a:lstStyle/>
          <a:p>
            <a:pPr marL="0" indent="0">
              <a:buNone/>
            </a:pPr>
            <a:r>
              <a:rPr lang="en-US" dirty="0"/>
              <a:t>At the end the training, participants will have increased their understanding of:</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How to design data collection tools to support project monitoring.</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Key considerations for planning data collection. </a:t>
            </a:r>
          </a:p>
          <a:p>
            <a:pPr marL="0" marR="0" lvl="0" indent="0" algn="just">
              <a:spcBef>
                <a:spcPts val="0"/>
              </a:spcBef>
              <a:spcAft>
                <a:spcPts val="0"/>
              </a:spcAft>
              <a:buNone/>
            </a:pPr>
            <a:endParaRPr lang="en-US" dirty="0"/>
          </a:p>
          <a:p>
            <a:pPr marL="342900" marR="0" lvl="0" indent="-342900" algn="just">
              <a:spcBef>
                <a:spcPts val="0"/>
              </a:spcBef>
              <a:spcAft>
                <a:spcPts val="0"/>
              </a:spcAft>
              <a:buFont typeface="Symbol" panose="05050102010706020507" pitchFamily="18" charset="2"/>
              <a:buChar char=""/>
            </a:pPr>
            <a:endParaRPr lang="en-US" dirty="0">
              <a:effectLst/>
              <a:ea typeface="Calibri" panose="020F0502020204030204" pitchFamily="34" charset="0"/>
            </a:endParaRPr>
          </a:p>
          <a:p>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Tip for Developing Good Questions (cont.)</a:t>
            </a:r>
          </a:p>
        </p:txBody>
      </p:sp>
      <p:sp>
        <p:nvSpPr>
          <p:cNvPr id="8" name="Content Placeholder 2">
            <a:extLst>
              <a:ext uri="{FF2B5EF4-FFF2-40B4-BE49-F238E27FC236}">
                <a16:creationId xmlns:a16="http://schemas.microsoft.com/office/drawing/2014/main" id="{F85E4FB9-5806-4F95-AC1E-30BDDDF1F434}"/>
              </a:ext>
            </a:extLst>
          </p:cNvPr>
          <p:cNvSpPr>
            <a:spLocks noGrp="1"/>
          </p:cNvSpPr>
          <p:nvPr>
            <p:ph sz="quarter" idx="13"/>
          </p:nvPr>
        </p:nvSpPr>
        <p:spPr>
          <a:xfrm>
            <a:off x="4767209" y="615882"/>
            <a:ext cx="7191910" cy="5521414"/>
          </a:xfrm>
        </p:spPr>
        <p:txBody>
          <a:bodyPr vert="horz" lIns="91440" tIns="45720" rIns="91440" bIns="45720" rtlCol="0" anchor="ctr">
            <a:normAutofit/>
          </a:bodyPr>
          <a:lstStyle/>
          <a:p>
            <a:pPr marL="0" lvl="0" indent="0">
              <a:buNone/>
            </a:pPr>
            <a:r>
              <a:rPr lang="en-US" b="1" dirty="0"/>
              <a:t>Make questions as simple as possible</a:t>
            </a:r>
            <a:r>
              <a:rPr lang="en-US" dirty="0"/>
              <a:t>. </a:t>
            </a:r>
          </a:p>
          <a:p>
            <a:pPr lvl="1"/>
            <a:r>
              <a:rPr lang="en-US" sz="2200" dirty="0"/>
              <a:t>Ask the question in the way it might normally be asked if it was a spoken question</a:t>
            </a:r>
            <a:r>
              <a:rPr lang="en-US" sz="1600" dirty="0"/>
              <a:t>. </a:t>
            </a:r>
          </a:p>
          <a:p>
            <a:pPr marL="457200" lvl="1" indent="0">
              <a:buNone/>
            </a:pPr>
            <a:endParaRPr lang="en-US" sz="900" dirty="0"/>
          </a:p>
          <a:p>
            <a:pPr marL="457200" lvl="1" indent="-457200">
              <a:buNone/>
            </a:pPr>
            <a:r>
              <a:rPr lang="en-US" sz="2800" b="1" dirty="0"/>
              <a:t>Avoid using jargon or abbreviations</a:t>
            </a:r>
            <a:r>
              <a:rPr lang="en-US" sz="2000" dirty="0"/>
              <a:t>.</a:t>
            </a:r>
          </a:p>
          <a:p>
            <a:pPr lvl="1"/>
            <a:r>
              <a:rPr lang="en-US" sz="2000" dirty="0"/>
              <a:t>This can be confusing to respondent and effect the quality of their answer. </a:t>
            </a:r>
          </a:p>
          <a:p>
            <a:pPr marL="0" lvl="0" indent="0">
              <a:buNone/>
            </a:pPr>
            <a:r>
              <a:rPr lang="en-US" b="1" dirty="0"/>
              <a:t>Avoid too many open questions</a:t>
            </a:r>
            <a:r>
              <a:rPr lang="en-US" dirty="0"/>
              <a:t>. </a:t>
            </a:r>
          </a:p>
          <a:p>
            <a:pPr lvl="1"/>
            <a:r>
              <a:rPr lang="en-US" sz="2200" dirty="0"/>
              <a:t>Closed questions are much easier to analyze than open questions. Don't ask for written information unless prepared to spend the time analyzing, otherwise it's a waste of the respondent's time. </a:t>
            </a:r>
          </a:p>
          <a:p>
            <a:pPr marL="457200" lvl="1" indent="0">
              <a:buNone/>
            </a:pPr>
            <a:endParaRPr lang="en-US" sz="2000" dirty="0"/>
          </a:p>
          <a:p>
            <a:endParaRPr lang="en-US" sz="2000" dirty="0"/>
          </a:p>
        </p:txBody>
      </p:sp>
      <p:sp>
        <p:nvSpPr>
          <p:cNvPr id="26" name="Footer Placeholder 1">
            <a:extLst>
              <a:ext uri="{FF2B5EF4-FFF2-40B4-BE49-F238E27FC236}">
                <a16:creationId xmlns:a16="http://schemas.microsoft.com/office/drawing/2014/main" id="{D71E1371-5B95-41FB-90A8-2EF990E643DC}"/>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26328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1F979-B3CD-44EC-8EA6-69B18F5E0C9E}"/>
              </a:ext>
            </a:extLst>
          </p:cNvPr>
          <p:cNvSpPr>
            <a:spLocks noGrp="1"/>
          </p:cNvSpPr>
          <p:nvPr>
            <p:ph type="ctrTitle"/>
          </p:nvPr>
        </p:nvSpPr>
        <p:spPr>
          <a:xfrm>
            <a:off x="479374" y="117093"/>
            <a:ext cx="10577453" cy="961175"/>
          </a:xfrm>
        </p:spPr>
        <p:txBody>
          <a:bodyPr>
            <a:normAutofit/>
          </a:bodyPr>
          <a:lstStyle/>
          <a:p>
            <a:pPr algn="l"/>
            <a:r>
              <a:rPr lang="en-US" sz="4400" dirty="0"/>
              <a:t>Example: Determining Tool</a:t>
            </a:r>
          </a:p>
        </p:txBody>
      </p:sp>
      <p:sp>
        <p:nvSpPr>
          <p:cNvPr id="3" name="Content Placeholder 2">
            <a:extLst>
              <a:ext uri="{FF2B5EF4-FFF2-40B4-BE49-F238E27FC236}">
                <a16:creationId xmlns:a16="http://schemas.microsoft.com/office/drawing/2014/main" id="{6C039BC9-19FF-4AA4-B345-4016D7C712C9}"/>
              </a:ext>
            </a:extLst>
          </p:cNvPr>
          <p:cNvSpPr>
            <a:spLocks noGrp="1"/>
          </p:cNvSpPr>
          <p:nvPr>
            <p:ph sz="quarter" idx="13"/>
          </p:nvPr>
        </p:nvSpPr>
        <p:spPr>
          <a:xfrm>
            <a:off x="505318" y="1199999"/>
            <a:ext cx="10597479" cy="3734358"/>
          </a:xfrm>
        </p:spPr>
        <p:txBody>
          <a:bodyPr/>
          <a:lstStyle/>
          <a:p>
            <a:pPr marL="0" indent="0">
              <a:buNone/>
            </a:pPr>
            <a:r>
              <a:rPr lang="en-US" b="1" dirty="0"/>
              <a:t>What tool will you use to collect data? </a:t>
            </a:r>
          </a:p>
        </p:txBody>
      </p:sp>
      <p:graphicFrame>
        <p:nvGraphicFramePr>
          <p:cNvPr id="6" name="Table 5">
            <a:extLst>
              <a:ext uri="{FF2B5EF4-FFF2-40B4-BE49-F238E27FC236}">
                <a16:creationId xmlns:a16="http://schemas.microsoft.com/office/drawing/2014/main" id="{0D4AAF6C-C170-42C3-BC8A-94729324DD25}"/>
              </a:ext>
            </a:extLst>
          </p:cNvPr>
          <p:cNvGraphicFramePr>
            <a:graphicFrameLocks noGrp="1"/>
          </p:cNvGraphicFramePr>
          <p:nvPr>
            <p:extLst>
              <p:ext uri="{D42A27DB-BD31-4B8C-83A1-F6EECF244321}">
                <p14:modId xmlns:p14="http://schemas.microsoft.com/office/powerpoint/2010/main" val="690705272"/>
              </p:ext>
            </p:extLst>
          </p:nvPr>
        </p:nvGraphicFramePr>
        <p:xfrm>
          <a:off x="444500" y="1942788"/>
          <a:ext cx="11379201" cy="3632200"/>
        </p:xfrm>
        <a:graphic>
          <a:graphicData uri="http://schemas.openxmlformats.org/drawingml/2006/table">
            <a:tbl>
              <a:tblPr firstRow="1" bandRow="1">
                <a:tableStyleId>{5C22544A-7EE6-4342-B048-85BDC9FD1C3A}</a:tableStyleId>
              </a:tblPr>
              <a:tblGrid>
                <a:gridCol w="2959100">
                  <a:extLst>
                    <a:ext uri="{9D8B030D-6E8A-4147-A177-3AD203B41FA5}">
                      <a16:colId xmlns:a16="http://schemas.microsoft.com/office/drawing/2014/main" val="1943968339"/>
                    </a:ext>
                  </a:extLst>
                </a:gridCol>
                <a:gridCol w="2717800">
                  <a:extLst>
                    <a:ext uri="{9D8B030D-6E8A-4147-A177-3AD203B41FA5}">
                      <a16:colId xmlns:a16="http://schemas.microsoft.com/office/drawing/2014/main" val="2723129955"/>
                    </a:ext>
                  </a:extLst>
                </a:gridCol>
                <a:gridCol w="1778000">
                  <a:extLst>
                    <a:ext uri="{9D8B030D-6E8A-4147-A177-3AD203B41FA5}">
                      <a16:colId xmlns:a16="http://schemas.microsoft.com/office/drawing/2014/main" val="419389120"/>
                    </a:ext>
                  </a:extLst>
                </a:gridCol>
                <a:gridCol w="1943100">
                  <a:extLst>
                    <a:ext uri="{9D8B030D-6E8A-4147-A177-3AD203B41FA5}">
                      <a16:colId xmlns:a16="http://schemas.microsoft.com/office/drawing/2014/main" val="1651000243"/>
                    </a:ext>
                  </a:extLst>
                </a:gridCol>
                <a:gridCol w="1981201">
                  <a:extLst>
                    <a:ext uri="{9D8B030D-6E8A-4147-A177-3AD203B41FA5}">
                      <a16:colId xmlns:a16="http://schemas.microsoft.com/office/drawing/2014/main" val="423378411"/>
                    </a:ext>
                  </a:extLst>
                </a:gridCol>
              </a:tblGrid>
              <a:tr h="370840">
                <a:tc>
                  <a:txBody>
                    <a:bodyPr/>
                    <a:lstStyle/>
                    <a:p>
                      <a:pPr algn="ctr"/>
                      <a:r>
                        <a:rPr lang="en-US" dirty="0"/>
                        <a:t>Indicator </a:t>
                      </a:r>
                    </a:p>
                  </a:txBody>
                  <a:tcPr/>
                </a:tc>
                <a:tc>
                  <a:txBody>
                    <a:bodyPr/>
                    <a:lstStyle/>
                    <a:p>
                      <a:pPr algn="ctr"/>
                      <a:r>
                        <a:rPr lang="en-US" dirty="0"/>
                        <a:t>Needed Information </a:t>
                      </a:r>
                    </a:p>
                  </a:txBody>
                  <a:tcPr/>
                </a:tc>
                <a:tc>
                  <a:txBody>
                    <a:bodyPr/>
                    <a:lstStyle/>
                    <a:p>
                      <a:pPr algn="ctr"/>
                      <a:r>
                        <a:rPr lang="en-US" dirty="0"/>
                        <a:t>Respondent </a:t>
                      </a:r>
                    </a:p>
                  </a:txBody>
                  <a:tcPr/>
                </a:tc>
                <a:tc>
                  <a:txBody>
                    <a:bodyPr/>
                    <a:lstStyle/>
                    <a:p>
                      <a:pPr algn="ctr"/>
                      <a:r>
                        <a:rPr lang="en-US" dirty="0"/>
                        <a:t>Methods</a:t>
                      </a:r>
                    </a:p>
                  </a:txBody>
                  <a:tcPr/>
                </a:tc>
                <a:tc>
                  <a:txBody>
                    <a:bodyPr/>
                    <a:lstStyle/>
                    <a:p>
                      <a:pPr algn="ctr"/>
                      <a:r>
                        <a:rPr lang="en-US" dirty="0"/>
                        <a:t>Tool </a:t>
                      </a:r>
                    </a:p>
                  </a:txBody>
                  <a:tcPr/>
                </a:tc>
                <a:extLst>
                  <a:ext uri="{0D108BD9-81ED-4DB2-BD59-A6C34878D82A}">
                    <a16:rowId xmlns:a16="http://schemas.microsoft.com/office/drawing/2014/main" val="30974996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of children engaged in or at high risk of entering child labor provided education or training services (E1)</a:t>
                      </a:r>
                    </a:p>
                    <a:p>
                      <a:pPr marL="231775" marR="0" lvl="0" indent="-2317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i="1" kern="1200" dirty="0">
                          <a:solidFill>
                            <a:schemeClr val="dk1"/>
                          </a:solidFill>
                          <a:latin typeface="+mn-lt"/>
                          <a:ea typeface="+mn-ea"/>
                          <a:cs typeface="+mn-cs"/>
                        </a:rPr>
                        <a:t>Disaggregated by sex, location, type education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Age of child </a:t>
                      </a:r>
                    </a:p>
                    <a:p>
                      <a:pPr marL="285750" indent="-285750">
                        <a:buFont typeface="Arial" panose="020B0604020202020204" pitchFamily="34" charset="0"/>
                        <a:buChar char="•"/>
                      </a:pPr>
                      <a:r>
                        <a:rPr lang="en-US" sz="1600" dirty="0"/>
                        <a:t>Engaged in child labor</a:t>
                      </a:r>
                    </a:p>
                    <a:p>
                      <a:pPr marL="285750" indent="-285750">
                        <a:buFont typeface="Arial" panose="020B0604020202020204" pitchFamily="34" charset="0"/>
                        <a:buChar char="•"/>
                      </a:pPr>
                      <a:r>
                        <a:rPr lang="en-US" sz="1600" dirty="0"/>
                        <a:t>At high risk </a:t>
                      </a:r>
                    </a:p>
                    <a:p>
                      <a:pPr marL="285750" indent="-285750">
                        <a:buFont typeface="Arial" panose="020B0604020202020204" pitchFamily="34" charset="0"/>
                        <a:buChar char="•"/>
                      </a:pPr>
                      <a:r>
                        <a:rPr lang="en-US" sz="1600" dirty="0"/>
                        <a:t>Type of education/training service provided </a:t>
                      </a:r>
                    </a:p>
                    <a:p>
                      <a:pPr marL="285750" indent="-285750">
                        <a:buFont typeface="Arial" panose="020B0604020202020204" pitchFamily="34" charset="0"/>
                        <a:buChar char="•"/>
                      </a:pPr>
                      <a:r>
                        <a:rPr lang="en-US" sz="1600" dirty="0"/>
                        <a:t>Sex</a:t>
                      </a:r>
                    </a:p>
                    <a:p>
                      <a:pPr marL="285750" indent="-285750">
                        <a:buFont typeface="Arial" panose="020B0604020202020204" pitchFamily="34" charset="0"/>
                        <a:buChar char="•"/>
                      </a:pPr>
                      <a:r>
                        <a:rPr lang="en-US" sz="1600" dirty="0"/>
                        <a:t>Location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Head of household</a:t>
                      </a:r>
                    </a:p>
                    <a:p>
                      <a:pPr marL="285750" indent="-285750">
                        <a:buFont typeface="Arial" panose="020B0604020202020204" pitchFamily="34" charset="0"/>
                        <a:buChar char="•"/>
                      </a:pPr>
                      <a:r>
                        <a:rPr lang="en-US" sz="1600" dirty="0"/>
                        <a:t>Teacher or trainer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Survey </a:t>
                      </a:r>
                    </a:p>
                    <a:p>
                      <a:pPr marL="285750" indent="-285750">
                        <a:buFont typeface="Arial" panose="020B0604020202020204" pitchFamily="34" charset="0"/>
                        <a:buChar char="•"/>
                      </a:pPr>
                      <a:r>
                        <a:rPr lang="en-US" sz="1600" dirty="0"/>
                        <a:t>Review project records</a:t>
                      </a:r>
                    </a:p>
                    <a:p>
                      <a:pPr marL="285750" indent="-285750">
                        <a:buFont typeface="Arial" panose="020B0604020202020204" pitchFamily="34" charset="0"/>
                        <a:buChar char="•"/>
                      </a:pPr>
                      <a:r>
                        <a:rPr lang="en-US" sz="1600" dirty="0"/>
                        <a:t>Interviews </a:t>
                      </a:r>
                    </a:p>
                  </a:txBody>
                  <a:tcPr>
                    <a:solidFill>
                      <a:schemeClr val="tx2">
                        <a:lumMod val="20000"/>
                        <a:lumOff val="80000"/>
                      </a:schemeClr>
                    </a:solidFill>
                  </a:tcPr>
                </a:tc>
                <a:tc>
                  <a:txBody>
                    <a:bodyPr/>
                    <a:lstStyle/>
                    <a:p>
                      <a:pPr marL="0" indent="0">
                        <a:buFont typeface="Arial" panose="020B0604020202020204" pitchFamily="34" charset="0"/>
                        <a:buNone/>
                      </a:pPr>
                      <a:endParaRPr lang="en-US" sz="1600" dirty="0"/>
                    </a:p>
                  </a:txBody>
                  <a:tcPr>
                    <a:solidFill>
                      <a:schemeClr val="tx2">
                        <a:lumMod val="20000"/>
                        <a:lumOff val="80000"/>
                      </a:schemeClr>
                    </a:solidFill>
                  </a:tcPr>
                </a:tc>
                <a:extLst>
                  <a:ext uri="{0D108BD9-81ED-4DB2-BD59-A6C34878D82A}">
                    <a16:rowId xmlns:a16="http://schemas.microsoft.com/office/drawing/2014/main" val="1311066220"/>
                  </a:ext>
                </a:extLst>
              </a:tr>
              <a:tr h="370840">
                <a:tc>
                  <a:txBody>
                    <a:bodyPr/>
                    <a:lstStyle/>
                    <a:p>
                      <a:r>
                        <a:rPr lang="en-US" b="1" dirty="0"/>
                        <a:t>% of targeted businesses that implemented improved labor practices </a:t>
                      </a:r>
                    </a:p>
                    <a:p>
                      <a:pPr marL="231775" indent="-231775" algn="l" defTabSz="914400" rtl="0" eaLnBrk="1" latinLnBrk="0" hangingPunct="1">
                        <a:buFont typeface="Calibri" panose="020F0502020204030204" pitchFamily="34" charset="0"/>
                        <a:buChar char="–"/>
                      </a:pPr>
                      <a:r>
                        <a:rPr lang="en-US" sz="1800" i="1" kern="1200" dirty="0">
                          <a:solidFill>
                            <a:schemeClr val="dk1"/>
                          </a:solidFill>
                          <a:latin typeface="+mn-lt"/>
                          <a:ea typeface="+mn-ea"/>
                          <a:cs typeface="+mn-cs"/>
                        </a:rPr>
                        <a:t>Disaggregated by type of business and location </a:t>
                      </a:r>
                    </a:p>
                  </a:txBody>
                  <a:tcPr>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Labor practices implemented </a:t>
                      </a:r>
                    </a:p>
                    <a:p>
                      <a:pPr marL="285750" indent="-285750">
                        <a:buFont typeface="Arial" panose="020B0604020202020204" pitchFamily="34" charset="0"/>
                        <a:buChar char="•"/>
                      </a:pPr>
                      <a:r>
                        <a:rPr lang="en-US" sz="1600" dirty="0"/>
                        <a:t>Type of business</a:t>
                      </a:r>
                    </a:p>
                    <a:p>
                      <a:pPr marL="285750" indent="-285750">
                        <a:buFont typeface="Arial" panose="020B0604020202020204" pitchFamily="34" charset="0"/>
                        <a:buChar char="•"/>
                      </a:pPr>
                      <a:r>
                        <a:rPr lang="en-US" sz="1600" dirty="0"/>
                        <a:t>Location of business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Business owner or employee</a:t>
                      </a:r>
                    </a:p>
                    <a:p>
                      <a:pPr marL="285750" indent="-285750">
                        <a:buFont typeface="Arial" panose="020B0604020202020204" pitchFamily="34" charset="0"/>
                        <a:buChar char="•"/>
                      </a:pPr>
                      <a:r>
                        <a:rPr lang="en-US" sz="1600" dirty="0"/>
                        <a:t>Inspector </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sz="1600" dirty="0"/>
                        <a:t>Survey</a:t>
                      </a:r>
                    </a:p>
                    <a:p>
                      <a:pPr marL="285750" indent="-285750">
                        <a:buFont typeface="Arial" panose="020B0604020202020204" pitchFamily="34" charset="0"/>
                        <a:buChar char="•"/>
                      </a:pPr>
                      <a:r>
                        <a:rPr lang="en-US" sz="1600" dirty="0"/>
                        <a:t>Interview</a:t>
                      </a:r>
                    </a:p>
                    <a:p>
                      <a:pPr marL="285750" indent="-285750">
                        <a:buFont typeface="Arial" panose="020B0604020202020204" pitchFamily="34" charset="0"/>
                        <a:buChar char="•"/>
                      </a:pPr>
                      <a:r>
                        <a:rPr lang="en-US" sz="1600" dirty="0"/>
                        <a:t>Observation </a:t>
                      </a:r>
                    </a:p>
                    <a:p>
                      <a:pPr marL="285750" indent="-285750">
                        <a:buFont typeface="Arial" panose="020B0604020202020204" pitchFamily="34" charset="0"/>
                        <a:buChar char="•"/>
                      </a:pPr>
                      <a:r>
                        <a:rPr lang="en-US" sz="1600" dirty="0"/>
                        <a:t>Review business records</a:t>
                      </a:r>
                    </a:p>
                  </a:txBody>
                  <a:tcPr>
                    <a:solidFill>
                      <a:schemeClr val="tx2">
                        <a:lumMod val="20000"/>
                        <a:lumOff val="80000"/>
                      </a:schemeClr>
                    </a:solidFill>
                  </a:tcPr>
                </a:tc>
                <a:tc>
                  <a:txBody>
                    <a:bodyPr/>
                    <a:lstStyle/>
                    <a:p>
                      <a:pPr marL="285750" indent="-285750">
                        <a:buFont typeface="Arial" panose="020B0604020202020204" pitchFamily="34" charset="0"/>
                        <a:buChar char="•"/>
                      </a:pPr>
                      <a:endParaRPr lang="en-US" sz="1600" dirty="0"/>
                    </a:p>
                  </a:txBody>
                  <a:tcPr>
                    <a:solidFill>
                      <a:schemeClr val="tx2">
                        <a:lumMod val="20000"/>
                        <a:lumOff val="80000"/>
                      </a:schemeClr>
                    </a:solidFill>
                  </a:tcPr>
                </a:tc>
                <a:extLst>
                  <a:ext uri="{0D108BD9-81ED-4DB2-BD59-A6C34878D82A}">
                    <a16:rowId xmlns:a16="http://schemas.microsoft.com/office/drawing/2014/main" val="2116835608"/>
                  </a:ext>
                </a:extLst>
              </a:tr>
            </a:tbl>
          </a:graphicData>
        </a:graphic>
      </p:graphicFrame>
      <p:sp>
        <p:nvSpPr>
          <p:cNvPr id="8" name="TextBox 7">
            <a:extLst>
              <a:ext uri="{FF2B5EF4-FFF2-40B4-BE49-F238E27FC236}">
                <a16:creationId xmlns:a16="http://schemas.microsoft.com/office/drawing/2014/main" id="{DAED75EE-25C0-4781-A784-7DA3861403B2}"/>
              </a:ext>
            </a:extLst>
          </p:cNvPr>
          <p:cNvSpPr txBox="1"/>
          <p:nvPr/>
        </p:nvSpPr>
        <p:spPr>
          <a:xfrm>
            <a:off x="9876879" y="2299161"/>
            <a:ext cx="1946822"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t>Intake form </a:t>
            </a:r>
          </a:p>
          <a:p>
            <a:pPr marL="285750" indent="-285750">
              <a:buFont typeface="Arial" panose="020B0604020202020204" pitchFamily="34" charset="0"/>
              <a:buChar char="•"/>
            </a:pPr>
            <a:r>
              <a:rPr lang="en-US" sz="1800" dirty="0"/>
              <a:t>Attendance sheet</a:t>
            </a:r>
          </a:p>
          <a:p>
            <a:pPr marL="285750" indent="-285750">
              <a:buFont typeface="Arial" panose="020B0604020202020204" pitchFamily="34" charset="0"/>
              <a:buChar char="•"/>
            </a:pPr>
            <a:r>
              <a:rPr lang="en-US" sz="1800" dirty="0"/>
              <a:t>Interview guide</a:t>
            </a:r>
          </a:p>
          <a:p>
            <a:endParaRPr lang="en-US" dirty="0"/>
          </a:p>
        </p:txBody>
      </p:sp>
      <p:sp>
        <p:nvSpPr>
          <p:cNvPr id="5" name="TextBox 4">
            <a:extLst>
              <a:ext uri="{FF2B5EF4-FFF2-40B4-BE49-F238E27FC236}">
                <a16:creationId xmlns:a16="http://schemas.microsoft.com/office/drawing/2014/main" id="{87703931-0FA8-4E3F-BDE5-A21DB8AF3288}"/>
              </a:ext>
            </a:extLst>
          </p:cNvPr>
          <p:cNvSpPr txBox="1"/>
          <p:nvPr/>
        </p:nvSpPr>
        <p:spPr>
          <a:xfrm>
            <a:off x="9876879" y="4160520"/>
            <a:ext cx="194682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Survey</a:t>
            </a:r>
          </a:p>
          <a:p>
            <a:pPr marL="285750" indent="-285750">
              <a:buFont typeface="Arial" panose="020B0604020202020204" pitchFamily="34" charset="0"/>
              <a:buChar char="•"/>
            </a:pPr>
            <a:r>
              <a:rPr lang="en-US" sz="1600" dirty="0"/>
              <a:t>Interview guide</a:t>
            </a:r>
          </a:p>
          <a:p>
            <a:pPr marL="285750" indent="-285750">
              <a:buFont typeface="Arial" panose="020B0604020202020204" pitchFamily="34" charset="0"/>
              <a:buChar char="•"/>
            </a:pPr>
            <a:r>
              <a:rPr lang="en-US" sz="1600" dirty="0"/>
              <a:t>Observation check-list</a:t>
            </a:r>
          </a:p>
          <a:p>
            <a:pPr marL="285750" indent="-285750">
              <a:buFont typeface="Arial" panose="020B0604020202020204" pitchFamily="34" charset="0"/>
              <a:buChar char="•"/>
            </a:pPr>
            <a:r>
              <a:rPr lang="en-US" sz="1600" dirty="0"/>
              <a:t>Policy manual </a:t>
            </a:r>
          </a:p>
        </p:txBody>
      </p:sp>
      <p:sp>
        <p:nvSpPr>
          <p:cNvPr id="2" name="Footer Placeholder 1">
            <a:extLst>
              <a:ext uri="{FF2B5EF4-FFF2-40B4-BE49-F238E27FC236}">
                <a16:creationId xmlns:a16="http://schemas.microsoft.com/office/drawing/2014/main" id="{FA3D72EA-5C89-4876-8B60-685703F12DA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248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0E4AB-25F8-4E13-B581-BFFBBB56B071}"/>
              </a:ext>
            </a:extLst>
          </p:cNvPr>
          <p:cNvSpPr>
            <a:spLocks noGrp="1"/>
          </p:cNvSpPr>
          <p:nvPr>
            <p:ph type="title"/>
          </p:nvPr>
        </p:nvSpPr>
        <p:spPr>
          <a:xfrm>
            <a:off x="385916" y="179751"/>
            <a:ext cx="9371949" cy="1183566"/>
          </a:xfrm>
        </p:spPr>
        <p:txBody>
          <a:bodyPr/>
          <a:lstStyle/>
          <a:p>
            <a:r>
              <a:rPr lang="en-US" dirty="0"/>
              <a:t>Step 5: Pre-test Data Collection Tool </a:t>
            </a:r>
          </a:p>
        </p:txBody>
      </p:sp>
      <p:sp>
        <p:nvSpPr>
          <p:cNvPr id="4" name="Text Placeholder 3">
            <a:extLst>
              <a:ext uri="{FF2B5EF4-FFF2-40B4-BE49-F238E27FC236}">
                <a16:creationId xmlns:a16="http://schemas.microsoft.com/office/drawing/2014/main" id="{839B3AF4-3F78-4B9C-A3F3-ED3BF5A5CD5A}"/>
              </a:ext>
            </a:extLst>
          </p:cNvPr>
          <p:cNvSpPr>
            <a:spLocks noGrp="1"/>
          </p:cNvSpPr>
          <p:nvPr>
            <p:ph type="body" sz="quarter" idx="13"/>
          </p:nvPr>
        </p:nvSpPr>
        <p:spPr>
          <a:xfrm>
            <a:off x="417200" y="1456468"/>
            <a:ext cx="10380940" cy="4091578"/>
          </a:xfrm>
        </p:spPr>
        <p:txBody>
          <a:bodyPr>
            <a:normAutofit/>
          </a:bodyPr>
          <a:lstStyle/>
          <a:p>
            <a:pPr marL="0" indent="0">
              <a:spcAft>
                <a:spcPts val="600"/>
              </a:spcAft>
              <a:buNone/>
            </a:pPr>
            <a:r>
              <a:rPr lang="en-US" sz="3000" b="1" dirty="0">
                <a:solidFill>
                  <a:schemeClr val="accent6">
                    <a:lumMod val="50000"/>
                  </a:schemeClr>
                </a:solidFill>
              </a:rPr>
              <a:t>Pre-testing is important!  </a:t>
            </a:r>
          </a:p>
          <a:p>
            <a:r>
              <a:rPr lang="en-US" dirty="0"/>
              <a:t>Ensures the quality of the tool and decreases the chance of error. </a:t>
            </a:r>
          </a:p>
          <a:p>
            <a:endParaRPr lang="en-US" sz="1050" dirty="0"/>
          </a:p>
          <a:p>
            <a:r>
              <a:rPr lang="en-US" dirty="0"/>
              <a:t>S</a:t>
            </a:r>
            <a:r>
              <a:rPr lang="en-US" sz="2800" dirty="0"/>
              <a:t>hould be conducted systematically, using the same method of administration.</a:t>
            </a:r>
          </a:p>
          <a:p>
            <a:endParaRPr lang="en-US" sz="1800" dirty="0"/>
          </a:p>
          <a:p>
            <a:r>
              <a:rPr lang="en-US" dirty="0"/>
              <a:t>Should be administered with a small group of respondents with similar demographics/characteristics as target population, but who are not part of the sample. </a:t>
            </a:r>
          </a:p>
          <a:p>
            <a:pPr marL="0" indent="0">
              <a:buNone/>
            </a:pPr>
            <a:endParaRPr lang="en-US" sz="1050" dirty="0"/>
          </a:p>
          <a:p>
            <a:endParaRPr lang="en-US" sz="2800" dirty="0"/>
          </a:p>
          <a:p>
            <a:endParaRPr lang="en-US" dirty="0"/>
          </a:p>
        </p:txBody>
      </p:sp>
      <p:sp>
        <p:nvSpPr>
          <p:cNvPr id="2" name="Footer Placeholder 1">
            <a:extLst>
              <a:ext uri="{FF2B5EF4-FFF2-40B4-BE49-F238E27FC236}">
                <a16:creationId xmlns:a16="http://schemas.microsoft.com/office/drawing/2014/main" id="{088EC33A-5E26-473B-9C42-D9863988279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0268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3DAC2-3D49-48EA-99BD-F536A39D56DB}"/>
              </a:ext>
            </a:extLst>
          </p:cNvPr>
          <p:cNvSpPr>
            <a:spLocks noGrp="1"/>
          </p:cNvSpPr>
          <p:nvPr>
            <p:ph type="title"/>
          </p:nvPr>
        </p:nvSpPr>
        <p:spPr>
          <a:xfrm>
            <a:off x="480317" y="163071"/>
            <a:ext cx="9371949" cy="1183566"/>
          </a:xfrm>
        </p:spPr>
        <p:txBody>
          <a:bodyPr/>
          <a:lstStyle/>
          <a:p>
            <a:r>
              <a:rPr lang="en-US" dirty="0"/>
              <a:t>Following the Pre-testing </a:t>
            </a:r>
          </a:p>
        </p:txBody>
      </p:sp>
      <p:sp>
        <p:nvSpPr>
          <p:cNvPr id="4" name="Text Placeholder 3">
            <a:extLst>
              <a:ext uri="{FF2B5EF4-FFF2-40B4-BE49-F238E27FC236}">
                <a16:creationId xmlns:a16="http://schemas.microsoft.com/office/drawing/2014/main" id="{94DF1B15-A886-4A2D-B5B3-2ECF0B924ECD}"/>
              </a:ext>
            </a:extLst>
          </p:cNvPr>
          <p:cNvSpPr>
            <a:spLocks noGrp="1"/>
          </p:cNvSpPr>
          <p:nvPr>
            <p:ph type="body" sz="quarter" idx="13"/>
          </p:nvPr>
        </p:nvSpPr>
        <p:spPr>
          <a:xfrm>
            <a:off x="498683" y="1516079"/>
            <a:ext cx="5378440" cy="4783867"/>
          </a:xfrm>
        </p:spPr>
        <p:txBody>
          <a:bodyPr>
            <a:normAutofit fontScale="92500" lnSpcReduction="10000"/>
          </a:bodyPr>
          <a:lstStyle/>
          <a:p>
            <a:r>
              <a:rPr lang="en-US" dirty="0"/>
              <a:t>Ask respondents for feedback or reflect as a group on its usability of the tool. </a:t>
            </a:r>
          </a:p>
          <a:p>
            <a:endParaRPr lang="en-US" sz="1100" dirty="0"/>
          </a:p>
          <a:p>
            <a:pPr lvl="0"/>
            <a:r>
              <a:rPr lang="en-US" sz="2800" b="1" dirty="0"/>
              <a:t>Revise the tool</a:t>
            </a:r>
            <a:r>
              <a:rPr lang="en-US" sz="2800" dirty="0"/>
              <a:t> incorporating the feedback from the pre-test. </a:t>
            </a:r>
          </a:p>
          <a:p>
            <a:pPr lvl="1"/>
            <a:r>
              <a:rPr lang="en-US" dirty="0"/>
              <a:t>If Necessary, do another pre-test, if not, prepare for implementation. </a:t>
            </a:r>
          </a:p>
          <a:p>
            <a:pPr marL="457200" lvl="1" indent="0">
              <a:buNone/>
            </a:pPr>
            <a:endParaRPr lang="en-US" sz="1000" dirty="0"/>
          </a:p>
          <a:p>
            <a:r>
              <a:rPr lang="en-US" sz="2800" b="1" dirty="0"/>
              <a:t>For online surveys: </a:t>
            </a:r>
            <a:r>
              <a:rPr lang="en-US" dirty="0"/>
              <a:t>Test for functionality</a:t>
            </a:r>
          </a:p>
          <a:p>
            <a:pPr lvl="1"/>
            <a:r>
              <a:rPr lang="en-US" dirty="0"/>
              <a:t>Review skip sequences </a:t>
            </a:r>
          </a:p>
          <a:p>
            <a:pPr lvl="1"/>
            <a:r>
              <a:rPr lang="en-US" dirty="0"/>
              <a:t>Check mandatory questions </a:t>
            </a:r>
          </a:p>
          <a:p>
            <a:pPr lvl="1"/>
            <a:r>
              <a:rPr lang="en-US" dirty="0"/>
              <a:t>Make sure easy to navigate through </a:t>
            </a:r>
          </a:p>
          <a:p>
            <a:endParaRPr lang="en-US" dirty="0"/>
          </a:p>
        </p:txBody>
      </p:sp>
      <p:sp>
        <p:nvSpPr>
          <p:cNvPr id="6" name="TextBox 5">
            <a:extLst>
              <a:ext uri="{FF2B5EF4-FFF2-40B4-BE49-F238E27FC236}">
                <a16:creationId xmlns:a16="http://schemas.microsoft.com/office/drawing/2014/main" id="{F1CFE302-F243-4548-98FA-90C1A7EC6DEF}"/>
              </a:ext>
            </a:extLst>
          </p:cNvPr>
          <p:cNvSpPr txBox="1"/>
          <p:nvPr/>
        </p:nvSpPr>
        <p:spPr>
          <a:xfrm>
            <a:off x="6379285" y="1223234"/>
            <a:ext cx="5312176" cy="4524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indent="0" algn="ctr">
              <a:buNone/>
            </a:pPr>
            <a:r>
              <a:rPr lang="en-US" sz="2400" b="1" dirty="0">
                <a:solidFill>
                  <a:schemeClr val="tx1"/>
                </a:solidFill>
              </a:rPr>
              <a:t>Some questions that might be helpful to answer: </a:t>
            </a:r>
          </a:p>
          <a:p>
            <a:pPr marL="346075" lvl="1" indent="-177800">
              <a:buFont typeface="Arial" panose="020B0604020202020204" pitchFamily="34" charset="0"/>
              <a:buChar char="•"/>
            </a:pPr>
            <a:r>
              <a:rPr lang="en-US" sz="2400" dirty="0">
                <a:solidFill>
                  <a:schemeClr val="tx1"/>
                </a:solidFill>
              </a:rPr>
              <a:t>Were the instructions easy to follow and understand? </a:t>
            </a:r>
          </a:p>
          <a:p>
            <a:pPr marL="346075" lvl="1" indent="-177800">
              <a:buFont typeface="Arial" panose="020B0604020202020204" pitchFamily="34" charset="0"/>
              <a:buChar char="•"/>
            </a:pPr>
            <a:r>
              <a:rPr lang="en-US" sz="2400" dirty="0">
                <a:solidFill>
                  <a:schemeClr val="tx1"/>
                </a:solidFill>
              </a:rPr>
              <a:t>Were any questions confusing? redundant? </a:t>
            </a:r>
          </a:p>
          <a:p>
            <a:pPr marL="346075" lvl="1" indent="-177800">
              <a:buFont typeface="Arial" panose="020B0604020202020204" pitchFamily="34" charset="0"/>
              <a:buChar char="•"/>
            </a:pPr>
            <a:r>
              <a:rPr lang="en-US" sz="2400" dirty="0">
                <a:solidFill>
                  <a:schemeClr val="tx1"/>
                </a:solidFill>
              </a:rPr>
              <a:t>Were questions and answer choices clear? </a:t>
            </a:r>
          </a:p>
          <a:p>
            <a:pPr marL="346075" lvl="1" indent="-177800">
              <a:buFont typeface="Arial" panose="020B0604020202020204" pitchFamily="34" charset="0"/>
              <a:buChar char="•"/>
            </a:pPr>
            <a:r>
              <a:rPr lang="en-US" sz="2400" dirty="0">
                <a:solidFill>
                  <a:schemeClr val="tx1"/>
                </a:solidFill>
              </a:rPr>
              <a:t>Were they able to answer all of the questions? </a:t>
            </a:r>
          </a:p>
          <a:p>
            <a:pPr marL="346075" lvl="1" indent="-177800">
              <a:buFont typeface="Arial" panose="020B0604020202020204" pitchFamily="34" charset="0"/>
              <a:buChar char="•"/>
            </a:pPr>
            <a:r>
              <a:rPr lang="en-US" sz="2400" dirty="0">
                <a:solidFill>
                  <a:schemeClr val="tx1"/>
                </a:solidFill>
              </a:rPr>
              <a:t>How long did it take to complete? Too long?</a:t>
            </a:r>
          </a:p>
        </p:txBody>
      </p:sp>
      <p:sp>
        <p:nvSpPr>
          <p:cNvPr id="2" name="Footer Placeholder 1">
            <a:extLst>
              <a:ext uri="{FF2B5EF4-FFF2-40B4-BE49-F238E27FC236}">
                <a16:creationId xmlns:a16="http://schemas.microsoft.com/office/drawing/2014/main" id="{D22F305A-D35A-4E06-9CA9-C935331F384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227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7DF74-CA2E-40DF-8CE4-7FF660F20A21}"/>
              </a:ext>
            </a:extLst>
          </p:cNvPr>
          <p:cNvSpPr>
            <a:spLocks noGrp="1"/>
          </p:cNvSpPr>
          <p:nvPr>
            <p:ph type="ctrTitle"/>
          </p:nvPr>
        </p:nvSpPr>
        <p:spPr>
          <a:xfrm>
            <a:off x="591671" y="0"/>
            <a:ext cx="10277908" cy="961175"/>
          </a:xfrm>
        </p:spPr>
        <p:txBody>
          <a:bodyPr>
            <a:normAutofit/>
          </a:bodyPr>
          <a:lstStyle/>
          <a:p>
            <a:pPr algn="l"/>
            <a:r>
              <a:rPr lang="en-US" sz="4400" dirty="0"/>
              <a:t>Step 6: Planning for Data Collection </a:t>
            </a:r>
          </a:p>
        </p:txBody>
      </p:sp>
      <p:sp>
        <p:nvSpPr>
          <p:cNvPr id="3" name="Content Placeholder 2">
            <a:extLst>
              <a:ext uri="{FF2B5EF4-FFF2-40B4-BE49-F238E27FC236}">
                <a16:creationId xmlns:a16="http://schemas.microsoft.com/office/drawing/2014/main" id="{27D04BFB-D132-45C8-9102-068435B61981}"/>
              </a:ext>
            </a:extLst>
          </p:cNvPr>
          <p:cNvSpPr>
            <a:spLocks noGrp="1"/>
          </p:cNvSpPr>
          <p:nvPr>
            <p:ph sz="quarter" idx="13"/>
          </p:nvPr>
        </p:nvSpPr>
        <p:spPr>
          <a:xfrm>
            <a:off x="709097" y="1105857"/>
            <a:ext cx="10365225" cy="3734358"/>
          </a:xfrm>
        </p:spPr>
        <p:txBody>
          <a:bodyPr>
            <a:normAutofit/>
          </a:bodyPr>
          <a:lstStyle/>
          <a:p>
            <a:r>
              <a:rPr lang="en-US" sz="3200" b="1" dirty="0"/>
              <a:t>When will data be collected? How often? </a:t>
            </a:r>
          </a:p>
          <a:p>
            <a:pPr lvl="1"/>
            <a:r>
              <a:rPr lang="en-US" sz="2800" dirty="0"/>
              <a:t>During enrollment, baseline/midline/endline, quarterly </a:t>
            </a:r>
          </a:p>
          <a:p>
            <a:pPr lvl="1"/>
            <a:endParaRPr lang="en-US" sz="1600" dirty="0"/>
          </a:p>
          <a:p>
            <a:r>
              <a:rPr lang="en-US" sz="3200" b="1" dirty="0"/>
              <a:t>Who will collect it?</a:t>
            </a:r>
          </a:p>
          <a:p>
            <a:pPr lvl="1"/>
            <a:r>
              <a:rPr lang="en-US" sz="2800" dirty="0"/>
              <a:t>Project staff, hired enumerators</a:t>
            </a:r>
          </a:p>
          <a:p>
            <a:pPr lvl="1"/>
            <a:r>
              <a:rPr lang="en-US" sz="2800" dirty="0"/>
              <a:t>Training data collectors </a:t>
            </a:r>
          </a:p>
          <a:p>
            <a:pPr lvl="1"/>
            <a:r>
              <a:rPr lang="en-US" sz="2800" dirty="0"/>
              <a:t>Role and responsibilities </a:t>
            </a:r>
          </a:p>
        </p:txBody>
      </p:sp>
      <p:graphicFrame>
        <p:nvGraphicFramePr>
          <p:cNvPr id="5" name="Diagram 4" descr="Graphic with right-pointing arrow from data collection in District A to B to C. ">
            <a:extLst>
              <a:ext uri="{FF2B5EF4-FFF2-40B4-BE49-F238E27FC236}">
                <a16:creationId xmlns:a16="http://schemas.microsoft.com/office/drawing/2014/main" id="{FE36B328-252E-4290-905F-DC6077694CB3}"/>
              </a:ext>
            </a:extLst>
          </p:cNvPr>
          <p:cNvGraphicFramePr/>
          <p:nvPr>
            <p:extLst>
              <p:ext uri="{D42A27DB-BD31-4B8C-83A1-F6EECF244321}">
                <p14:modId xmlns:p14="http://schemas.microsoft.com/office/powerpoint/2010/main" val="2637393552"/>
              </p:ext>
            </p:extLst>
          </p:nvPr>
        </p:nvGraphicFramePr>
        <p:xfrm>
          <a:off x="2102750" y="4432147"/>
          <a:ext cx="7760442" cy="1804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F5B8B8D5-ECB0-4179-B3D9-3ED60F1C1DB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63392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7DF74-CA2E-40DF-8CE4-7FF660F20A21}"/>
              </a:ext>
            </a:extLst>
          </p:cNvPr>
          <p:cNvSpPr>
            <a:spLocks noGrp="1"/>
          </p:cNvSpPr>
          <p:nvPr>
            <p:ph type="ctrTitle"/>
          </p:nvPr>
        </p:nvSpPr>
        <p:spPr>
          <a:xfrm>
            <a:off x="591671" y="0"/>
            <a:ext cx="10277908" cy="961175"/>
          </a:xfrm>
        </p:spPr>
        <p:txBody>
          <a:bodyPr>
            <a:normAutofit/>
          </a:bodyPr>
          <a:lstStyle/>
          <a:p>
            <a:pPr algn="l"/>
            <a:r>
              <a:rPr lang="en-US" sz="4400" dirty="0"/>
              <a:t>Step 6: Planning for Data Collection (cont.) </a:t>
            </a:r>
          </a:p>
        </p:txBody>
      </p:sp>
      <p:sp>
        <p:nvSpPr>
          <p:cNvPr id="3" name="Content Placeholder 2">
            <a:extLst>
              <a:ext uri="{FF2B5EF4-FFF2-40B4-BE49-F238E27FC236}">
                <a16:creationId xmlns:a16="http://schemas.microsoft.com/office/drawing/2014/main" id="{27D04BFB-D132-45C8-9102-068435B61981}"/>
              </a:ext>
            </a:extLst>
          </p:cNvPr>
          <p:cNvSpPr>
            <a:spLocks noGrp="1"/>
          </p:cNvSpPr>
          <p:nvPr>
            <p:ph sz="quarter" idx="13"/>
          </p:nvPr>
        </p:nvSpPr>
        <p:spPr>
          <a:xfrm>
            <a:off x="652827" y="1246534"/>
            <a:ext cx="8265142" cy="4712477"/>
          </a:xfrm>
        </p:spPr>
        <p:txBody>
          <a:bodyPr>
            <a:normAutofit lnSpcReduction="10000"/>
          </a:bodyPr>
          <a:lstStyle/>
          <a:p>
            <a:r>
              <a:rPr lang="en-US" sz="3200" b="1" dirty="0"/>
              <a:t>Where will data be collected (e.g., location)? </a:t>
            </a:r>
          </a:p>
          <a:p>
            <a:pPr lvl="1"/>
            <a:r>
              <a:rPr lang="en-US" sz="2800" dirty="0"/>
              <a:t>Households, project activity sites, businesses, etc. </a:t>
            </a:r>
          </a:p>
          <a:p>
            <a:pPr lvl="1"/>
            <a:r>
              <a:rPr lang="en-US" sz="2800" dirty="0"/>
              <a:t>Logistics: transportation, time of day, etc. </a:t>
            </a:r>
          </a:p>
          <a:p>
            <a:pPr lvl="1"/>
            <a:endParaRPr lang="en-US" sz="1100" dirty="0"/>
          </a:p>
          <a:p>
            <a:r>
              <a:rPr lang="en-US" sz="3200" b="1" dirty="0"/>
              <a:t>Any instructions or processes that need to be followed to collect data?</a:t>
            </a:r>
          </a:p>
          <a:p>
            <a:pPr lvl="1"/>
            <a:r>
              <a:rPr lang="en-US" sz="2800" dirty="0"/>
              <a:t>Access or permission issues (e.g., letter from government) </a:t>
            </a:r>
          </a:p>
          <a:p>
            <a:pPr lvl="1"/>
            <a:r>
              <a:rPr lang="en-US" sz="2800" dirty="0"/>
              <a:t>Notifying or setting up appointments with respondents </a:t>
            </a:r>
          </a:p>
          <a:p>
            <a:pPr lvl="1"/>
            <a:r>
              <a:rPr lang="en-US" sz="2800" dirty="0"/>
              <a:t>Planning for data collection quality checks and oversight </a:t>
            </a:r>
          </a:p>
          <a:p>
            <a:pPr lvl="1"/>
            <a:endParaRPr lang="en-US" sz="2800" dirty="0"/>
          </a:p>
          <a:p>
            <a:pPr lvl="1"/>
            <a:endParaRPr lang="en-US" sz="2800" dirty="0"/>
          </a:p>
        </p:txBody>
      </p:sp>
      <p:sp>
        <p:nvSpPr>
          <p:cNvPr id="5" name="Rectangle 4">
            <a:extLst>
              <a:ext uri="{FF2B5EF4-FFF2-40B4-BE49-F238E27FC236}">
                <a16:creationId xmlns:a16="http://schemas.microsoft.com/office/drawing/2014/main" id="{C9668C2E-DEEB-4408-ABA7-57CC0F4E0CF3}"/>
              </a:ext>
            </a:extLst>
          </p:cNvPr>
          <p:cNvSpPr/>
          <p:nvPr/>
        </p:nvSpPr>
        <p:spPr>
          <a:xfrm>
            <a:off x="9222614" y="2594344"/>
            <a:ext cx="2622055" cy="163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CMEP  Section IV: Implementation and Management of CMEP </a:t>
            </a:r>
          </a:p>
        </p:txBody>
      </p:sp>
      <p:sp>
        <p:nvSpPr>
          <p:cNvPr id="2" name="Footer Placeholder 1">
            <a:extLst>
              <a:ext uri="{FF2B5EF4-FFF2-40B4-BE49-F238E27FC236}">
                <a16:creationId xmlns:a16="http://schemas.microsoft.com/office/drawing/2014/main" id="{F5B8B8D5-ECB0-4179-B3D9-3ED60F1C1DB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94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62460-A723-475C-86D9-CBD26856E6E7}"/>
              </a:ext>
            </a:extLst>
          </p:cNvPr>
          <p:cNvSpPr>
            <a:spLocks noGrp="1"/>
          </p:cNvSpPr>
          <p:nvPr>
            <p:ph type="title"/>
          </p:nvPr>
        </p:nvSpPr>
        <p:spPr>
          <a:xfrm>
            <a:off x="412315" y="114604"/>
            <a:ext cx="10515600" cy="1325563"/>
          </a:xfrm>
        </p:spPr>
        <p:txBody>
          <a:bodyPr>
            <a:normAutofit/>
          </a:bodyPr>
          <a:lstStyle/>
          <a:p>
            <a:pPr algn="l"/>
            <a:r>
              <a:rPr lang="en-US" sz="4400" dirty="0"/>
              <a:t>Roles and Responsibilities </a:t>
            </a:r>
          </a:p>
        </p:txBody>
      </p:sp>
      <p:sp>
        <p:nvSpPr>
          <p:cNvPr id="8" name="Content Placeholder 7">
            <a:extLst>
              <a:ext uri="{FF2B5EF4-FFF2-40B4-BE49-F238E27FC236}">
                <a16:creationId xmlns:a16="http://schemas.microsoft.com/office/drawing/2014/main" id="{1DAD273E-3DBB-4D1A-94C9-0163208F90C0}"/>
              </a:ext>
            </a:extLst>
          </p:cNvPr>
          <p:cNvSpPr>
            <a:spLocks noGrp="1"/>
          </p:cNvSpPr>
          <p:nvPr>
            <p:ph idx="1"/>
          </p:nvPr>
        </p:nvSpPr>
        <p:spPr>
          <a:xfrm>
            <a:off x="498027" y="1446326"/>
            <a:ext cx="7248688" cy="3731849"/>
          </a:xfrm>
        </p:spPr>
        <p:txBody>
          <a:bodyPr/>
          <a:lstStyle/>
          <a:p>
            <a:r>
              <a:rPr lang="en-US" dirty="0"/>
              <a:t>Data collection (e.g., project staff, enumerators)</a:t>
            </a:r>
          </a:p>
          <a:p>
            <a:r>
              <a:rPr lang="en-US" dirty="0"/>
              <a:t>Data collection management (e.g., logistics, field monitors) </a:t>
            </a:r>
          </a:p>
          <a:p>
            <a:r>
              <a:rPr lang="en-US" dirty="0"/>
              <a:t>Quality Control </a:t>
            </a:r>
          </a:p>
          <a:p>
            <a:r>
              <a:rPr lang="en-US" dirty="0"/>
              <a:t>Data Analysis </a:t>
            </a:r>
          </a:p>
          <a:p>
            <a:r>
              <a:rPr lang="en-US" dirty="0"/>
              <a:t>Reporting </a:t>
            </a:r>
          </a:p>
          <a:p>
            <a:endParaRPr lang="en-US" dirty="0"/>
          </a:p>
        </p:txBody>
      </p:sp>
      <p:pic>
        <p:nvPicPr>
          <p:cNvPr id="9" name="Content Placeholder 5" descr="Stock image showing silhouettes of people. ">
            <a:extLst>
              <a:ext uri="{FF2B5EF4-FFF2-40B4-BE49-F238E27FC236}">
                <a16:creationId xmlns:a16="http://schemas.microsoft.com/office/drawing/2014/main" id="{86F9C06D-CFF0-49B7-9A15-2270BA4FC25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2022" y="2326666"/>
            <a:ext cx="2782144" cy="2578049"/>
          </a:xfrm>
          <a:prstGeom prst="rect">
            <a:avLst/>
          </a:prstGeom>
        </p:spPr>
      </p:pic>
      <p:sp>
        <p:nvSpPr>
          <p:cNvPr id="2" name="Footer Placeholder 1">
            <a:extLst>
              <a:ext uri="{FF2B5EF4-FFF2-40B4-BE49-F238E27FC236}">
                <a16:creationId xmlns:a16="http://schemas.microsoft.com/office/drawing/2014/main" id="{2FB91758-9B67-4338-AB5B-25FAEE4E336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8551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863" y="221287"/>
            <a:ext cx="10515600" cy="1325563"/>
          </a:xfrm>
        </p:spPr>
        <p:txBody>
          <a:bodyPr/>
          <a:lstStyle/>
          <a:p>
            <a:r>
              <a:rPr lang="en-US" sz="4400" dirty="0"/>
              <a:t>Ensuring </a:t>
            </a:r>
            <a:r>
              <a:rPr lang="en-US" dirty="0"/>
              <a:t>Data Quality</a:t>
            </a:r>
            <a:br>
              <a:rPr lang="en-US" dirty="0"/>
            </a:br>
            <a:endParaRPr lang="en-US" dirty="0"/>
          </a:p>
        </p:txBody>
      </p:sp>
      <p:graphicFrame>
        <p:nvGraphicFramePr>
          <p:cNvPr id="2" name="Diagram 1" descr="Under Ensuring Data Quality: &#10;'Several Things Can Go Wrong&quot; &#10;and &#10;&quot;Mitigate Data Quality Issues&quot; &#10;"/>
          <p:cNvGraphicFramePr/>
          <p:nvPr>
            <p:extLst>
              <p:ext uri="{D42A27DB-BD31-4B8C-83A1-F6EECF244321}">
                <p14:modId xmlns:p14="http://schemas.microsoft.com/office/powerpoint/2010/main" val="1147975042"/>
              </p:ext>
            </p:extLst>
          </p:nvPr>
        </p:nvGraphicFramePr>
        <p:xfrm>
          <a:off x="810016" y="1155628"/>
          <a:ext cx="10571967" cy="4546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1">
            <a:extLst>
              <a:ext uri="{FF2B5EF4-FFF2-40B4-BE49-F238E27FC236}">
                <a16:creationId xmlns:a16="http://schemas.microsoft.com/office/drawing/2014/main" id="{F6BAA8D0-6B05-42B8-87D4-108ECF1E95B8}"/>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custDataLst>
      <p:tags r:id="rId1"/>
    </p:custDataLst>
    <p:extLst>
      <p:ext uri="{BB962C8B-B14F-4D97-AF65-F5344CB8AC3E}">
        <p14:creationId xmlns:p14="http://schemas.microsoft.com/office/powerpoint/2010/main" val="375948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6503-9EBD-4125-87AD-BC075A4AEA30}"/>
              </a:ext>
            </a:extLst>
          </p:cNvPr>
          <p:cNvSpPr>
            <a:spLocks noGrp="1"/>
          </p:cNvSpPr>
          <p:nvPr>
            <p:ph type="title"/>
          </p:nvPr>
        </p:nvSpPr>
        <p:spPr/>
        <p:txBody>
          <a:bodyPr/>
          <a:lstStyle/>
          <a:p>
            <a:r>
              <a:rPr lang="en-US" b="1" dirty="0"/>
              <a:t>Knowledge Check </a:t>
            </a:r>
          </a:p>
        </p:txBody>
      </p:sp>
    </p:spTree>
    <p:extLst>
      <p:ext uri="{BB962C8B-B14F-4D97-AF65-F5344CB8AC3E}">
        <p14:creationId xmlns:p14="http://schemas.microsoft.com/office/powerpoint/2010/main" val="179613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08BAA-6FBA-4CAA-AB4D-25DF2158BD21}"/>
              </a:ext>
            </a:extLst>
          </p:cNvPr>
          <p:cNvSpPr>
            <a:spLocks noGrp="1"/>
          </p:cNvSpPr>
          <p:nvPr>
            <p:ph type="ctrTitle"/>
          </p:nvPr>
        </p:nvSpPr>
        <p:spPr>
          <a:xfrm>
            <a:off x="363676" y="0"/>
            <a:ext cx="10577453" cy="961175"/>
          </a:xfrm>
        </p:spPr>
        <p:txBody>
          <a:bodyPr>
            <a:normAutofit/>
          </a:bodyPr>
          <a:lstStyle/>
          <a:p>
            <a:pPr algn="l"/>
            <a:r>
              <a:rPr lang="en-US" sz="4400" dirty="0"/>
              <a:t>Question 1: </a:t>
            </a:r>
          </a:p>
        </p:txBody>
      </p:sp>
      <p:sp>
        <p:nvSpPr>
          <p:cNvPr id="3" name="Content Placeholder 2">
            <a:extLst>
              <a:ext uri="{FF2B5EF4-FFF2-40B4-BE49-F238E27FC236}">
                <a16:creationId xmlns:a16="http://schemas.microsoft.com/office/drawing/2014/main" id="{362FC34D-AFAA-478E-9232-4A3A88BE9C9F}"/>
              </a:ext>
            </a:extLst>
          </p:cNvPr>
          <p:cNvSpPr>
            <a:spLocks noGrp="1"/>
          </p:cNvSpPr>
          <p:nvPr>
            <p:ph sz="quarter" idx="13"/>
          </p:nvPr>
        </p:nvSpPr>
        <p:spPr>
          <a:xfrm>
            <a:off x="564492" y="1397478"/>
            <a:ext cx="10597479" cy="3734358"/>
          </a:xfrm>
        </p:spPr>
        <p:txBody>
          <a:bodyPr/>
          <a:lstStyle/>
          <a:p>
            <a:pPr marL="0" indent="0">
              <a:buNone/>
            </a:pPr>
            <a:r>
              <a:rPr lang="en-US" sz="3000" b="1" dirty="0"/>
              <a:t>Each performance indicator should be linked to at least one data collection tool in the CMEP.</a:t>
            </a:r>
          </a:p>
          <a:p>
            <a:pPr marL="0" indent="0">
              <a:buNone/>
            </a:pPr>
            <a:endParaRPr lang="en-US" dirty="0"/>
          </a:p>
          <a:p>
            <a:r>
              <a:rPr lang="en-US" dirty="0"/>
              <a:t>True</a:t>
            </a:r>
          </a:p>
          <a:p>
            <a:r>
              <a:rPr lang="en-US" dirty="0"/>
              <a:t>False </a:t>
            </a:r>
          </a:p>
        </p:txBody>
      </p:sp>
      <p:sp>
        <p:nvSpPr>
          <p:cNvPr id="2" name="Footer Placeholder 1">
            <a:extLst>
              <a:ext uri="{FF2B5EF4-FFF2-40B4-BE49-F238E27FC236}">
                <a16:creationId xmlns:a16="http://schemas.microsoft.com/office/drawing/2014/main" id="{3155C768-1EE5-45C8-B228-7C2E515355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6632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AC7AD-1502-46C0-B47F-0DFBD9CF6960}"/>
              </a:ext>
            </a:extLst>
          </p:cNvPr>
          <p:cNvSpPr>
            <a:spLocks noGrp="1"/>
          </p:cNvSpPr>
          <p:nvPr>
            <p:ph type="ctrTitle"/>
          </p:nvPr>
        </p:nvSpPr>
        <p:spPr>
          <a:xfrm>
            <a:off x="651510" y="0"/>
            <a:ext cx="4705149" cy="1461778"/>
          </a:xfrm>
        </p:spPr>
        <p:txBody>
          <a:bodyPr vert="horz" lIns="91440" tIns="45720" rIns="91440" bIns="45720" rtlCol="0" anchor="ctr">
            <a:normAutofit/>
          </a:bodyPr>
          <a:lstStyle/>
          <a:p>
            <a:pPr algn="l"/>
            <a:r>
              <a:rPr lang="en-US" sz="4400" dirty="0"/>
              <a:t>Agenda</a:t>
            </a:r>
          </a:p>
        </p:txBody>
      </p:sp>
      <p:sp>
        <p:nvSpPr>
          <p:cNvPr id="5" name="Content Placeholder 2">
            <a:extLst>
              <a:ext uri="{FF2B5EF4-FFF2-40B4-BE49-F238E27FC236}">
                <a16:creationId xmlns:a16="http://schemas.microsoft.com/office/drawing/2014/main" id="{70608293-DF14-4521-925C-A28F53E32FED}"/>
              </a:ext>
            </a:extLst>
          </p:cNvPr>
          <p:cNvSpPr>
            <a:spLocks noGrp="1"/>
          </p:cNvSpPr>
          <p:nvPr>
            <p:ph sz="quarter" idx="13"/>
          </p:nvPr>
        </p:nvSpPr>
        <p:spPr>
          <a:xfrm>
            <a:off x="651510" y="1438576"/>
            <a:ext cx="8357579" cy="6566172"/>
          </a:xfrm>
        </p:spPr>
        <p:txBody>
          <a:bodyPr vert="horz" lIns="91440" tIns="45720" rIns="91440" bIns="45720" numCol="1" rtlCol="0">
            <a:normAutofit/>
          </a:bodyPr>
          <a:lstStyle/>
          <a:p>
            <a:r>
              <a:rPr lang="en-US" sz="3300" dirty="0"/>
              <a:t>Overview of data collection</a:t>
            </a:r>
          </a:p>
          <a:p>
            <a:r>
              <a:rPr lang="en-US" sz="3300" dirty="0"/>
              <a:t>Developing data collection tools </a:t>
            </a:r>
          </a:p>
          <a:p>
            <a:r>
              <a:rPr lang="en-US" sz="3300" dirty="0"/>
              <a:t>Planning for data Collection</a:t>
            </a:r>
          </a:p>
          <a:p>
            <a:pPr marL="0" indent="0">
              <a:buNone/>
            </a:pPr>
            <a:endParaRPr lang="en-US" sz="3300" dirty="0"/>
          </a:p>
          <a:p>
            <a:pPr marL="0" indent="0">
              <a:buNone/>
            </a:pPr>
            <a:endParaRPr lang="en-US" sz="3600" b="1" dirty="0"/>
          </a:p>
          <a:p>
            <a:pPr marL="0" indent="0">
              <a:buNone/>
            </a:pPr>
            <a:endParaRPr lang="en-US" sz="3600" b="1" dirty="0"/>
          </a:p>
          <a:p>
            <a:pPr marL="0" indent="0">
              <a:buNone/>
            </a:pPr>
            <a:endParaRPr lang="en-US" sz="3300" b="1" dirty="0"/>
          </a:p>
          <a:p>
            <a:endParaRPr lang="en-US" sz="3300" dirty="0"/>
          </a:p>
          <a:p>
            <a:endParaRPr lang="en-US" sz="3300" dirty="0"/>
          </a:p>
          <a:p>
            <a:pPr marL="0" indent="0">
              <a:buNone/>
            </a:pPr>
            <a:endParaRPr lang="en-US" sz="3300" b="1" dirty="0">
              <a:highlight>
                <a:srgbClr val="FFFF00"/>
              </a:highlight>
            </a:endParaRPr>
          </a:p>
          <a:p>
            <a:pPr marL="0" indent="0">
              <a:buNone/>
            </a:pPr>
            <a:endParaRPr lang="en-US" b="1" dirty="0">
              <a:highlight>
                <a:srgbClr val="FFFF00"/>
              </a:highlight>
            </a:endParaRPr>
          </a:p>
          <a:p>
            <a:pPr marL="0" indent="0">
              <a:buNone/>
            </a:pPr>
            <a:endParaRPr lang="en-US" b="1" dirty="0">
              <a:highlight>
                <a:srgbClr val="FFFF00"/>
              </a:highlight>
            </a:endParaRPr>
          </a:p>
          <a:p>
            <a:endParaRPr lang="en-US" dirty="0"/>
          </a:p>
          <a:p>
            <a:pPr marL="0"/>
            <a:endParaRPr lang="en-US" dirty="0"/>
          </a:p>
        </p:txBody>
      </p:sp>
      <p:pic>
        <p:nvPicPr>
          <p:cNvPr id="9" name="Graphic 8" descr="Check List">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907"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08BAA-6FBA-4CAA-AB4D-25DF2158BD21}"/>
              </a:ext>
            </a:extLst>
          </p:cNvPr>
          <p:cNvSpPr>
            <a:spLocks noGrp="1"/>
          </p:cNvSpPr>
          <p:nvPr>
            <p:ph type="ctrTitle"/>
          </p:nvPr>
        </p:nvSpPr>
        <p:spPr>
          <a:xfrm>
            <a:off x="300176" y="91825"/>
            <a:ext cx="10577453" cy="961175"/>
          </a:xfrm>
        </p:spPr>
        <p:txBody>
          <a:bodyPr>
            <a:normAutofit/>
          </a:bodyPr>
          <a:lstStyle/>
          <a:p>
            <a:pPr algn="l"/>
            <a:r>
              <a:rPr lang="en-US" sz="4400" dirty="0"/>
              <a:t>Question 2: </a:t>
            </a:r>
          </a:p>
        </p:txBody>
      </p:sp>
      <p:sp>
        <p:nvSpPr>
          <p:cNvPr id="3" name="Content Placeholder 2">
            <a:extLst>
              <a:ext uri="{FF2B5EF4-FFF2-40B4-BE49-F238E27FC236}">
                <a16:creationId xmlns:a16="http://schemas.microsoft.com/office/drawing/2014/main" id="{362FC34D-AFAA-478E-9232-4A3A88BE9C9F}"/>
              </a:ext>
            </a:extLst>
          </p:cNvPr>
          <p:cNvSpPr>
            <a:spLocks noGrp="1"/>
          </p:cNvSpPr>
          <p:nvPr>
            <p:ph sz="quarter" idx="13"/>
          </p:nvPr>
        </p:nvSpPr>
        <p:spPr>
          <a:xfrm>
            <a:off x="450192" y="1245078"/>
            <a:ext cx="10597479" cy="3734358"/>
          </a:xfrm>
        </p:spPr>
        <p:txBody>
          <a:bodyPr/>
          <a:lstStyle/>
          <a:p>
            <a:pPr marL="0" indent="0">
              <a:buNone/>
            </a:pPr>
            <a:r>
              <a:rPr lang="en-US" sz="3200" b="1" dirty="0"/>
              <a:t>Data collection instruments are developed after the final CMEP is approved.</a:t>
            </a:r>
          </a:p>
          <a:p>
            <a:pPr marL="0" indent="0">
              <a:buNone/>
            </a:pPr>
            <a:endParaRPr lang="en-US" dirty="0"/>
          </a:p>
          <a:p>
            <a:r>
              <a:rPr lang="en-US" sz="3200" dirty="0"/>
              <a:t>True</a:t>
            </a:r>
          </a:p>
          <a:p>
            <a:r>
              <a:rPr lang="en-US" sz="3200" dirty="0"/>
              <a:t>False</a:t>
            </a:r>
          </a:p>
        </p:txBody>
      </p:sp>
      <p:sp>
        <p:nvSpPr>
          <p:cNvPr id="2" name="Footer Placeholder 1">
            <a:extLst>
              <a:ext uri="{FF2B5EF4-FFF2-40B4-BE49-F238E27FC236}">
                <a16:creationId xmlns:a16="http://schemas.microsoft.com/office/drawing/2014/main" id="{3155C768-1EE5-45C8-B228-7C2E515355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1709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08BAA-6FBA-4CAA-AB4D-25DF2158BD21}"/>
              </a:ext>
            </a:extLst>
          </p:cNvPr>
          <p:cNvSpPr>
            <a:spLocks noGrp="1"/>
          </p:cNvSpPr>
          <p:nvPr>
            <p:ph type="ctrTitle"/>
          </p:nvPr>
        </p:nvSpPr>
        <p:spPr>
          <a:xfrm>
            <a:off x="376376" y="218825"/>
            <a:ext cx="10577453" cy="961175"/>
          </a:xfrm>
        </p:spPr>
        <p:txBody>
          <a:bodyPr>
            <a:normAutofit/>
          </a:bodyPr>
          <a:lstStyle/>
          <a:p>
            <a:pPr algn="l"/>
            <a:r>
              <a:rPr lang="en-US" sz="4400" dirty="0"/>
              <a:t>Question 3: </a:t>
            </a:r>
          </a:p>
        </p:txBody>
      </p:sp>
      <p:sp>
        <p:nvSpPr>
          <p:cNvPr id="3" name="Content Placeholder 2">
            <a:extLst>
              <a:ext uri="{FF2B5EF4-FFF2-40B4-BE49-F238E27FC236}">
                <a16:creationId xmlns:a16="http://schemas.microsoft.com/office/drawing/2014/main" id="{362FC34D-AFAA-478E-9232-4A3A88BE9C9F}"/>
              </a:ext>
            </a:extLst>
          </p:cNvPr>
          <p:cNvSpPr>
            <a:spLocks noGrp="1"/>
          </p:cNvSpPr>
          <p:nvPr>
            <p:ph sz="quarter" idx="13"/>
          </p:nvPr>
        </p:nvSpPr>
        <p:spPr>
          <a:xfrm>
            <a:off x="589892" y="1486378"/>
            <a:ext cx="10597479" cy="3734358"/>
          </a:xfrm>
        </p:spPr>
        <p:txBody>
          <a:bodyPr>
            <a:normAutofit/>
          </a:bodyPr>
          <a:lstStyle/>
          <a:p>
            <a:pPr marL="0" indent="0">
              <a:buNone/>
            </a:pPr>
            <a:r>
              <a:rPr lang="en-US" sz="3200" b="1" dirty="0"/>
              <a:t>Data collected about beneficiaries' age, test scores, employment status and ethnicity would be considered what type of data? </a:t>
            </a:r>
          </a:p>
          <a:p>
            <a:pPr marL="0" indent="0">
              <a:buNone/>
            </a:pPr>
            <a:endParaRPr lang="en-US" sz="3200" b="1" dirty="0"/>
          </a:p>
          <a:p>
            <a:r>
              <a:rPr lang="en-US" sz="3200" dirty="0"/>
              <a:t>Quantitative </a:t>
            </a:r>
          </a:p>
          <a:p>
            <a:r>
              <a:rPr lang="en-US" sz="3200" dirty="0"/>
              <a:t>Qualitative </a:t>
            </a:r>
            <a:endParaRPr lang="en-US" dirty="0"/>
          </a:p>
        </p:txBody>
      </p:sp>
      <p:sp>
        <p:nvSpPr>
          <p:cNvPr id="2" name="Footer Placeholder 1">
            <a:extLst>
              <a:ext uri="{FF2B5EF4-FFF2-40B4-BE49-F238E27FC236}">
                <a16:creationId xmlns:a16="http://schemas.microsoft.com/office/drawing/2014/main" id="{3155C768-1EE5-45C8-B228-7C2E515355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739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08BAA-6FBA-4CAA-AB4D-25DF2158BD21}"/>
              </a:ext>
            </a:extLst>
          </p:cNvPr>
          <p:cNvSpPr>
            <a:spLocks noGrp="1"/>
          </p:cNvSpPr>
          <p:nvPr>
            <p:ph type="ctrTitle"/>
          </p:nvPr>
        </p:nvSpPr>
        <p:spPr>
          <a:xfrm>
            <a:off x="389076" y="168025"/>
            <a:ext cx="10577453" cy="961175"/>
          </a:xfrm>
        </p:spPr>
        <p:txBody>
          <a:bodyPr>
            <a:normAutofit/>
          </a:bodyPr>
          <a:lstStyle/>
          <a:p>
            <a:pPr algn="l"/>
            <a:r>
              <a:rPr lang="en-US" sz="4400" dirty="0"/>
              <a:t>Question 4: </a:t>
            </a:r>
          </a:p>
        </p:txBody>
      </p:sp>
      <p:sp>
        <p:nvSpPr>
          <p:cNvPr id="3" name="Content Placeholder 2">
            <a:extLst>
              <a:ext uri="{FF2B5EF4-FFF2-40B4-BE49-F238E27FC236}">
                <a16:creationId xmlns:a16="http://schemas.microsoft.com/office/drawing/2014/main" id="{362FC34D-AFAA-478E-9232-4A3A88BE9C9F}"/>
              </a:ext>
            </a:extLst>
          </p:cNvPr>
          <p:cNvSpPr>
            <a:spLocks noGrp="1"/>
          </p:cNvSpPr>
          <p:nvPr>
            <p:ph sz="quarter" idx="13"/>
          </p:nvPr>
        </p:nvSpPr>
        <p:spPr>
          <a:xfrm>
            <a:off x="589892" y="1626078"/>
            <a:ext cx="10597479" cy="3734358"/>
          </a:xfrm>
        </p:spPr>
        <p:txBody>
          <a:bodyPr>
            <a:normAutofit/>
          </a:bodyPr>
          <a:lstStyle/>
          <a:p>
            <a:pPr marL="0" indent="0">
              <a:buNone/>
            </a:pPr>
            <a:r>
              <a:rPr lang="en-US" sz="3200" b="1" dirty="0"/>
              <a:t>Qualitative data is typically easier to aggregate, analyze and interpret in comparison to quantitative data.</a:t>
            </a:r>
          </a:p>
          <a:p>
            <a:pPr marL="0" indent="0">
              <a:buNone/>
            </a:pPr>
            <a:endParaRPr lang="en-US" sz="3200" b="1" dirty="0"/>
          </a:p>
          <a:p>
            <a:r>
              <a:rPr lang="en-US" sz="3200" dirty="0"/>
              <a:t>True</a:t>
            </a:r>
          </a:p>
          <a:p>
            <a:r>
              <a:rPr lang="en-US" sz="3200" dirty="0"/>
              <a:t>False</a:t>
            </a:r>
          </a:p>
          <a:p>
            <a:pPr marL="0" indent="0">
              <a:buNone/>
            </a:pPr>
            <a:endParaRPr lang="en-US" sz="3200" b="1" dirty="0"/>
          </a:p>
        </p:txBody>
      </p:sp>
      <p:sp>
        <p:nvSpPr>
          <p:cNvPr id="2" name="Footer Placeholder 1">
            <a:extLst>
              <a:ext uri="{FF2B5EF4-FFF2-40B4-BE49-F238E27FC236}">
                <a16:creationId xmlns:a16="http://schemas.microsoft.com/office/drawing/2014/main" id="{3155C768-1EE5-45C8-B228-7C2E515355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1470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08BAA-6FBA-4CAA-AB4D-25DF2158BD21}"/>
              </a:ext>
            </a:extLst>
          </p:cNvPr>
          <p:cNvSpPr>
            <a:spLocks noGrp="1"/>
          </p:cNvSpPr>
          <p:nvPr>
            <p:ph type="ctrTitle"/>
          </p:nvPr>
        </p:nvSpPr>
        <p:spPr>
          <a:xfrm>
            <a:off x="363676" y="91825"/>
            <a:ext cx="10577453" cy="961175"/>
          </a:xfrm>
        </p:spPr>
        <p:txBody>
          <a:bodyPr>
            <a:normAutofit/>
          </a:bodyPr>
          <a:lstStyle/>
          <a:p>
            <a:pPr algn="l"/>
            <a:r>
              <a:rPr lang="en-US" sz="4400" dirty="0"/>
              <a:t>Question 5: </a:t>
            </a:r>
          </a:p>
        </p:txBody>
      </p:sp>
      <p:sp>
        <p:nvSpPr>
          <p:cNvPr id="3" name="Content Placeholder 2">
            <a:extLst>
              <a:ext uri="{FF2B5EF4-FFF2-40B4-BE49-F238E27FC236}">
                <a16:creationId xmlns:a16="http://schemas.microsoft.com/office/drawing/2014/main" id="{362FC34D-AFAA-478E-9232-4A3A88BE9C9F}"/>
              </a:ext>
            </a:extLst>
          </p:cNvPr>
          <p:cNvSpPr>
            <a:spLocks noGrp="1"/>
          </p:cNvSpPr>
          <p:nvPr>
            <p:ph sz="quarter" idx="13"/>
          </p:nvPr>
        </p:nvSpPr>
        <p:spPr>
          <a:xfrm>
            <a:off x="564492" y="1460978"/>
            <a:ext cx="10597479" cy="3734358"/>
          </a:xfrm>
        </p:spPr>
        <p:txBody>
          <a:bodyPr>
            <a:normAutofit/>
          </a:bodyPr>
          <a:lstStyle/>
          <a:p>
            <a:pPr marL="0" indent="0">
              <a:buNone/>
            </a:pPr>
            <a:r>
              <a:rPr lang="en-US" sz="3200" b="1" dirty="0"/>
              <a:t>Which of the following data collection methods is best suited for collecting information from a large population?</a:t>
            </a:r>
          </a:p>
          <a:p>
            <a:pPr marL="0" indent="0">
              <a:buNone/>
            </a:pPr>
            <a:endParaRPr lang="en-US" sz="3200" b="1" dirty="0"/>
          </a:p>
          <a:p>
            <a:r>
              <a:rPr lang="en-US" dirty="0"/>
              <a:t>Focus group discussion </a:t>
            </a:r>
          </a:p>
          <a:p>
            <a:r>
              <a:rPr lang="en-US" dirty="0"/>
              <a:t>Key informant interview </a:t>
            </a:r>
          </a:p>
          <a:p>
            <a:r>
              <a:rPr lang="en-US" dirty="0"/>
              <a:t>Observation </a:t>
            </a:r>
          </a:p>
          <a:p>
            <a:r>
              <a:rPr lang="en-US" dirty="0"/>
              <a:t>Survey </a:t>
            </a:r>
            <a:endParaRPr lang="en-US" sz="4000" b="1" dirty="0"/>
          </a:p>
        </p:txBody>
      </p:sp>
      <p:sp>
        <p:nvSpPr>
          <p:cNvPr id="2" name="Footer Placeholder 1">
            <a:extLst>
              <a:ext uri="{FF2B5EF4-FFF2-40B4-BE49-F238E27FC236}">
                <a16:creationId xmlns:a16="http://schemas.microsoft.com/office/drawing/2014/main" id="{3155C768-1EE5-45C8-B228-7C2E515355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382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08BAA-6FBA-4CAA-AB4D-25DF2158BD21}"/>
              </a:ext>
            </a:extLst>
          </p:cNvPr>
          <p:cNvSpPr>
            <a:spLocks noGrp="1"/>
          </p:cNvSpPr>
          <p:nvPr>
            <p:ph type="ctrTitle"/>
          </p:nvPr>
        </p:nvSpPr>
        <p:spPr>
          <a:xfrm>
            <a:off x="363676" y="91825"/>
            <a:ext cx="10577453" cy="961175"/>
          </a:xfrm>
        </p:spPr>
        <p:txBody>
          <a:bodyPr>
            <a:normAutofit/>
          </a:bodyPr>
          <a:lstStyle/>
          <a:p>
            <a:pPr algn="l"/>
            <a:r>
              <a:rPr lang="en-US" sz="4400" dirty="0"/>
              <a:t>Question 6: </a:t>
            </a:r>
          </a:p>
        </p:txBody>
      </p:sp>
      <p:sp>
        <p:nvSpPr>
          <p:cNvPr id="3" name="Content Placeholder 2">
            <a:extLst>
              <a:ext uri="{FF2B5EF4-FFF2-40B4-BE49-F238E27FC236}">
                <a16:creationId xmlns:a16="http://schemas.microsoft.com/office/drawing/2014/main" id="{362FC34D-AFAA-478E-9232-4A3A88BE9C9F}"/>
              </a:ext>
            </a:extLst>
          </p:cNvPr>
          <p:cNvSpPr>
            <a:spLocks noGrp="1"/>
          </p:cNvSpPr>
          <p:nvPr>
            <p:ph sz="quarter" idx="13"/>
          </p:nvPr>
        </p:nvSpPr>
        <p:spPr>
          <a:xfrm>
            <a:off x="564492" y="1524478"/>
            <a:ext cx="10597479" cy="3734358"/>
          </a:xfrm>
        </p:spPr>
        <p:txBody>
          <a:bodyPr>
            <a:normAutofit/>
          </a:bodyPr>
          <a:lstStyle/>
          <a:p>
            <a:pPr marL="0" indent="0">
              <a:buNone/>
            </a:pPr>
            <a:r>
              <a:rPr lang="en-US" sz="3200" b="1" dirty="0"/>
              <a:t>Grantees should only pre-test their instruments if conducting a survey.</a:t>
            </a:r>
          </a:p>
          <a:p>
            <a:pPr marL="0" indent="0">
              <a:buNone/>
            </a:pPr>
            <a:endParaRPr lang="en-US" sz="3200" b="1" dirty="0"/>
          </a:p>
          <a:p>
            <a:r>
              <a:rPr lang="en-US" dirty="0"/>
              <a:t>True</a:t>
            </a:r>
          </a:p>
          <a:p>
            <a:r>
              <a:rPr lang="en-US" dirty="0"/>
              <a:t>False </a:t>
            </a:r>
          </a:p>
        </p:txBody>
      </p:sp>
      <p:sp>
        <p:nvSpPr>
          <p:cNvPr id="2" name="Footer Placeholder 1">
            <a:extLst>
              <a:ext uri="{FF2B5EF4-FFF2-40B4-BE49-F238E27FC236}">
                <a16:creationId xmlns:a16="http://schemas.microsoft.com/office/drawing/2014/main" id="{3155C768-1EE5-45C8-B228-7C2E515355CF}"/>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75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428037" y="92598"/>
            <a:ext cx="10577453" cy="961175"/>
          </a:xfrm>
        </p:spPr>
        <p:txBody>
          <a:bodyPr>
            <a:normAutofit/>
          </a:bodyPr>
          <a:lstStyle/>
          <a:p>
            <a:pPr algn="l"/>
            <a:r>
              <a:rPr lang="en-US" sz="4400" dirty="0"/>
              <a:t>Data Tools, Methods, Sources and Types</a:t>
            </a:r>
          </a:p>
        </p:txBody>
      </p:sp>
      <p:sp>
        <p:nvSpPr>
          <p:cNvPr id="3" name="Content Placeholder 2">
            <a:extLst>
              <a:ext uri="{FF2B5EF4-FFF2-40B4-BE49-F238E27FC236}">
                <a16:creationId xmlns:a16="http://schemas.microsoft.com/office/drawing/2014/main" id="{899D53A3-0873-4795-B6D8-E299669A3614}"/>
              </a:ext>
            </a:extLst>
          </p:cNvPr>
          <p:cNvSpPr>
            <a:spLocks noGrp="1"/>
          </p:cNvSpPr>
          <p:nvPr>
            <p:ph sz="quarter" idx="13"/>
          </p:nvPr>
        </p:nvSpPr>
        <p:spPr>
          <a:xfrm>
            <a:off x="457748" y="1260671"/>
            <a:ext cx="10741083" cy="4256552"/>
          </a:xfrm>
        </p:spPr>
        <p:txBody>
          <a:bodyPr>
            <a:normAutofit/>
          </a:bodyPr>
          <a:lstStyle/>
          <a:p>
            <a:r>
              <a:rPr lang="en-US" dirty="0"/>
              <a:t>Data Benefits</a:t>
            </a:r>
          </a:p>
          <a:p>
            <a:pPr lvl="1"/>
            <a:r>
              <a:rPr lang="en-US" dirty="0"/>
              <a:t>Accountability, Learning, Exploration, Involvement and buy-in</a:t>
            </a:r>
          </a:p>
          <a:p>
            <a:r>
              <a:rPr lang="en-US" dirty="0"/>
              <a:t>Types of data collection tools and methods</a:t>
            </a:r>
          </a:p>
          <a:p>
            <a:pPr lvl="1"/>
            <a:r>
              <a:rPr lang="en-US" dirty="0"/>
              <a:t>Surveys, project documents, interview guides, knowledge tests, etc. </a:t>
            </a:r>
          </a:p>
          <a:p>
            <a:r>
              <a:rPr lang="en-US" dirty="0"/>
              <a:t>Primary data sources: </a:t>
            </a:r>
          </a:p>
          <a:p>
            <a:pPr lvl="1"/>
            <a:r>
              <a:rPr lang="en-US" dirty="0"/>
              <a:t>Beneficiaries, project partners, government officials, etc.  </a:t>
            </a:r>
          </a:p>
          <a:p>
            <a:r>
              <a:rPr lang="en-US" dirty="0"/>
              <a:t>Types of Data: </a:t>
            </a:r>
          </a:p>
          <a:p>
            <a:pPr lvl="1"/>
            <a:r>
              <a:rPr lang="en-US" dirty="0"/>
              <a:t>Primary versus secondary data</a:t>
            </a:r>
          </a:p>
          <a:p>
            <a:pPr lvl="1"/>
            <a:r>
              <a:rPr lang="en-US" dirty="0"/>
              <a:t>Qualitative versus quantitative data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E1D2D6-0F11-46DE-8A25-B81B7EFA3110}"/>
              </a:ext>
            </a:extLst>
          </p:cNvPr>
          <p:cNvSpPr>
            <a:spLocks noGrp="1"/>
          </p:cNvSpPr>
          <p:nvPr>
            <p:ph type="ctrTitle"/>
          </p:nvPr>
        </p:nvSpPr>
        <p:spPr>
          <a:xfrm>
            <a:off x="462760" y="190376"/>
            <a:ext cx="10577453" cy="961175"/>
          </a:xfrm>
        </p:spPr>
        <p:txBody>
          <a:bodyPr>
            <a:normAutofit/>
          </a:bodyPr>
          <a:lstStyle/>
          <a:p>
            <a:pPr algn="l"/>
            <a:r>
              <a:rPr lang="en-US" sz="4400" dirty="0"/>
              <a:t>Data Collection Steps</a:t>
            </a:r>
          </a:p>
        </p:txBody>
      </p:sp>
      <p:sp>
        <p:nvSpPr>
          <p:cNvPr id="3" name="Content Placeholder 2">
            <a:extLst>
              <a:ext uri="{FF2B5EF4-FFF2-40B4-BE49-F238E27FC236}">
                <a16:creationId xmlns:a16="http://schemas.microsoft.com/office/drawing/2014/main" id="{BC157EB6-4285-4B5D-930A-65AF2A16A8A7}"/>
              </a:ext>
            </a:extLst>
          </p:cNvPr>
          <p:cNvSpPr>
            <a:spLocks noGrp="1"/>
          </p:cNvSpPr>
          <p:nvPr>
            <p:ph sz="quarter" idx="13"/>
          </p:nvPr>
        </p:nvSpPr>
        <p:spPr>
          <a:xfrm>
            <a:off x="423023" y="1376419"/>
            <a:ext cx="10597479" cy="4449028"/>
          </a:xfrm>
        </p:spPr>
        <p:txBody>
          <a:bodyPr>
            <a:normAutofit/>
          </a:bodyPr>
          <a:lstStyle/>
          <a:p>
            <a:pPr marL="400050" indent="-400050">
              <a:buFont typeface="+mj-lt"/>
              <a:buAutoNum type="arabicPeriod"/>
            </a:pPr>
            <a:r>
              <a:rPr lang="en-US" dirty="0"/>
              <a:t>Define purpose and needed data </a:t>
            </a:r>
          </a:p>
          <a:p>
            <a:pPr marL="400050" indent="-400050">
              <a:buFont typeface="+mj-lt"/>
              <a:buAutoNum type="arabicPeriod"/>
            </a:pPr>
            <a:r>
              <a:rPr lang="en-US" dirty="0"/>
              <a:t>Identify target respondents </a:t>
            </a:r>
          </a:p>
          <a:p>
            <a:pPr marL="400050" indent="-400050">
              <a:buFont typeface="+mj-lt"/>
              <a:buAutoNum type="arabicPeriod"/>
            </a:pPr>
            <a:r>
              <a:rPr lang="en-US" dirty="0"/>
              <a:t>Choose the methods and approach </a:t>
            </a:r>
          </a:p>
          <a:p>
            <a:pPr marL="400050" indent="-400050">
              <a:buFont typeface="+mj-lt"/>
              <a:buAutoNum type="arabicPeriod"/>
            </a:pPr>
            <a:r>
              <a:rPr lang="en-US" dirty="0"/>
              <a:t>Select and develop the data collection tool </a:t>
            </a:r>
          </a:p>
          <a:p>
            <a:pPr marL="400050" indent="-400050">
              <a:buFont typeface="+mj-lt"/>
              <a:buAutoNum type="arabicPeriod"/>
            </a:pPr>
            <a:r>
              <a:rPr lang="en-US" dirty="0"/>
              <a:t>Pre-test the data collection tool(s)</a:t>
            </a:r>
          </a:p>
          <a:p>
            <a:pPr marL="400050" indent="-400050">
              <a:buFont typeface="+mj-lt"/>
              <a:buAutoNum type="arabicPeriod"/>
            </a:pPr>
            <a:r>
              <a:rPr lang="en-US" dirty="0"/>
              <a:t>Prepare for data collection </a:t>
            </a:r>
          </a:p>
          <a:p>
            <a:pPr marL="400050" indent="-400050">
              <a:buFont typeface="+mj-lt"/>
              <a:buAutoNum type="arabicPeriod"/>
            </a:pPr>
            <a:endParaRPr lang="en-US" dirty="0">
              <a:highlight>
                <a:srgbClr val="FFFF00"/>
              </a:highlight>
            </a:endParaRPr>
          </a:p>
        </p:txBody>
      </p:sp>
      <p:sp>
        <p:nvSpPr>
          <p:cNvPr id="2" name="Footer Placeholder 1">
            <a:extLst>
              <a:ext uri="{FF2B5EF4-FFF2-40B4-BE49-F238E27FC236}">
                <a16:creationId xmlns:a16="http://schemas.microsoft.com/office/drawing/2014/main" id="{0636D956-57BC-4180-A868-AD12468ED6B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920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B329D-07C9-4DBC-BD95-259AD363AFC3}"/>
              </a:ext>
            </a:extLst>
          </p:cNvPr>
          <p:cNvSpPr>
            <a:spLocks noGrp="1"/>
          </p:cNvSpPr>
          <p:nvPr>
            <p:ph type="ctrTitle"/>
          </p:nvPr>
        </p:nvSpPr>
        <p:spPr>
          <a:xfrm>
            <a:off x="582930" y="205483"/>
            <a:ext cx="10246032" cy="755692"/>
          </a:xfrm>
        </p:spPr>
        <p:txBody>
          <a:bodyPr>
            <a:normAutofit/>
          </a:bodyPr>
          <a:lstStyle/>
          <a:p>
            <a:pPr algn="l"/>
            <a:r>
              <a:rPr lang="en-US" sz="4400" dirty="0"/>
              <a:t>Resources</a:t>
            </a:r>
          </a:p>
        </p:txBody>
      </p:sp>
      <p:sp>
        <p:nvSpPr>
          <p:cNvPr id="3" name="Content Placeholder 2">
            <a:extLst>
              <a:ext uri="{FF2B5EF4-FFF2-40B4-BE49-F238E27FC236}">
                <a16:creationId xmlns:a16="http://schemas.microsoft.com/office/drawing/2014/main" id="{7F6E15F0-E5D0-4DAB-BE03-C526799FF2CE}"/>
              </a:ext>
            </a:extLst>
          </p:cNvPr>
          <p:cNvSpPr>
            <a:spLocks noGrp="1"/>
          </p:cNvSpPr>
          <p:nvPr>
            <p:ph sz="quarter" idx="13"/>
          </p:nvPr>
        </p:nvSpPr>
        <p:spPr>
          <a:xfrm>
            <a:off x="582930" y="1116465"/>
            <a:ext cx="10708369" cy="4113082"/>
          </a:xfrm>
        </p:spPr>
        <p:txBody>
          <a:bodyPr>
            <a:normAutofit/>
          </a:bodyPr>
          <a:lstStyle/>
          <a:p>
            <a:pPr>
              <a:lnSpc>
                <a:spcPct val="100000"/>
              </a:lnSpc>
            </a:pPr>
            <a:r>
              <a:rPr lang="en-US" sz="2000" dirty="0"/>
              <a:t>Monitoring and Evaluation (M&amp;E) Resource </a:t>
            </a:r>
            <a:r>
              <a:rPr lang="en-US" sz="2000"/>
              <a:t>Guide for OCFT </a:t>
            </a:r>
            <a:r>
              <a:rPr lang="en-US" sz="2000" dirty="0"/>
              <a:t>Projects: </a:t>
            </a:r>
            <a:r>
              <a:rPr lang="en-US" sz="2000" dirty="0">
                <a:hlinkClick r:id="rId3"/>
              </a:rPr>
              <a:t>Monitoring and Evaluation (M&amp;E) Resource Guide for OCFT Projects (dol.gov)</a:t>
            </a:r>
            <a:endParaRPr lang="en-US" sz="2000" dirty="0"/>
          </a:p>
          <a:p>
            <a:pPr>
              <a:lnSpc>
                <a:spcPct val="100000"/>
              </a:lnSpc>
            </a:pPr>
            <a:r>
              <a:rPr lang="en-US" sz="2000" dirty="0"/>
              <a:t>USAID Data Collection Methods and Tools for Performance Monitoring: </a:t>
            </a:r>
            <a:r>
              <a:rPr lang="en-US" sz="2000" dirty="0">
                <a:hlinkClick r:id="rId4"/>
              </a:rPr>
              <a:t>Data Collection Methods and Tools for Performance Monitoring (usaidlearninglab.org)</a:t>
            </a:r>
            <a:endParaRPr lang="en-US" sz="2000" dirty="0"/>
          </a:p>
          <a:p>
            <a:pPr>
              <a:lnSpc>
                <a:spcPct val="100000"/>
              </a:lnSpc>
            </a:pPr>
            <a:r>
              <a:rPr lang="en-US" sz="2000" dirty="0"/>
              <a:t>The Ultimate Guide to Effective Data Collection: </a:t>
            </a:r>
            <a:r>
              <a:rPr lang="en-US" sz="2000" dirty="0">
                <a:hlinkClick r:id="rId5"/>
              </a:rPr>
              <a:t>The-Ultimate-Guide-to-Effective-Data-Collection.pdf (</a:t>
            </a:r>
            <a:r>
              <a:rPr lang="en-US" sz="2000" dirty="0" err="1">
                <a:hlinkClick r:id="rId5"/>
              </a:rPr>
              <a:t>orange.ngo</a:t>
            </a:r>
            <a:r>
              <a:rPr lang="en-US" sz="2000" dirty="0">
                <a:hlinkClick r:id="rId5"/>
              </a:rPr>
              <a:t>)</a:t>
            </a:r>
            <a:endParaRPr lang="en-US" sz="2000" dirty="0"/>
          </a:p>
          <a:p>
            <a:pPr>
              <a:lnSpc>
                <a:spcPct val="100000"/>
              </a:lnSpc>
            </a:pPr>
            <a:r>
              <a:rPr lang="en-US" sz="2000" dirty="0"/>
              <a:t>Methodologies for Data Collection and Analysis for Monitoring and Evaluation (IOM): </a:t>
            </a:r>
            <a:r>
              <a:rPr lang="en-US" sz="2000" dirty="0">
                <a:hlinkClick r:id="rId6"/>
              </a:rPr>
              <a:t>IOM-Monitoring-and-Evaluation-Guidelines-Chapter-4_0.pdf</a:t>
            </a:r>
            <a:endParaRPr lang="en-US" sz="2000" dirty="0"/>
          </a:p>
          <a:p>
            <a:pPr>
              <a:lnSpc>
                <a:spcPct val="100000"/>
              </a:lnSpc>
            </a:pPr>
            <a:r>
              <a:rPr lang="en-US" sz="2000" dirty="0"/>
              <a:t>Tips for Developing Survey Instruments and Questionnaires (Bureau of educational and Cultural Affairs Evaluation Division): </a:t>
            </a:r>
            <a:r>
              <a:rPr lang="en-US" sz="2000" dirty="0">
                <a:hlinkClick r:id="rId7"/>
              </a:rPr>
              <a:t>eca_survey_best_practices_final_formatted.pdf (state.gov)</a:t>
            </a:r>
            <a:endParaRPr lang="en-US" sz="2000" dirty="0"/>
          </a:p>
          <a:p>
            <a:pPr>
              <a:lnSpc>
                <a:spcPct val="100000"/>
              </a:lnSpc>
            </a:pPr>
            <a:endParaRPr lang="en-US" sz="200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BE630A1-3336-4B15-BB43-CA2BA941B8D4}"/>
              </a:ext>
            </a:extLst>
          </p:cNvPr>
          <p:cNvSpPr>
            <a:spLocks noGrp="1"/>
          </p:cNvSpPr>
          <p:nvPr>
            <p:ph type="ctrTitle"/>
          </p:nvPr>
        </p:nvSpPr>
        <p:spPr>
          <a:xfrm>
            <a:off x="2574193" y="2467825"/>
            <a:ext cx="6071044" cy="961175"/>
          </a:xfrm>
        </p:spPr>
        <p:txBody>
          <a:bodyPr>
            <a:normAutofit/>
          </a:bodyPr>
          <a:lstStyle/>
          <a:p>
            <a:r>
              <a:rPr lang="en-US" dirty="0"/>
              <a:t>THANK YOU</a:t>
            </a:r>
          </a:p>
        </p:txBody>
      </p:sp>
      <p:sp>
        <p:nvSpPr>
          <p:cNvPr id="2" name="Footer Placeholder 1">
            <a:extLst>
              <a:ext uri="{FF2B5EF4-FFF2-40B4-BE49-F238E27FC236}">
                <a16:creationId xmlns:a16="http://schemas.microsoft.com/office/drawing/2014/main" id="{0636D956-57BC-4180-A868-AD12468ED6B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111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Overview of Data Collection </a:t>
            </a:r>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522787" y="366892"/>
            <a:ext cx="10276913" cy="961175"/>
          </a:xfrm>
        </p:spPr>
        <p:txBody>
          <a:bodyPr>
            <a:normAutofit/>
          </a:bodyPr>
          <a:lstStyle/>
          <a:p>
            <a:pPr algn="l"/>
            <a:r>
              <a:rPr lang="en-US" sz="4400" dirty="0"/>
              <a:t>Data Collection in the RBM Cycle</a:t>
            </a:r>
          </a:p>
        </p:txBody>
      </p:sp>
      <p:sp>
        <p:nvSpPr>
          <p:cNvPr id="6" name="Rectangle 6">
            <a:extLst>
              <a:ext uri="{FF2B5EF4-FFF2-40B4-BE49-F238E27FC236}">
                <a16:creationId xmlns:a16="http://schemas.microsoft.com/office/drawing/2014/main" id="{47354B61-CA32-4922-8A5D-AD5A34ABF545}"/>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a:solidFill>
                  <a:schemeClr val="tx1"/>
                </a:solidFill>
                <a:latin typeface="Tahoma" pitchFamily="34" charset="0"/>
                <a:cs typeface="Times New Roman" pitchFamily="18" charset="0"/>
              </a:rPr>
              <a:t>Define </a:t>
            </a:r>
          </a:p>
          <a:p>
            <a:pPr algn="ctr">
              <a:spcBef>
                <a:spcPct val="0"/>
              </a:spcBef>
              <a:buSzTx/>
              <a:buNone/>
            </a:pPr>
            <a:r>
              <a:rPr lang="en-US" altLang="en-US" sz="2000" b="0" dirty="0">
                <a:solidFill>
                  <a:schemeClr val="tx1"/>
                </a:solidFill>
                <a:latin typeface="Tahoma" pitchFamily="34" charset="0"/>
                <a:cs typeface="Times New Roman" pitchFamily="18" charset="0"/>
              </a:rPr>
              <a:t>Results </a:t>
            </a:r>
          </a:p>
          <a:p>
            <a:pPr algn="ctr">
              <a:spcBef>
                <a:spcPct val="0"/>
              </a:spcBef>
              <a:buSzTx/>
              <a:buNone/>
            </a:pPr>
            <a:r>
              <a:rPr lang="en-US" altLang="en-US" sz="2000" b="0" dirty="0">
                <a:solidFill>
                  <a:schemeClr val="tx1"/>
                </a:solidFill>
                <a:latin typeface="Tahoma" pitchFamily="34" charset="0"/>
                <a:cs typeface="Times New Roman" pitchFamily="18" charset="0"/>
              </a:rPr>
              <a:t>(RF)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14" name="Straight Arrow Connector 13" descr="Arrow pointing from 1 to 2.">
            <a:extLst>
              <a:ext uri="{FF2B5EF4-FFF2-40B4-BE49-F238E27FC236}">
                <a16:creationId xmlns:a16="http://schemas.microsoft.com/office/drawing/2014/main" id="{4568F400-2836-498F-8E32-8A649165F856}"/>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EB2395FA-DDA2-4EF8-A1BD-2E3B2699CE64}"/>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Select</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Indicators</a:t>
            </a:r>
          </a:p>
        </p:txBody>
      </p:sp>
      <p:cxnSp>
        <p:nvCxnSpPr>
          <p:cNvPr id="15" name="Straight Arrow Connector 14" descr="Arrow pointing from 2 to 3. ">
            <a:extLst>
              <a:ext uri="{FF2B5EF4-FFF2-40B4-BE49-F238E27FC236}">
                <a16:creationId xmlns:a16="http://schemas.microsoft.com/office/drawing/2014/main" id="{0EF50DF4-CD70-4CAD-A95F-183CAF558518}"/>
              </a:ext>
            </a:extLst>
          </p:cNvPr>
          <p:cNvCxnSpPr>
            <a:cxnSpLocks/>
            <a:stCxn id="5" idx="3"/>
            <a:endCxn id="7" idx="1"/>
          </p:cNvCxnSpPr>
          <p:nvPr/>
        </p:nvCxnSpPr>
        <p:spPr>
          <a:xfrm>
            <a:off x="7051483" y="2788412"/>
            <a:ext cx="5258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a:extLst>
              <a:ext uri="{FF2B5EF4-FFF2-40B4-BE49-F238E27FC236}">
                <a16:creationId xmlns:a16="http://schemas.microsoft.com/office/drawing/2014/main" id="{D433C104-A4ED-4778-9C54-1C8353FABBEF}"/>
              </a:ext>
            </a:extLst>
          </p:cNvPr>
          <p:cNvSpPr>
            <a:spLocks noChangeArrowheads="1"/>
          </p:cNvSpPr>
          <p:nvPr/>
        </p:nvSpPr>
        <p:spPr bwMode="auto">
          <a:xfrm>
            <a:off x="7577322" y="2058240"/>
            <a:ext cx="2210465"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Develop a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Monitoring Plan</a:t>
            </a:r>
          </a:p>
        </p:txBody>
      </p:sp>
      <p:cxnSp>
        <p:nvCxnSpPr>
          <p:cNvPr id="11" name="Elbow Connector 2" descr="Elbow connector from 3. to 4. ">
            <a:extLst>
              <a:ext uri="{FF2B5EF4-FFF2-40B4-BE49-F238E27FC236}">
                <a16:creationId xmlns:a16="http://schemas.microsoft.com/office/drawing/2014/main" id="{79FE5E45-D068-479C-8287-BFC2483D07BD}"/>
              </a:ext>
            </a:extLst>
          </p:cNvPr>
          <p:cNvCxnSpPr>
            <a:cxnSpLocks/>
          </p:cNvCxnSpPr>
          <p:nvPr/>
        </p:nvCxnSpPr>
        <p:spPr>
          <a:xfrm flipH="1">
            <a:off x="9715778" y="2803653"/>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a:extLst>
              <a:ext uri="{FF2B5EF4-FFF2-40B4-BE49-F238E27FC236}">
                <a16:creationId xmlns:a16="http://schemas.microsoft.com/office/drawing/2014/main" id="{D30F80AB-F332-4014-A286-AA798B3515A6}"/>
              </a:ext>
            </a:extLst>
          </p:cNvPr>
          <p:cNvSpPr>
            <a:spLocks noChangeArrowheads="1"/>
          </p:cNvSpPr>
          <p:nvPr/>
        </p:nvSpPr>
        <p:spPr bwMode="auto">
          <a:xfrm>
            <a:off x="7591926" y="3928617"/>
            <a:ext cx="2123853" cy="146034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Collect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cxnSp>
        <p:nvCxnSpPr>
          <p:cNvPr id="12" name="Straight Arrow Connector 11" descr="Arrow connector from 4 to 5. ">
            <a:extLst>
              <a:ext uri="{FF2B5EF4-FFF2-40B4-BE49-F238E27FC236}">
                <a16:creationId xmlns:a16="http://schemas.microsoft.com/office/drawing/2014/main" id="{0F4E8DA5-25A1-4249-AE02-CF0DEBA9A7FC}"/>
              </a:ext>
            </a:extLst>
          </p:cNvPr>
          <p:cNvCxnSpPr>
            <a:stCxn id="8" idx="1"/>
            <a:endCxn id="9" idx="3"/>
          </p:cNvCxnSpPr>
          <p:nvPr/>
        </p:nvCxnSpPr>
        <p:spPr>
          <a:xfrm flipH="1">
            <a:off x="7051483" y="4658789"/>
            <a:ext cx="5404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EAA0482B-12D4-4E64-A66B-69C31D7ACB81}"/>
              </a:ext>
            </a:extLst>
          </p:cNvPr>
          <p:cNvSpPr>
            <a:spLocks noChangeArrowheads="1"/>
          </p:cNvSpPr>
          <p:nvPr/>
        </p:nvSpPr>
        <p:spPr bwMode="auto">
          <a:xfrm>
            <a:off x="4886206" y="3928617"/>
            <a:ext cx="2165276"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Analyze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cxnSp>
        <p:nvCxnSpPr>
          <p:cNvPr id="13" name="Straight Arrow Connector 12" descr="Arrow connector from 5 to 6.">
            <a:extLst>
              <a:ext uri="{FF2B5EF4-FFF2-40B4-BE49-F238E27FC236}">
                <a16:creationId xmlns:a16="http://schemas.microsoft.com/office/drawing/2014/main" id="{A7B7B0D7-EF20-428A-A1B0-03EE7F647A7B}"/>
              </a:ext>
            </a:extLst>
          </p:cNvPr>
          <p:cNvCxnSpPr>
            <a:stCxn id="9" idx="1"/>
            <a:endCxn id="10" idx="3"/>
          </p:cNvCxnSpPr>
          <p:nvPr/>
        </p:nvCxnSpPr>
        <p:spPr>
          <a:xfrm flipH="1" flipV="1">
            <a:off x="4427996" y="4658789"/>
            <a:ext cx="45821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a:extLst>
              <a:ext uri="{FF2B5EF4-FFF2-40B4-BE49-F238E27FC236}">
                <a16:creationId xmlns:a16="http://schemas.microsoft.com/office/drawing/2014/main" id="{A95FE998-104A-442A-8D8C-CA76E1C5422E}"/>
              </a:ext>
            </a:extLst>
          </p:cNvPr>
          <p:cNvSpPr>
            <a:spLocks noChangeArrowheads="1"/>
          </p:cNvSpPr>
          <p:nvPr/>
        </p:nvSpPr>
        <p:spPr bwMode="auto">
          <a:xfrm>
            <a:off x="2226946" y="3928616"/>
            <a:ext cx="220105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a:solidFill>
                  <a:schemeClr val="tx1"/>
                </a:solidFill>
                <a:latin typeface="Tahoma" pitchFamily="34" charset="0"/>
                <a:cs typeface="Times New Roman" pitchFamily="18" charset="0"/>
              </a:rPr>
              <a:t>6. </a:t>
            </a:r>
          </a:p>
          <a:p>
            <a:pPr algn="ctr" eaLnBrk="1" hangingPunct="1">
              <a:spcBef>
                <a:spcPct val="0"/>
              </a:spcBef>
              <a:buSzTx/>
              <a:buFontTx/>
              <a:buNone/>
            </a:pPr>
            <a:r>
              <a:rPr lang="en-US" altLang="en-US" sz="2000" b="0">
                <a:solidFill>
                  <a:schemeClr val="tx1"/>
                </a:solidFill>
                <a:latin typeface="Tahoma" pitchFamily="34" charset="0"/>
                <a:cs typeface="Times New Roman" pitchFamily="18" charset="0"/>
              </a:rPr>
              <a:t>Use Analysis to  </a:t>
            </a:r>
          </a:p>
          <a:p>
            <a:pPr algn="ctr" eaLnBrk="1" hangingPunct="1">
              <a:spcBef>
                <a:spcPct val="0"/>
              </a:spcBef>
              <a:buSzTx/>
              <a:buFontTx/>
              <a:buNone/>
            </a:pPr>
            <a:r>
              <a:rPr lang="en-US" altLang="en-US" sz="2000" b="0">
                <a:solidFill>
                  <a:schemeClr val="tx1"/>
                </a:solidFill>
                <a:latin typeface="Tahoma" pitchFamily="34" charset="0"/>
                <a:cs typeface="Times New Roman" pitchFamily="18" charset="0"/>
              </a:rPr>
              <a:t>Inform </a:t>
            </a:r>
          </a:p>
          <a:p>
            <a:pPr algn="ctr" eaLnBrk="1" hangingPunct="1">
              <a:spcBef>
                <a:spcPct val="0"/>
              </a:spcBef>
              <a:buSzTx/>
              <a:buFontTx/>
              <a:buNone/>
            </a:pPr>
            <a:r>
              <a:rPr lang="en-US" altLang="en-US" sz="2000" b="0">
                <a:solidFill>
                  <a:schemeClr val="tx1"/>
                </a:solidFill>
                <a:latin typeface="Tahoma" pitchFamily="34" charset="0"/>
                <a:cs typeface="Times New Roman" pitchFamily="18" charset="0"/>
              </a:rPr>
              <a:t>Mgmt Decisions</a:t>
            </a:r>
          </a:p>
        </p:txBody>
      </p:sp>
      <p:cxnSp>
        <p:nvCxnSpPr>
          <p:cNvPr id="16" name="Elbow Connector 12" descr="Elbow connector from 6 to 1. ">
            <a:extLst>
              <a:ext uri="{FF2B5EF4-FFF2-40B4-BE49-F238E27FC236}">
                <a16:creationId xmlns:a16="http://schemas.microsoft.com/office/drawing/2014/main" id="{54C5CCA9-6AC4-40BA-B656-A8322342FBD8}"/>
              </a:ext>
            </a:extLst>
          </p:cNvPr>
          <p:cNvCxnSpPr>
            <a:stCxn id="10" idx="1"/>
            <a:endCxn id="6" idx="1"/>
          </p:cNvCxnSpPr>
          <p:nvPr/>
        </p:nvCxnSpPr>
        <p:spPr>
          <a:xfrm rot="10800000">
            <a:off x="2226946" y="2788412"/>
            <a:ext cx="12700" cy="1870376"/>
          </a:xfrm>
          <a:prstGeom prst="bentConnector3">
            <a:avLst>
              <a:gd name="adj1" fmla="val 3116134"/>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112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Data Collection in the Project Cycle</a:t>
            </a:r>
          </a:p>
        </p:txBody>
      </p:sp>
      <p:sp>
        <p:nvSpPr>
          <p:cNvPr id="3" name="Content Placeholder 2">
            <a:extLst>
              <a:ext uri="{FF2B5EF4-FFF2-40B4-BE49-F238E27FC236}">
                <a16:creationId xmlns:a16="http://schemas.microsoft.com/office/drawing/2014/main" id="{899D53A3-0873-4795-B6D8-E299669A3614}"/>
              </a:ext>
            </a:extLst>
          </p:cNvPr>
          <p:cNvSpPr>
            <a:spLocks noGrp="1"/>
          </p:cNvSpPr>
          <p:nvPr>
            <p:ph sz="quarter" idx="13"/>
          </p:nvPr>
        </p:nvSpPr>
        <p:spPr>
          <a:xfrm>
            <a:off x="603384" y="1295887"/>
            <a:ext cx="10715649" cy="486021"/>
          </a:xfrm>
        </p:spPr>
        <p:txBody>
          <a:bodyPr>
            <a:normAutofit/>
          </a:bodyPr>
          <a:lstStyle/>
          <a:p>
            <a:pPr marL="0" indent="0">
              <a:buNone/>
            </a:pPr>
            <a:r>
              <a:rPr lang="en-US" b="1" dirty="0"/>
              <a:t>Data collection happens throughout the life of a project. </a:t>
            </a:r>
          </a:p>
        </p:txBody>
      </p:sp>
      <p:graphicFrame>
        <p:nvGraphicFramePr>
          <p:cNvPr id="5" name="Diagram 4" descr="Graphic depiction of Data Collection in the Project Cycle. Starts at Baseline, goes to During Implementation and then to the Endline. ">
            <a:extLst>
              <a:ext uri="{FF2B5EF4-FFF2-40B4-BE49-F238E27FC236}">
                <a16:creationId xmlns:a16="http://schemas.microsoft.com/office/drawing/2014/main" id="{2E730B88-B0C6-40B7-B3A3-49C253D7B3D7}"/>
              </a:ext>
            </a:extLst>
          </p:cNvPr>
          <p:cNvGraphicFramePr/>
          <p:nvPr>
            <p:extLst>
              <p:ext uri="{D42A27DB-BD31-4B8C-83A1-F6EECF244321}">
                <p14:modId xmlns:p14="http://schemas.microsoft.com/office/powerpoint/2010/main" val="3264423367"/>
              </p:ext>
            </p:extLst>
          </p:nvPr>
        </p:nvGraphicFramePr>
        <p:xfrm>
          <a:off x="480242" y="1671145"/>
          <a:ext cx="10937631" cy="436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7958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7C575-2B6A-47AC-ABAA-7381AAA98CFB}"/>
              </a:ext>
            </a:extLst>
          </p:cNvPr>
          <p:cNvSpPr>
            <a:spLocks noGrp="1"/>
          </p:cNvSpPr>
          <p:nvPr>
            <p:ph type="title"/>
          </p:nvPr>
        </p:nvSpPr>
        <p:spPr>
          <a:xfrm>
            <a:off x="662940" y="86567"/>
            <a:ext cx="8992968" cy="1183566"/>
          </a:xfrm>
        </p:spPr>
        <p:txBody>
          <a:bodyPr/>
          <a:lstStyle/>
          <a:p>
            <a:r>
              <a:rPr lang="en-US" dirty="0"/>
              <a:t>Why Collect data? </a:t>
            </a:r>
          </a:p>
        </p:txBody>
      </p:sp>
      <p:sp>
        <p:nvSpPr>
          <p:cNvPr id="4" name="Oval 3" descr="Icon--hands shaking">
            <a:extLst>
              <a:ext uri="{FF2B5EF4-FFF2-40B4-BE49-F238E27FC236}">
                <a16:creationId xmlns:a16="http://schemas.microsoft.com/office/drawing/2014/main" id="{D1C44AB0-53A6-4DA0-9976-F7263ABC3022}"/>
              </a:ext>
            </a:extLst>
          </p:cNvPr>
          <p:cNvSpPr/>
          <p:nvPr/>
        </p:nvSpPr>
        <p:spPr>
          <a:xfrm>
            <a:off x="1803293" y="1229389"/>
            <a:ext cx="1042529" cy="10425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Handshake">
            <a:extLst>
              <a:ext uri="{FF2B5EF4-FFF2-40B4-BE49-F238E27FC236}">
                <a16:creationId xmlns:a16="http://schemas.microsoft.com/office/drawing/2014/main" id="{1BEB1FC2-7247-4A7E-A404-F8822633E268}"/>
              </a:ext>
            </a:extLst>
          </p:cNvPr>
          <p:cNvSpPr/>
          <p:nvPr/>
        </p:nvSpPr>
        <p:spPr>
          <a:xfrm>
            <a:off x="2022225" y="1448320"/>
            <a:ext cx="604667" cy="60466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D1B4E741-1F2C-44A3-9C78-5CC9C9F5A626}"/>
              </a:ext>
            </a:extLst>
          </p:cNvPr>
          <p:cNvSpPr/>
          <p:nvPr/>
        </p:nvSpPr>
        <p:spPr>
          <a:xfrm>
            <a:off x="3069222" y="1229389"/>
            <a:ext cx="2457390" cy="1042529"/>
          </a:xfrm>
          <a:custGeom>
            <a:avLst/>
            <a:gdLst>
              <a:gd name="connsiteX0" fmla="*/ 0 w 2457390"/>
              <a:gd name="connsiteY0" fmla="*/ 0 h 1042529"/>
              <a:gd name="connsiteX1" fmla="*/ 2457390 w 2457390"/>
              <a:gd name="connsiteY1" fmla="*/ 0 h 1042529"/>
              <a:gd name="connsiteX2" fmla="*/ 2457390 w 2457390"/>
              <a:gd name="connsiteY2" fmla="*/ 1042529 h 1042529"/>
              <a:gd name="connsiteX3" fmla="*/ 0 w 2457390"/>
              <a:gd name="connsiteY3" fmla="*/ 1042529 h 1042529"/>
              <a:gd name="connsiteX4" fmla="*/ 0 w 2457390"/>
              <a:gd name="connsiteY4" fmla="*/ 0 h 104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90" h="1042529">
                <a:moveTo>
                  <a:pt x="0" y="0"/>
                </a:moveTo>
                <a:lnTo>
                  <a:pt x="2457390" y="0"/>
                </a:lnTo>
                <a:lnTo>
                  <a:pt x="2457390" y="1042529"/>
                </a:lnTo>
                <a:lnTo>
                  <a:pt x="0" y="1042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To demonstrate accountability</a:t>
            </a:r>
            <a:r>
              <a:rPr lang="en-US" sz="1600" b="1" kern="1200" dirty="0"/>
              <a:t> </a:t>
            </a:r>
            <a:r>
              <a:rPr lang="en-US" sz="1400" kern="1200" dirty="0"/>
              <a:t>- delivering on commitments.</a:t>
            </a:r>
          </a:p>
        </p:txBody>
      </p:sp>
      <p:sp>
        <p:nvSpPr>
          <p:cNvPr id="8" name="Oval 7" descr="Icon--speaking person">
            <a:extLst>
              <a:ext uri="{FF2B5EF4-FFF2-40B4-BE49-F238E27FC236}">
                <a16:creationId xmlns:a16="http://schemas.microsoft.com/office/drawing/2014/main" id="{95132916-9FBB-42CE-8143-E1B27801E5AD}"/>
              </a:ext>
            </a:extLst>
          </p:cNvPr>
          <p:cNvSpPr/>
          <p:nvPr/>
        </p:nvSpPr>
        <p:spPr>
          <a:xfrm>
            <a:off x="5954795" y="1229389"/>
            <a:ext cx="1042529" cy="10425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Person with Idea">
            <a:extLst>
              <a:ext uri="{FF2B5EF4-FFF2-40B4-BE49-F238E27FC236}">
                <a16:creationId xmlns:a16="http://schemas.microsoft.com/office/drawing/2014/main" id="{834082C4-980A-45D1-BF67-3DF592FF8CD5}"/>
              </a:ext>
            </a:extLst>
          </p:cNvPr>
          <p:cNvSpPr/>
          <p:nvPr/>
        </p:nvSpPr>
        <p:spPr>
          <a:xfrm>
            <a:off x="6173726" y="1448320"/>
            <a:ext cx="604667" cy="60466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5AF28F1-23B9-40AA-A815-7BE2678E0BB0}"/>
              </a:ext>
            </a:extLst>
          </p:cNvPr>
          <p:cNvSpPr/>
          <p:nvPr/>
        </p:nvSpPr>
        <p:spPr>
          <a:xfrm>
            <a:off x="7220724" y="1229389"/>
            <a:ext cx="2457390" cy="1042529"/>
          </a:xfrm>
          <a:custGeom>
            <a:avLst/>
            <a:gdLst>
              <a:gd name="connsiteX0" fmla="*/ 0 w 2457390"/>
              <a:gd name="connsiteY0" fmla="*/ 0 h 1042529"/>
              <a:gd name="connsiteX1" fmla="*/ 2457390 w 2457390"/>
              <a:gd name="connsiteY1" fmla="*/ 0 h 1042529"/>
              <a:gd name="connsiteX2" fmla="*/ 2457390 w 2457390"/>
              <a:gd name="connsiteY2" fmla="*/ 1042529 h 1042529"/>
              <a:gd name="connsiteX3" fmla="*/ 0 w 2457390"/>
              <a:gd name="connsiteY3" fmla="*/ 1042529 h 1042529"/>
              <a:gd name="connsiteX4" fmla="*/ 0 w 2457390"/>
              <a:gd name="connsiteY4" fmla="*/ 0 h 104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90" h="1042529">
                <a:moveTo>
                  <a:pt x="0" y="0"/>
                </a:moveTo>
                <a:lnTo>
                  <a:pt x="2457390" y="0"/>
                </a:lnTo>
                <a:lnTo>
                  <a:pt x="2457390" y="1042529"/>
                </a:lnTo>
                <a:lnTo>
                  <a:pt x="0" y="1042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To promote learning </a:t>
            </a:r>
            <a:r>
              <a:rPr lang="en-US" sz="1400" kern="1200" dirty="0"/>
              <a:t>- using evidence and reporting findings to help internal and external learning.</a:t>
            </a:r>
          </a:p>
        </p:txBody>
      </p:sp>
      <p:sp>
        <p:nvSpPr>
          <p:cNvPr id="11" name="Oval 10" descr="Icon--magnifying glass ">
            <a:extLst>
              <a:ext uri="{FF2B5EF4-FFF2-40B4-BE49-F238E27FC236}">
                <a16:creationId xmlns:a16="http://schemas.microsoft.com/office/drawing/2014/main" id="{DFA14B91-4ACF-4809-8B3D-DB5F83314084}"/>
              </a:ext>
            </a:extLst>
          </p:cNvPr>
          <p:cNvSpPr/>
          <p:nvPr/>
        </p:nvSpPr>
        <p:spPr>
          <a:xfrm>
            <a:off x="1803293" y="3096264"/>
            <a:ext cx="1042529" cy="10425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Bug under Magnifying Glass">
            <a:extLst>
              <a:ext uri="{FF2B5EF4-FFF2-40B4-BE49-F238E27FC236}">
                <a16:creationId xmlns:a16="http://schemas.microsoft.com/office/drawing/2014/main" id="{C53DAD8A-5C71-48FC-9A6A-2955BD87B236}"/>
              </a:ext>
            </a:extLst>
          </p:cNvPr>
          <p:cNvSpPr/>
          <p:nvPr/>
        </p:nvSpPr>
        <p:spPr>
          <a:xfrm>
            <a:off x="2022225" y="3315195"/>
            <a:ext cx="604667" cy="60466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9BA24464-5452-48C1-BE43-8F8D4632E0A3}"/>
              </a:ext>
            </a:extLst>
          </p:cNvPr>
          <p:cNvSpPr/>
          <p:nvPr/>
        </p:nvSpPr>
        <p:spPr>
          <a:xfrm>
            <a:off x="3069222" y="3096264"/>
            <a:ext cx="2457390" cy="1042529"/>
          </a:xfrm>
          <a:custGeom>
            <a:avLst/>
            <a:gdLst>
              <a:gd name="connsiteX0" fmla="*/ 0 w 2457390"/>
              <a:gd name="connsiteY0" fmla="*/ 0 h 1042529"/>
              <a:gd name="connsiteX1" fmla="*/ 2457390 w 2457390"/>
              <a:gd name="connsiteY1" fmla="*/ 0 h 1042529"/>
              <a:gd name="connsiteX2" fmla="*/ 2457390 w 2457390"/>
              <a:gd name="connsiteY2" fmla="*/ 1042529 h 1042529"/>
              <a:gd name="connsiteX3" fmla="*/ 0 w 2457390"/>
              <a:gd name="connsiteY3" fmla="*/ 1042529 h 1042529"/>
              <a:gd name="connsiteX4" fmla="*/ 0 w 2457390"/>
              <a:gd name="connsiteY4" fmla="*/ 0 h 104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90" h="1042529">
                <a:moveTo>
                  <a:pt x="0" y="0"/>
                </a:moveTo>
                <a:lnTo>
                  <a:pt x="2457390" y="0"/>
                </a:lnTo>
                <a:lnTo>
                  <a:pt x="2457390" y="1042529"/>
                </a:lnTo>
                <a:lnTo>
                  <a:pt x="0" y="1042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To explore </a:t>
            </a:r>
            <a:r>
              <a:rPr lang="en-US" sz="2000" kern="1200" dirty="0"/>
              <a:t>- </a:t>
            </a:r>
            <a:r>
              <a:rPr lang="en-US" sz="1600" kern="1200" dirty="0"/>
              <a:t>seeing what works, what does not, and why.</a:t>
            </a:r>
          </a:p>
        </p:txBody>
      </p:sp>
      <p:sp>
        <p:nvSpPr>
          <p:cNvPr id="14" name="Oval 13" descr="Icon--document">
            <a:extLst>
              <a:ext uri="{FF2B5EF4-FFF2-40B4-BE49-F238E27FC236}">
                <a16:creationId xmlns:a16="http://schemas.microsoft.com/office/drawing/2014/main" id="{AABC33E9-97AA-4DF9-A4E7-9FFE85098C84}"/>
              </a:ext>
            </a:extLst>
          </p:cNvPr>
          <p:cNvSpPr/>
          <p:nvPr/>
        </p:nvSpPr>
        <p:spPr>
          <a:xfrm>
            <a:off x="5954795" y="3096264"/>
            <a:ext cx="1042529" cy="10425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Document">
            <a:extLst>
              <a:ext uri="{FF2B5EF4-FFF2-40B4-BE49-F238E27FC236}">
                <a16:creationId xmlns:a16="http://schemas.microsoft.com/office/drawing/2014/main" id="{C562C5E8-F776-45ED-B439-26A5542C3739}"/>
              </a:ext>
            </a:extLst>
          </p:cNvPr>
          <p:cNvSpPr/>
          <p:nvPr/>
        </p:nvSpPr>
        <p:spPr>
          <a:xfrm>
            <a:off x="6173726" y="3315195"/>
            <a:ext cx="604667" cy="60466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3060B28A-293F-4F1A-AC0D-99B931C6F4B7}"/>
              </a:ext>
            </a:extLst>
          </p:cNvPr>
          <p:cNvSpPr/>
          <p:nvPr/>
        </p:nvSpPr>
        <p:spPr>
          <a:xfrm>
            <a:off x="7220724" y="3096264"/>
            <a:ext cx="2457390" cy="1042529"/>
          </a:xfrm>
          <a:custGeom>
            <a:avLst/>
            <a:gdLst>
              <a:gd name="connsiteX0" fmla="*/ 0 w 2457390"/>
              <a:gd name="connsiteY0" fmla="*/ 0 h 1042529"/>
              <a:gd name="connsiteX1" fmla="*/ 2457390 w 2457390"/>
              <a:gd name="connsiteY1" fmla="*/ 0 h 1042529"/>
              <a:gd name="connsiteX2" fmla="*/ 2457390 w 2457390"/>
              <a:gd name="connsiteY2" fmla="*/ 1042529 h 1042529"/>
              <a:gd name="connsiteX3" fmla="*/ 0 w 2457390"/>
              <a:gd name="connsiteY3" fmla="*/ 1042529 h 1042529"/>
              <a:gd name="connsiteX4" fmla="*/ 0 w 2457390"/>
              <a:gd name="connsiteY4" fmla="*/ 0 h 104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90" h="1042529">
                <a:moveTo>
                  <a:pt x="0" y="0"/>
                </a:moveTo>
                <a:lnTo>
                  <a:pt x="2457390" y="0"/>
                </a:lnTo>
                <a:lnTo>
                  <a:pt x="2457390" y="1042529"/>
                </a:lnTo>
                <a:lnTo>
                  <a:pt x="0" y="1042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To document </a:t>
            </a:r>
            <a:r>
              <a:rPr lang="en-US" sz="1600" kern="1200" dirty="0"/>
              <a:t>- recording and creating an institutional memory.- Reporting on performance</a:t>
            </a:r>
          </a:p>
        </p:txBody>
      </p:sp>
      <p:sp>
        <p:nvSpPr>
          <p:cNvPr id="17" name="Oval 16" descr="Icon--hands joining together ">
            <a:extLst>
              <a:ext uri="{FF2B5EF4-FFF2-40B4-BE49-F238E27FC236}">
                <a16:creationId xmlns:a16="http://schemas.microsoft.com/office/drawing/2014/main" id="{2E7A3E5D-C554-422C-9C0F-F205A9D893AD}"/>
              </a:ext>
            </a:extLst>
          </p:cNvPr>
          <p:cNvSpPr/>
          <p:nvPr/>
        </p:nvSpPr>
        <p:spPr>
          <a:xfrm>
            <a:off x="1803293" y="4963139"/>
            <a:ext cx="1042529" cy="10425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17" descr="Cheers">
            <a:extLst>
              <a:ext uri="{FF2B5EF4-FFF2-40B4-BE49-F238E27FC236}">
                <a16:creationId xmlns:a16="http://schemas.microsoft.com/office/drawing/2014/main" id="{6BC7852B-7E5C-4AE5-AE14-D2B3E2A5480B}"/>
              </a:ext>
            </a:extLst>
          </p:cNvPr>
          <p:cNvSpPr/>
          <p:nvPr/>
        </p:nvSpPr>
        <p:spPr>
          <a:xfrm>
            <a:off x="2022225" y="5182070"/>
            <a:ext cx="604667" cy="60466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92FB3B67-9CB1-4746-A056-1031C85337ED}"/>
              </a:ext>
            </a:extLst>
          </p:cNvPr>
          <p:cNvSpPr/>
          <p:nvPr/>
        </p:nvSpPr>
        <p:spPr>
          <a:xfrm>
            <a:off x="3069222" y="4963139"/>
            <a:ext cx="2457390" cy="1042529"/>
          </a:xfrm>
          <a:custGeom>
            <a:avLst/>
            <a:gdLst>
              <a:gd name="connsiteX0" fmla="*/ 0 w 2457390"/>
              <a:gd name="connsiteY0" fmla="*/ 0 h 1042529"/>
              <a:gd name="connsiteX1" fmla="*/ 2457390 w 2457390"/>
              <a:gd name="connsiteY1" fmla="*/ 0 h 1042529"/>
              <a:gd name="connsiteX2" fmla="*/ 2457390 w 2457390"/>
              <a:gd name="connsiteY2" fmla="*/ 1042529 h 1042529"/>
              <a:gd name="connsiteX3" fmla="*/ 0 w 2457390"/>
              <a:gd name="connsiteY3" fmla="*/ 1042529 h 1042529"/>
              <a:gd name="connsiteX4" fmla="*/ 0 w 2457390"/>
              <a:gd name="connsiteY4" fmla="*/ 0 h 104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90" h="1042529">
                <a:moveTo>
                  <a:pt x="0" y="0"/>
                </a:moveTo>
                <a:lnTo>
                  <a:pt x="2457390" y="0"/>
                </a:lnTo>
                <a:lnTo>
                  <a:pt x="2457390" y="1042529"/>
                </a:lnTo>
                <a:lnTo>
                  <a:pt x="0" y="1042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To involve </a:t>
            </a:r>
            <a:r>
              <a:rPr lang="en-US" sz="1400" kern="1200" dirty="0"/>
              <a:t>- engaging stakeholders through a participatory process.</a:t>
            </a:r>
          </a:p>
        </p:txBody>
      </p:sp>
      <p:sp>
        <p:nvSpPr>
          <p:cNvPr id="20" name="Oval 19" descr="Icon--sharing information ">
            <a:extLst>
              <a:ext uri="{FF2B5EF4-FFF2-40B4-BE49-F238E27FC236}">
                <a16:creationId xmlns:a16="http://schemas.microsoft.com/office/drawing/2014/main" id="{8009E86A-07CB-452F-8290-87B454608A98}"/>
              </a:ext>
            </a:extLst>
          </p:cNvPr>
          <p:cNvSpPr/>
          <p:nvPr/>
        </p:nvSpPr>
        <p:spPr>
          <a:xfrm>
            <a:off x="5954795" y="4963139"/>
            <a:ext cx="1042529" cy="10425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Rectangle 20" descr="Megaphone">
            <a:extLst>
              <a:ext uri="{FF2B5EF4-FFF2-40B4-BE49-F238E27FC236}">
                <a16:creationId xmlns:a16="http://schemas.microsoft.com/office/drawing/2014/main" id="{692EEF22-B6BF-4041-9927-38DFFE051576}"/>
              </a:ext>
            </a:extLst>
          </p:cNvPr>
          <p:cNvSpPr/>
          <p:nvPr/>
        </p:nvSpPr>
        <p:spPr>
          <a:xfrm>
            <a:off x="6173726" y="5182070"/>
            <a:ext cx="604667" cy="604667"/>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E9799F22-DCCB-49D5-8503-F5068648BB3F}"/>
              </a:ext>
            </a:extLst>
          </p:cNvPr>
          <p:cNvSpPr/>
          <p:nvPr/>
        </p:nvSpPr>
        <p:spPr>
          <a:xfrm>
            <a:off x="7220724" y="4963139"/>
            <a:ext cx="2457390" cy="1042529"/>
          </a:xfrm>
          <a:custGeom>
            <a:avLst/>
            <a:gdLst>
              <a:gd name="connsiteX0" fmla="*/ 0 w 2457390"/>
              <a:gd name="connsiteY0" fmla="*/ 0 h 1042529"/>
              <a:gd name="connsiteX1" fmla="*/ 2457390 w 2457390"/>
              <a:gd name="connsiteY1" fmla="*/ 0 h 1042529"/>
              <a:gd name="connsiteX2" fmla="*/ 2457390 w 2457390"/>
              <a:gd name="connsiteY2" fmla="*/ 1042529 h 1042529"/>
              <a:gd name="connsiteX3" fmla="*/ 0 w 2457390"/>
              <a:gd name="connsiteY3" fmla="*/ 1042529 h 1042529"/>
              <a:gd name="connsiteX4" fmla="*/ 0 w 2457390"/>
              <a:gd name="connsiteY4" fmla="*/ 0 h 1042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90" h="1042529">
                <a:moveTo>
                  <a:pt x="0" y="0"/>
                </a:moveTo>
                <a:lnTo>
                  <a:pt x="2457390" y="0"/>
                </a:lnTo>
                <a:lnTo>
                  <a:pt x="2457390" y="1042529"/>
                </a:lnTo>
                <a:lnTo>
                  <a:pt x="0" y="10425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To gain support - </a:t>
            </a:r>
            <a:r>
              <a:rPr lang="en-US" sz="1400" kern="1200" dirty="0"/>
              <a:t>demonstrating</a:t>
            </a:r>
            <a:r>
              <a:rPr lang="en-US" sz="1400" b="1" kern="1200" dirty="0"/>
              <a:t> </a:t>
            </a:r>
            <a:r>
              <a:rPr lang="en-US" sz="1400" kern="1200" dirty="0"/>
              <a:t>results to help gain support among stakeholders.</a:t>
            </a:r>
          </a:p>
        </p:txBody>
      </p:sp>
      <p:sp>
        <p:nvSpPr>
          <p:cNvPr id="5" name="Footer Placeholder 1">
            <a:extLst>
              <a:ext uri="{FF2B5EF4-FFF2-40B4-BE49-F238E27FC236}">
                <a16:creationId xmlns:a16="http://schemas.microsoft.com/office/drawing/2014/main" id="{7919536A-96AB-4964-B166-97BA1961A4B9}"/>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672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randombar(horizontal)">
                                      <p:cBhvr>
                                        <p:cTn id="58" dur="500"/>
                                        <p:tgtEl>
                                          <p:spTgt spid="20"/>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randombar(horizontal)">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2347F-2349-4D03-AA7F-D14C9E9EC1DD}"/>
              </a:ext>
            </a:extLst>
          </p:cNvPr>
          <p:cNvSpPr>
            <a:spLocks noGrp="1"/>
          </p:cNvSpPr>
          <p:nvPr>
            <p:ph type="title"/>
          </p:nvPr>
        </p:nvSpPr>
        <p:spPr>
          <a:xfrm>
            <a:off x="685799" y="0"/>
            <a:ext cx="10207251" cy="1325563"/>
          </a:xfrm>
        </p:spPr>
        <p:txBody>
          <a:bodyPr/>
          <a:lstStyle/>
          <a:p>
            <a:r>
              <a:rPr lang="en-US" sz="4400" dirty="0"/>
              <a:t>Data Collection Tools and Methods  </a:t>
            </a:r>
            <a:endParaRPr lang="en-US" dirty="0"/>
          </a:p>
        </p:txBody>
      </p:sp>
      <p:sp>
        <p:nvSpPr>
          <p:cNvPr id="4" name="Text Placeholder 3">
            <a:extLst>
              <a:ext uri="{FF2B5EF4-FFF2-40B4-BE49-F238E27FC236}">
                <a16:creationId xmlns:a16="http://schemas.microsoft.com/office/drawing/2014/main" id="{F44B2FC9-44EF-4DB6-870F-55D77CFD538C}"/>
              </a:ext>
            </a:extLst>
          </p:cNvPr>
          <p:cNvSpPr>
            <a:spLocks noGrp="1"/>
          </p:cNvSpPr>
          <p:nvPr>
            <p:ph type="body" idx="1"/>
          </p:nvPr>
        </p:nvSpPr>
        <p:spPr>
          <a:xfrm>
            <a:off x="814304" y="1129553"/>
            <a:ext cx="5465846" cy="49215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solidFill>
                  <a:schemeClr val="bg1"/>
                </a:solidFill>
              </a:rPr>
              <a:t>Primary</a:t>
            </a:r>
            <a:r>
              <a:rPr lang="en-US" dirty="0">
                <a:solidFill>
                  <a:schemeClr val="accent6">
                    <a:lumMod val="50000"/>
                  </a:schemeClr>
                </a:solidFill>
              </a:rPr>
              <a:t> </a:t>
            </a:r>
            <a:r>
              <a:rPr lang="en-US" sz="2000" b="0" dirty="0"/>
              <a:t>(Project collected data)</a:t>
            </a:r>
            <a:endParaRPr lang="en-US" b="0" dirty="0"/>
          </a:p>
        </p:txBody>
      </p:sp>
      <p:sp>
        <p:nvSpPr>
          <p:cNvPr id="5" name="Content Placeholder 4">
            <a:extLst>
              <a:ext uri="{FF2B5EF4-FFF2-40B4-BE49-F238E27FC236}">
                <a16:creationId xmlns:a16="http://schemas.microsoft.com/office/drawing/2014/main" id="{B63E13B2-815B-4F9D-BB15-AECDB179267E}"/>
              </a:ext>
            </a:extLst>
          </p:cNvPr>
          <p:cNvSpPr>
            <a:spLocks noGrp="1"/>
          </p:cNvSpPr>
          <p:nvPr>
            <p:ph sz="half" idx="2"/>
          </p:nvPr>
        </p:nvSpPr>
        <p:spPr>
          <a:xfrm>
            <a:off x="814304" y="1697829"/>
            <a:ext cx="5465846" cy="4299738"/>
          </a:xfrm>
          <a:solidFill>
            <a:srgbClr val="F8F8F8"/>
          </a:solidFill>
        </p:spPr>
        <p:txBody>
          <a:bodyPr>
            <a:normAutofit fontScale="92500" lnSpcReduction="20000"/>
          </a:bodyPr>
          <a:lstStyle/>
          <a:p>
            <a:pPr eaLnBrk="1" hangingPunct="1">
              <a:lnSpc>
                <a:spcPct val="90000"/>
              </a:lnSpc>
            </a:pPr>
            <a:r>
              <a:rPr lang="en-US" altLang="en-US" sz="2400" b="0" dirty="0"/>
              <a:t>Interviews</a:t>
            </a:r>
          </a:p>
          <a:p>
            <a:pPr lvl="1"/>
            <a:r>
              <a:rPr lang="en-US" altLang="en-US" sz="1800" b="0" dirty="0"/>
              <a:t>Key informant, group (e.g., community)</a:t>
            </a:r>
          </a:p>
          <a:p>
            <a:pPr eaLnBrk="1" hangingPunct="1">
              <a:lnSpc>
                <a:spcPct val="90000"/>
              </a:lnSpc>
            </a:pPr>
            <a:r>
              <a:rPr lang="en-US" altLang="en-US" sz="2400" b="0" dirty="0"/>
              <a:t>Surveys and questionnaires </a:t>
            </a:r>
          </a:p>
          <a:p>
            <a:pPr lvl="1" eaLnBrk="1" hangingPunct="1">
              <a:lnSpc>
                <a:spcPct val="90000"/>
              </a:lnSpc>
            </a:pPr>
            <a:r>
              <a:rPr lang="en-US" altLang="en-US" sz="1800" dirty="0"/>
              <a:t>H</a:t>
            </a:r>
            <a:r>
              <a:rPr lang="en-US" altLang="en-US" sz="1800" b="0" dirty="0"/>
              <a:t>ousehold level surveys (Intake forms)</a:t>
            </a:r>
          </a:p>
          <a:p>
            <a:pPr lvl="1" eaLnBrk="1" hangingPunct="1">
              <a:lnSpc>
                <a:spcPct val="90000"/>
              </a:lnSpc>
            </a:pPr>
            <a:r>
              <a:rPr lang="en-US" altLang="en-US" sz="1800" dirty="0"/>
              <a:t>S</a:t>
            </a:r>
            <a:r>
              <a:rPr lang="en-US" altLang="en-US" sz="1800" b="0" dirty="0"/>
              <a:t>atisfaction surveys</a:t>
            </a:r>
          </a:p>
          <a:p>
            <a:pPr lvl="1" eaLnBrk="1" hangingPunct="1">
              <a:lnSpc>
                <a:spcPct val="90000"/>
              </a:lnSpc>
            </a:pPr>
            <a:r>
              <a:rPr lang="en-US" altLang="en-US" sz="1800" b="0" dirty="0"/>
              <a:t>Online surveys </a:t>
            </a:r>
          </a:p>
          <a:p>
            <a:pPr eaLnBrk="1" hangingPunct="1">
              <a:lnSpc>
                <a:spcPct val="90000"/>
              </a:lnSpc>
            </a:pPr>
            <a:r>
              <a:rPr lang="en-US" altLang="en-US" sz="2400" b="0" dirty="0"/>
              <a:t>Direct Observation (structured or unstructured)</a:t>
            </a:r>
          </a:p>
          <a:p>
            <a:pPr lvl="1" eaLnBrk="1" hangingPunct="1">
              <a:lnSpc>
                <a:spcPct val="90000"/>
              </a:lnSpc>
            </a:pPr>
            <a:r>
              <a:rPr lang="en-US" altLang="en-US" sz="1800" b="0" dirty="0"/>
              <a:t>Site visit logs</a:t>
            </a:r>
          </a:p>
          <a:p>
            <a:pPr lvl="1" eaLnBrk="1" hangingPunct="1">
              <a:lnSpc>
                <a:spcPct val="90000"/>
              </a:lnSpc>
            </a:pPr>
            <a:r>
              <a:rPr lang="en-US" altLang="en-US" sz="1800" b="0" dirty="0"/>
              <a:t>Service delivery checklists (e.g., job sites, schools, etc.)</a:t>
            </a:r>
          </a:p>
          <a:p>
            <a:pPr eaLnBrk="1" hangingPunct="1">
              <a:lnSpc>
                <a:spcPct val="90000"/>
              </a:lnSpc>
            </a:pPr>
            <a:r>
              <a:rPr lang="en-US" altLang="en-US" sz="2400" dirty="0"/>
              <a:t>Knowledge or skill tests</a:t>
            </a:r>
          </a:p>
          <a:p>
            <a:pPr eaLnBrk="1" hangingPunct="1">
              <a:lnSpc>
                <a:spcPct val="90000"/>
              </a:lnSpc>
            </a:pPr>
            <a:r>
              <a:rPr lang="en-US" altLang="en-US" sz="2400" dirty="0"/>
              <a:t>Project records (e.g., attendance records, meeting logs, registration forms)</a:t>
            </a:r>
          </a:p>
          <a:p>
            <a:pPr eaLnBrk="1" hangingPunct="1">
              <a:lnSpc>
                <a:spcPct val="90000"/>
              </a:lnSpc>
            </a:pPr>
            <a:endParaRPr lang="en-US" altLang="en-US" sz="2000" dirty="0"/>
          </a:p>
          <a:p>
            <a:pPr eaLnBrk="1" hangingPunct="1">
              <a:lnSpc>
                <a:spcPct val="90000"/>
              </a:lnSpc>
            </a:pPr>
            <a:endParaRPr lang="en-US" altLang="en-US" sz="2000" dirty="0"/>
          </a:p>
          <a:p>
            <a:endParaRPr lang="en-US" sz="2000" dirty="0"/>
          </a:p>
        </p:txBody>
      </p:sp>
      <p:sp>
        <p:nvSpPr>
          <p:cNvPr id="6" name="Text Placeholder 5">
            <a:extLst>
              <a:ext uri="{FF2B5EF4-FFF2-40B4-BE49-F238E27FC236}">
                <a16:creationId xmlns:a16="http://schemas.microsoft.com/office/drawing/2014/main" id="{C5F36CDC-5E34-432C-8203-9AC3BB71B3E5}"/>
              </a:ext>
            </a:extLst>
          </p:cNvPr>
          <p:cNvSpPr>
            <a:spLocks noGrp="1"/>
          </p:cNvSpPr>
          <p:nvPr>
            <p:ph type="body" sz="quarter" idx="3"/>
          </p:nvPr>
        </p:nvSpPr>
        <p:spPr>
          <a:xfrm>
            <a:off x="6522811" y="1129553"/>
            <a:ext cx="5183188" cy="50969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solidFill>
                  <a:schemeClr val="bg1"/>
                </a:solidFill>
              </a:rPr>
              <a:t>Secondary </a:t>
            </a:r>
            <a:r>
              <a:rPr lang="en-US" sz="2000" b="0" dirty="0">
                <a:solidFill>
                  <a:schemeClr val="bg1"/>
                </a:solidFill>
              </a:rPr>
              <a:t>(Second-hand data)</a:t>
            </a:r>
          </a:p>
        </p:txBody>
      </p:sp>
      <p:sp>
        <p:nvSpPr>
          <p:cNvPr id="7" name="Content Placeholder 6">
            <a:extLst>
              <a:ext uri="{FF2B5EF4-FFF2-40B4-BE49-F238E27FC236}">
                <a16:creationId xmlns:a16="http://schemas.microsoft.com/office/drawing/2014/main" id="{62AAEC58-0705-4B3C-883C-186D1C2EDC38}"/>
              </a:ext>
            </a:extLst>
          </p:cNvPr>
          <p:cNvSpPr>
            <a:spLocks noGrp="1"/>
          </p:cNvSpPr>
          <p:nvPr>
            <p:ph sz="quarter" idx="4"/>
          </p:nvPr>
        </p:nvSpPr>
        <p:spPr>
          <a:xfrm>
            <a:off x="6522811" y="1769694"/>
            <a:ext cx="5119468" cy="3684588"/>
          </a:xfrm>
          <a:solidFill>
            <a:srgbClr val="F8F8F8"/>
          </a:solidFill>
        </p:spPr>
        <p:txBody>
          <a:bodyPr vert="horz" lIns="91440" tIns="45720" rIns="91440" bIns="45720" rtlCol="0">
            <a:normAutofit fontScale="92500" lnSpcReduction="20000"/>
          </a:bodyPr>
          <a:lstStyle/>
          <a:p>
            <a:r>
              <a:rPr lang="en-US" sz="2400" dirty="0"/>
              <a:t>Accessing government data </a:t>
            </a:r>
          </a:p>
          <a:p>
            <a:pPr lvl="1"/>
            <a:r>
              <a:rPr lang="en-US" sz="1900" dirty="0"/>
              <a:t>Census data, inspection reports or data</a:t>
            </a:r>
          </a:p>
          <a:p>
            <a:r>
              <a:rPr lang="en-US" sz="2400" dirty="0"/>
              <a:t>Administrative data from partners </a:t>
            </a:r>
          </a:p>
          <a:p>
            <a:pPr lvl="1"/>
            <a:r>
              <a:rPr lang="en-US" sz="1900" dirty="0"/>
              <a:t>School records, company records, etc. </a:t>
            </a:r>
          </a:p>
          <a:p>
            <a:r>
              <a:rPr lang="en-US" sz="2400" dirty="0"/>
              <a:t>Desk or literature review (e.g., qualitative review) </a:t>
            </a:r>
          </a:p>
          <a:p>
            <a:r>
              <a:rPr lang="en-US" sz="2400" dirty="0"/>
              <a:t>Publicly available data analysis </a:t>
            </a:r>
          </a:p>
          <a:p>
            <a:r>
              <a:rPr lang="en-US" sz="2400" dirty="0"/>
              <a:t>Internet search for existing data, reports and studies</a:t>
            </a:r>
          </a:p>
          <a:p>
            <a:endParaRPr lang="en-US" sz="2400" dirty="0"/>
          </a:p>
          <a:p>
            <a:endParaRPr lang="en-US" sz="2400" dirty="0"/>
          </a:p>
        </p:txBody>
      </p:sp>
      <p:sp>
        <p:nvSpPr>
          <p:cNvPr id="2" name="Footer Placeholder 1">
            <a:extLst>
              <a:ext uri="{FF2B5EF4-FFF2-40B4-BE49-F238E27FC236}">
                <a16:creationId xmlns:a16="http://schemas.microsoft.com/office/drawing/2014/main" id="{EB548B19-5952-477A-987C-9A0BDA51DB6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55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arn(inVertical)">
                                      <p:cBhvr>
                                        <p:cTn id="26" dur="500"/>
                                        <p:tgtEl>
                                          <p:spTgt spid="5">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barn(inVertical)">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barn(inVertical)">
                                      <p:cBhvr>
                                        <p:cTn id="34" dur="500"/>
                                        <p:tgtEl>
                                          <p:spTgt spid="5">
                                            <p:txEl>
                                              <p:pRg st="6" end="6"/>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barn(inVertical)">
                                      <p:cBhvr>
                                        <p:cTn id="40" dur="500"/>
                                        <p:tgtEl>
                                          <p:spTgt spid="5">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barn(inVertical)">
                                      <p:cBhvr>
                                        <p:cTn id="45" dur="500"/>
                                        <p:tgtEl>
                                          <p:spTgt spid="5">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Effect transition="in" filter="barn(inVertical)">
                                      <p:cBhvr>
                                        <p:cTn id="50" dur="500"/>
                                        <p:tgtEl>
                                          <p:spTgt spid="5">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Effect transition="in" filter="wipe(down)">
                                      <p:cBhvr>
                                        <p:cTn id="55" dur="500"/>
                                        <p:tgtEl>
                                          <p:spTgt spid="7">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wipe(down)">
                                      <p:cBhvr>
                                        <p:cTn id="60" dur="500"/>
                                        <p:tgtEl>
                                          <p:spTgt spid="7">
                                            <p:txEl>
                                              <p:pRg st="0" end="0"/>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wipe(down)">
                                      <p:cBhvr>
                                        <p:cTn id="63" dur="500"/>
                                        <p:tgtEl>
                                          <p:spTgt spid="7">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
                                            <p:txEl>
                                              <p:pRg st="2" end="2"/>
                                            </p:txEl>
                                          </p:spTgt>
                                        </p:tgtEl>
                                        <p:attrNameLst>
                                          <p:attrName>style.visibility</p:attrName>
                                        </p:attrNameLst>
                                      </p:cBhvr>
                                      <p:to>
                                        <p:strVal val="visible"/>
                                      </p:to>
                                    </p:set>
                                    <p:animEffect transition="in" filter="wipe(down)">
                                      <p:cBhvr>
                                        <p:cTn id="68" dur="500"/>
                                        <p:tgtEl>
                                          <p:spTgt spid="7">
                                            <p:txEl>
                                              <p:pRg st="2" end="2"/>
                                            </p:tx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Effect transition="in" filter="wipe(down)">
                                      <p:cBhvr>
                                        <p:cTn id="71" dur="500"/>
                                        <p:tgtEl>
                                          <p:spTgt spid="7">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7">
                                            <p:txEl>
                                              <p:pRg st="4" end="4"/>
                                            </p:txEl>
                                          </p:spTgt>
                                        </p:tgtEl>
                                        <p:attrNameLst>
                                          <p:attrName>style.visibility</p:attrName>
                                        </p:attrNameLst>
                                      </p:cBhvr>
                                      <p:to>
                                        <p:strVal val="visible"/>
                                      </p:to>
                                    </p:set>
                                    <p:animEffect transition="in" filter="wipe(down)">
                                      <p:cBhvr>
                                        <p:cTn id="76" dur="500"/>
                                        <p:tgtEl>
                                          <p:spTgt spid="7">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7">
                                            <p:txEl>
                                              <p:pRg st="5" end="5"/>
                                            </p:txEl>
                                          </p:spTgt>
                                        </p:tgtEl>
                                        <p:attrNameLst>
                                          <p:attrName>style.visibility</p:attrName>
                                        </p:attrNameLst>
                                      </p:cBhvr>
                                      <p:to>
                                        <p:strVal val="visible"/>
                                      </p:to>
                                    </p:set>
                                    <p:animEffect transition="in" filter="wipe(down)">
                                      <p:cBhvr>
                                        <p:cTn id="81" dur="500"/>
                                        <p:tgtEl>
                                          <p:spTgt spid="7">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
                                            <p:txEl>
                                              <p:pRg st="6" end="6"/>
                                            </p:txEl>
                                          </p:spTgt>
                                        </p:tgtEl>
                                        <p:attrNameLst>
                                          <p:attrName>style.visibility</p:attrName>
                                        </p:attrNameLst>
                                      </p:cBhvr>
                                      <p:to>
                                        <p:strVal val="visible"/>
                                      </p:to>
                                    </p:set>
                                    <p:animEffect transition="in" filter="wipe(down)">
                                      <p:cBhvr>
                                        <p:cTn id="8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5,-1610904676,C:\Users\Betsy\Documents\aaa- consulting 2009\umb collins\Online Course\Actual Content\module 3\version 3 - april 2010\Module 3 - presentation 2 - Designing High Quality Indicators - version 3 - april 10.ppc"/>
</p:tagLst>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38098</TotalTime>
  <Words>9262</Words>
  <Application>Microsoft Office PowerPoint</Application>
  <PresentationFormat>Widescreen</PresentationFormat>
  <Paragraphs>867</Paragraphs>
  <Slides>49</Slides>
  <Notes>49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Calibri</vt:lpstr>
      <vt:lpstr>Calibri Light</vt:lpstr>
      <vt:lpstr>Gill Sans MT</vt:lpstr>
      <vt:lpstr>Segoe UI</vt:lpstr>
      <vt:lpstr>Symbol</vt:lpstr>
      <vt:lpstr>Tahoma</vt:lpstr>
      <vt:lpstr>Times New Roman</vt:lpstr>
      <vt:lpstr>Wingdings</vt:lpstr>
      <vt:lpstr>1_Office Theme</vt:lpstr>
      <vt:lpstr>Document</vt:lpstr>
      <vt:lpstr>M&amp;E Concepts:  Developing Data Collection Tools</vt:lpstr>
      <vt:lpstr>M&amp;E Training Course Series</vt:lpstr>
      <vt:lpstr>Training Objectives</vt:lpstr>
      <vt:lpstr>Agenda</vt:lpstr>
      <vt:lpstr>Overview of Data Collection </vt:lpstr>
      <vt:lpstr>Data Collection in the RBM Cycle</vt:lpstr>
      <vt:lpstr>Data Collection in the Project Cycle</vt:lpstr>
      <vt:lpstr>Why Collect data? </vt:lpstr>
      <vt:lpstr>Data Collection Tools and Methods  </vt:lpstr>
      <vt:lpstr>Types of Data: Quantitative and Qualitative</vt:lpstr>
      <vt:lpstr>Roles and Responsibilities for Data Collection &amp; Tools </vt:lpstr>
      <vt:lpstr>Developing Data Collection Tools </vt:lpstr>
      <vt:lpstr>Steps for Developing Data Collection Tools </vt:lpstr>
      <vt:lpstr>Step 1: Define Purpose or Data Needs</vt:lpstr>
      <vt:lpstr>Example: Determining the Information Needs</vt:lpstr>
      <vt:lpstr>Step 2: Identify Target Respondents </vt:lpstr>
      <vt:lpstr>Example: Determining the Respondent</vt:lpstr>
      <vt:lpstr>Step 3: Choose Method and Approach  </vt:lpstr>
      <vt:lpstr>Types of Data Collection Methods</vt:lpstr>
      <vt:lpstr>Determining Methods</vt:lpstr>
      <vt:lpstr>Determining Methods – Pros and Cons </vt:lpstr>
      <vt:lpstr>Example: Determining Methods</vt:lpstr>
      <vt:lpstr>Step 4: Selecting and Developing the  Data Collection Tool</vt:lpstr>
      <vt:lpstr>Step 4: Developing the Data Collection Tool</vt:lpstr>
      <vt:lpstr>Types of Questions </vt:lpstr>
      <vt:lpstr>Question Types: Examples </vt:lpstr>
      <vt:lpstr>Questions Types: Examples </vt:lpstr>
      <vt:lpstr>Benefits of Question Types</vt:lpstr>
      <vt:lpstr>Tip for Developing Good Questions</vt:lpstr>
      <vt:lpstr>Tip for Developing Good Questions (cont.)</vt:lpstr>
      <vt:lpstr>Example: Determining Tool</vt:lpstr>
      <vt:lpstr>Step 5: Pre-test Data Collection Tool </vt:lpstr>
      <vt:lpstr>Following the Pre-testing </vt:lpstr>
      <vt:lpstr>Step 6: Planning for Data Collection </vt:lpstr>
      <vt:lpstr>Step 6: Planning for Data Collection (cont.) </vt:lpstr>
      <vt:lpstr>Roles and Responsibilities </vt:lpstr>
      <vt:lpstr>Ensuring Data Quality </vt:lpstr>
      <vt:lpstr>Knowledge Check </vt:lpstr>
      <vt:lpstr>Question 1: </vt:lpstr>
      <vt:lpstr>Question 2: </vt:lpstr>
      <vt:lpstr>Question 3: </vt:lpstr>
      <vt:lpstr>Question 4: </vt:lpstr>
      <vt:lpstr>Question 5: </vt:lpstr>
      <vt:lpstr>Question 6: </vt:lpstr>
      <vt:lpstr> Conclusion</vt:lpstr>
      <vt:lpstr>Data Tools, Methods, Sources and Types</vt:lpstr>
      <vt:lpstr>Data Collection Steps</vt:lpstr>
      <vt:lpstr>Resources</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Graves, Katie</cp:lastModifiedBy>
  <cp:revision>536</cp:revision>
  <dcterms:created xsi:type="dcterms:W3CDTF">2021-10-08T17:43:47Z</dcterms:created>
  <dcterms:modified xsi:type="dcterms:W3CDTF">2023-03-15T18:40:19Z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