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90"/>
  </p:notesMasterIdLst>
  <p:handoutMasterIdLst>
    <p:handoutMasterId r:id="rId91"/>
  </p:handoutMasterIdLst>
  <p:sldIdLst>
    <p:sldId id="356" r:id="rId5"/>
    <p:sldId id="1267" r:id="rId6"/>
    <p:sldId id="260" r:id="rId7"/>
    <p:sldId id="1283" r:id="rId8"/>
    <p:sldId id="459" r:id="rId9"/>
    <p:sldId id="460" r:id="rId10"/>
    <p:sldId id="1309" r:id="rId11"/>
    <p:sldId id="1304" r:id="rId12"/>
    <p:sldId id="1341" r:id="rId13"/>
    <p:sldId id="1315" r:id="rId14"/>
    <p:sldId id="1293" r:id="rId15"/>
    <p:sldId id="1292" r:id="rId16"/>
    <p:sldId id="1314" r:id="rId17"/>
    <p:sldId id="1054" r:id="rId18"/>
    <p:sldId id="1340" r:id="rId19"/>
    <p:sldId id="462" r:id="rId20"/>
    <p:sldId id="1057" r:id="rId21"/>
    <p:sldId id="1300" r:id="rId22"/>
    <p:sldId id="1324" r:id="rId23"/>
    <p:sldId id="1311" r:id="rId24"/>
    <p:sldId id="1325" r:id="rId25"/>
    <p:sldId id="1326" r:id="rId26"/>
    <p:sldId id="640" r:id="rId27"/>
    <p:sldId id="1312" r:id="rId28"/>
    <p:sldId id="641" r:id="rId29"/>
    <p:sldId id="635" r:id="rId30"/>
    <p:sldId id="1058" r:id="rId31"/>
    <p:sldId id="1084" r:id="rId32"/>
    <p:sldId id="1060" r:id="rId33"/>
    <p:sldId id="1059" r:id="rId34"/>
    <p:sldId id="1318" r:id="rId35"/>
    <p:sldId id="567" r:id="rId36"/>
    <p:sldId id="568" r:id="rId37"/>
    <p:sldId id="1327" r:id="rId38"/>
    <p:sldId id="570" r:id="rId39"/>
    <p:sldId id="571" r:id="rId40"/>
    <p:sldId id="572" r:id="rId41"/>
    <p:sldId id="574" r:id="rId42"/>
    <p:sldId id="1061" r:id="rId43"/>
    <p:sldId id="1085" r:id="rId44"/>
    <p:sldId id="576" r:id="rId45"/>
    <p:sldId id="647" r:id="rId46"/>
    <p:sldId id="470" r:id="rId47"/>
    <p:sldId id="1275" r:id="rId48"/>
    <p:sldId id="579" r:id="rId49"/>
    <p:sldId id="1276" r:id="rId50"/>
    <p:sldId id="1062" r:id="rId51"/>
    <p:sldId id="1328" r:id="rId52"/>
    <p:sldId id="1329" r:id="rId53"/>
    <p:sldId id="1330" r:id="rId54"/>
    <p:sldId id="1331" r:id="rId55"/>
    <p:sldId id="468" r:id="rId56"/>
    <p:sldId id="1273" r:id="rId57"/>
    <p:sldId id="522" r:id="rId58"/>
    <p:sldId id="1299" r:id="rId59"/>
    <p:sldId id="1332" r:id="rId60"/>
    <p:sldId id="524" r:id="rId61"/>
    <p:sldId id="1278" r:id="rId62"/>
    <p:sldId id="523" r:id="rId63"/>
    <p:sldId id="1277" r:id="rId64"/>
    <p:sldId id="1319" r:id="rId65"/>
    <p:sldId id="1333" r:id="rId66"/>
    <p:sldId id="1334" r:id="rId67"/>
    <p:sldId id="1066" r:id="rId68"/>
    <p:sldId id="1295" r:id="rId69"/>
    <p:sldId id="1294" r:id="rId70"/>
    <p:sldId id="1305" r:id="rId71"/>
    <p:sldId id="1335" r:id="rId72"/>
    <p:sldId id="1068" r:id="rId73"/>
    <p:sldId id="1069" r:id="rId74"/>
    <p:sldId id="1336" r:id="rId75"/>
    <p:sldId id="1067" r:id="rId76"/>
    <p:sldId id="1264" r:id="rId77"/>
    <p:sldId id="1282" r:id="rId78"/>
    <p:sldId id="1272" r:id="rId79"/>
    <p:sldId id="660" r:id="rId80"/>
    <p:sldId id="1070" r:id="rId81"/>
    <p:sldId id="1072" r:id="rId82"/>
    <p:sldId id="1073" r:id="rId83"/>
    <p:sldId id="1074" r:id="rId84"/>
    <p:sldId id="1075" r:id="rId85"/>
    <p:sldId id="1338" r:id="rId86"/>
    <p:sldId id="1262" r:id="rId87"/>
    <p:sldId id="1297" r:id="rId88"/>
    <p:sldId id="133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drow, Gwynne" initials="ZG" lastIdx="9" clrIdx="0">
    <p:extLst>
      <p:ext uri="{19B8F6BF-5375-455C-9EA6-DF929625EA0E}">
        <p15:presenceInfo xmlns:p15="http://schemas.microsoft.com/office/powerpoint/2012/main" userId="S::GWYNNE.ZODROW@tetratech.com::f11ed61f-7b9e-4d00-8458-068b618d042b" providerId="AD"/>
      </p:ext>
    </p:extLst>
  </p:cmAuthor>
  <p:cmAuthor id="2" name="Dicello, Andrew" initials="DA" lastIdx="2" clrIdx="1">
    <p:extLst>
      <p:ext uri="{19B8F6BF-5375-455C-9EA6-DF929625EA0E}">
        <p15:presenceInfo xmlns:p15="http://schemas.microsoft.com/office/powerpoint/2012/main" userId="S::ANDREW.DICELLO@tetratech.com::0c006b90-21d7-4a0c-903f-b4eb152579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BCE63-7D08-41B1-AED8-82F2161C4540}" v="1131" dt="2023-04-17T19:51:29.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2" autoAdjust="0"/>
    <p:restoredTop sz="27023" autoAdjust="0"/>
  </p:normalViewPr>
  <p:slideViewPr>
    <p:cSldViewPr snapToGrid="0">
      <p:cViewPr varScale="1">
        <p:scale>
          <a:sx n="14" d="100"/>
          <a:sy n="14" d="100"/>
        </p:scale>
        <p:origin x="1444" y="24"/>
      </p:cViewPr>
      <p:guideLst/>
    </p:cSldViewPr>
  </p:slideViewPr>
  <p:outlineViewPr>
    <p:cViewPr>
      <p:scale>
        <a:sx n="33" d="100"/>
        <a:sy n="33" d="100"/>
      </p:scale>
      <p:origin x="0" y="-220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6" d="100"/>
          <a:sy n="126" d="100"/>
        </p:scale>
        <p:origin x="4912" y="6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Sheng" userId="86757e30-c050-4056-83f8-50901720bc80" providerId="ADAL" clId="{4CDBCE63-7D08-41B1-AED8-82F2161C4540}"/>
    <pc:docChg chg="undo custSel modSld sldOrd">
      <pc:chgData name="Cao, Sheng" userId="86757e30-c050-4056-83f8-50901720bc80" providerId="ADAL" clId="{4CDBCE63-7D08-41B1-AED8-82F2161C4540}" dt="2023-04-17T19:51:29.568" v="2744" actId="962"/>
      <pc:docMkLst>
        <pc:docMk/>
      </pc:docMkLst>
      <pc:sldChg chg="modSp mod">
        <pc:chgData name="Cao, Sheng" userId="86757e30-c050-4056-83f8-50901720bc80" providerId="ADAL" clId="{4CDBCE63-7D08-41B1-AED8-82F2161C4540}" dt="2023-04-13T03:29:42.339" v="2440" actId="962"/>
        <pc:sldMkLst>
          <pc:docMk/>
          <pc:sldMk cId="539552027" sldId="260"/>
        </pc:sldMkLst>
        <pc:spChg chg="mod">
          <ac:chgData name="Cao, Sheng" userId="86757e30-c050-4056-83f8-50901720bc80" providerId="ADAL" clId="{4CDBCE63-7D08-41B1-AED8-82F2161C4540}" dt="2023-04-13T03:29:42.339" v="2440" actId="962"/>
          <ac:spMkLst>
            <pc:docMk/>
            <pc:sldMk cId="539552027" sldId="260"/>
            <ac:spMk id="2" creationId="{DE2E6C44-FC9A-4320-BFC6-7EE8FBC591C7}"/>
          </ac:spMkLst>
        </pc:spChg>
        <pc:spChg chg="mod">
          <ac:chgData name="Cao, Sheng" userId="86757e30-c050-4056-83f8-50901720bc80" providerId="ADAL" clId="{4CDBCE63-7D08-41B1-AED8-82F2161C4540}" dt="2023-04-12T17:00:40.452" v="740" actId="962"/>
          <ac:spMkLst>
            <pc:docMk/>
            <pc:sldMk cId="539552027" sldId="260"/>
            <ac:spMk id="4" creationId="{2AAAC7AD-1502-46C0-B47F-0DFBD9CF6960}"/>
          </ac:spMkLst>
        </pc:spChg>
        <pc:spChg chg="mod">
          <ac:chgData name="Cao, Sheng" userId="86757e30-c050-4056-83f8-50901720bc80" providerId="ADAL" clId="{4CDBCE63-7D08-41B1-AED8-82F2161C4540}" dt="2023-04-12T17:00:49.827" v="747" actId="962"/>
          <ac:spMkLst>
            <pc:docMk/>
            <pc:sldMk cId="539552027" sldId="260"/>
            <ac:spMk id="5" creationId="{70608293-DF14-4521-925C-A28F53E32FED}"/>
          </ac:spMkLst>
        </pc:spChg>
      </pc:sldChg>
      <pc:sldChg chg="modSp mod">
        <pc:chgData name="Cao, Sheng" userId="86757e30-c050-4056-83f8-50901720bc80" providerId="ADAL" clId="{4CDBCE63-7D08-41B1-AED8-82F2161C4540}" dt="2023-04-12T23:33:35.368" v="2138" actId="962"/>
        <pc:sldMkLst>
          <pc:docMk/>
          <pc:sldMk cId="1596161753" sldId="356"/>
        </pc:sldMkLst>
        <pc:spChg chg="mod">
          <ac:chgData name="Cao, Sheng" userId="86757e30-c050-4056-83f8-50901720bc80" providerId="ADAL" clId="{4CDBCE63-7D08-41B1-AED8-82F2161C4540}" dt="2023-04-12T23:33:35.368" v="2138" actId="962"/>
          <ac:spMkLst>
            <pc:docMk/>
            <pc:sldMk cId="1596161753" sldId="356"/>
            <ac:spMk id="2" creationId="{AAFFF637-1C22-4FDA-BAA0-FF1B443C7EDF}"/>
          </ac:spMkLst>
        </pc:spChg>
        <pc:spChg chg="mod">
          <ac:chgData name="Cao, Sheng" userId="86757e30-c050-4056-83f8-50901720bc80" providerId="ADAL" clId="{4CDBCE63-7D08-41B1-AED8-82F2161C4540}" dt="2023-04-12T16:59:35.798" v="698" actId="962"/>
          <ac:spMkLst>
            <pc:docMk/>
            <pc:sldMk cId="1596161753" sldId="356"/>
            <ac:spMk id="3" creationId="{00000000-0000-0000-0000-000000000000}"/>
          </ac:spMkLst>
        </pc:spChg>
      </pc:sldChg>
      <pc:sldChg chg="modSp mod">
        <pc:chgData name="Cao, Sheng" userId="86757e30-c050-4056-83f8-50901720bc80" providerId="ADAL" clId="{4CDBCE63-7D08-41B1-AED8-82F2161C4540}" dt="2023-04-13T03:28:40.906" v="2389" actId="962"/>
        <pc:sldMkLst>
          <pc:docMk/>
          <pc:sldMk cId="481633006" sldId="459"/>
        </pc:sldMkLst>
        <pc:spChg chg="mod">
          <ac:chgData name="Cao, Sheng" userId="86757e30-c050-4056-83f8-50901720bc80" providerId="ADAL" clId="{4CDBCE63-7D08-41B1-AED8-82F2161C4540}" dt="2023-04-13T03:28:40.906" v="2389" actId="962"/>
          <ac:spMkLst>
            <pc:docMk/>
            <pc:sldMk cId="481633006" sldId="459"/>
            <ac:spMk id="9" creationId="{00000000-0000-0000-0000-000000000000}"/>
          </ac:spMkLst>
        </pc:spChg>
      </pc:sldChg>
      <pc:sldChg chg="addSp delSp modSp mod modAnim">
        <pc:chgData name="Cao, Sheng" userId="86757e30-c050-4056-83f8-50901720bc80" providerId="ADAL" clId="{4CDBCE63-7D08-41B1-AED8-82F2161C4540}" dt="2023-04-13T03:29:48.806" v="2442" actId="962"/>
        <pc:sldMkLst>
          <pc:docMk/>
          <pc:sldMk cId="2815572129" sldId="460"/>
        </pc:sldMkLst>
        <pc:spChg chg="mod">
          <ac:chgData name="Cao, Sheng" userId="86757e30-c050-4056-83f8-50901720bc80" providerId="ADAL" clId="{4CDBCE63-7D08-41B1-AED8-82F2161C4540}" dt="2023-04-12T17:01:47.831" v="794" actId="962"/>
          <ac:spMkLst>
            <pc:docMk/>
            <pc:sldMk cId="2815572129" sldId="460"/>
            <ac:spMk id="18" creationId="{00000000-0000-0000-0000-000000000000}"/>
          </ac:spMkLst>
        </pc:spChg>
        <pc:spChg chg="mod">
          <ac:chgData name="Cao, Sheng" userId="86757e30-c050-4056-83f8-50901720bc80" providerId="ADAL" clId="{4CDBCE63-7D08-41B1-AED8-82F2161C4540}" dt="2023-04-13T03:29:48.806" v="2442" actId="962"/>
          <ac:spMkLst>
            <pc:docMk/>
            <pc:sldMk cId="2815572129" sldId="460"/>
            <ac:spMk id="19" creationId="{9B54F9B8-3825-40B9-8632-6F6768009B30}"/>
          </ac:spMkLst>
        </pc:spChg>
        <pc:spChg chg="mod">
          <ac:chgData name="Cao, Sheng" userId="86757e30-c050-4056-83f8-50901720bc80" providerId="ADAL" clId="{4CDBCE63-7D08-41B1-AED8-82F2161C4540}" dt="2023-04-12T17:01:42.018" v="790" actId="962"/>
          <ac:spMkLst>
            <pc:docMk/>
            <pc:sldMk cId="2815572129" sldId="460"/>
            <ac:spMk id="32825" creationId="{00000000-0000-0000-0000-000000000000}"/>
          </ac:spMkLst>
        </pc:spChg>
        <pc:spChg chg="del mod">
          <ac:chgData name="Cao, Sheng" userId="86757e30-c050-4056-83f8-50901720bc80" providerId="ADAL" clId="{4CDBCE63-7D08-41B1-AED8-82F2161C4540}" dt="2023-04-11T14:54:33.726" v="68" actId="478"/>
          <ac:spMkLst>
            <pc:docMk/>
            <pc:sldMk cId="2815572129" sldId="460"/>
            <ac:spMk id="40962" creationId="{00000000-0000-0000-0000-000000000000}"/>
          </ac:spMkLst>
        </pc:spChg>
        <pc:spChg chg="mod">
          <ac:chgData name="Cao, Sheng" userId="86757e30-c050-4056-83f8-50901720bc80" providerId="ADAL" clId="{4CDBCE63-7D08-41B1-AED8-82F2161C4540}" dt="2023-04-11T14:55:55.554" v="79" actId="164"/>
          <ac:spMkLst>
            <pc:docMk/>
            <pc:sldMk cId="2815572129" sldId="460"/>
            <ac:spMk id="71686" creationId="{00000000-0000-0000-0000-000000000000}"/>
          </ac:spMkLst>
        </pc:spChg>
        <pc:spChg chg="mod">
          <ac:chgData name="Cao, Sheng" userId="86757e30-c050-4056-83f8-50901720bc80" providerId="ADAL" clId="{4CDBCE63-7D08-41B1-AED8-82F2161C4540}" dt="2023-04-11T14:55:55.554" v="79" actId="164"/>
          <ac:spMkLst>
            <pc:docMk/>
            <pc:sldMk cId="2815572129" sldId="460"/>
            <ac:spMk id="71687" creationId="{00000000-0000-0000-0000-000000000000}"/>
          </ac:spMkLst>
        </pc:spChg>
        <pc:spChg chg="mod">
          <ac:chgData name="Cao, Sheng" userId="86757e30-c050-4056-83f8-50901720bc80" providerId="ADAL" clId="{4CDBCE63-7D08-41B1-AED8-82F2161C4540}" dt="2023-04-11T14:55:55.554" v="79" actId="164"/>
          <ac:spMkLst>
            <pc:docMk/>
            <pc:sldMk cId="2815572129" sldId="460"/>
            <ac:spMk id="71688" creationId="{00000000-0000-0000-0000-000000000000}"/>
          </ac:spMkLst>
        </pc:spChg>
        <pc:spChg chg="mod">
          <ac:chgData name="Cao, Sheng" userId="86757e30-c050-4056-83f8-50901720bc80" providerId="ADAL" clId="{4CDBCE63-7D08-41B1-AED8-82F2161C4540}" dt="2023-04-11T14:55:55.554" v="79" actId="164"/>
          <ac:spMkLst>
            <pc:docMk/>
            <pc:sldMk cId="2815572129" sldId="460"/>
            <ac:spMk id="71689" creationId="{00000000-0000-0000-0000-000000000000}"/>
          </ac:spMkLst>
        </pc:spChg>
        <pc:spChg chg="mod">
          <ac:chgData name="Cao, Sheng" userId="86757e30-c050-4056-83f8-50901720bc80" providerId="ADAL" clId="{4CDBCE63-7D08-41B1-AED8-82F2161C4540}" dt="2023-04-11T14:55:55.554" v="79" actId="164"/>
          <ac:spMkLst>
            <pc:docMk/>
            <pc:sldMk cId="2815572129" sldId="460"/>
            <ac:spMk id="71692" creationId="{00000000-0000-0000-0000-000000000000}"/>
          </ac:spMkLst>
        </pc:spChg>
        <pc:spChg chg="mod">
          <ac:chgData name="Cao, Sheng" userId="86757e30-c050-4056-83f8-50901720bc80" providerId="ADAL" clId="{4CDBCE63-7D08-41B1-AED8-82F2161C4540}" dt="2023-04-11T14:55:55.554" v="79" actId="164"/>
          <ac:spMkLst>
            <pc:docMk/>
            <pc:sldMk cId="2815572129" sldId="460"/>
            <ac:spMk id="71694" creationId="{00000000-0000-0000-0000-000000000000}"/>
          </ac:spMkLst>
        </pc:spChg>
        <pc:grpChg chg="add mod">
          <ac:chgData name="Cao, Sheng" userId="86757e30-c050-4056-83f8-50901720bc80" providerId="ADAL" clId="{4CDBCE63-7D08-41B1-AED8-82F2161C4540}" dt="2023-04-12T17:06:11.197" v="804" actId="962"/>
          <ac:grpSpMkLst>
            <pc:docMk/>
            <pc:sldMk cId="2815572129" sldId="460"/>
            <ac:grpSpMk id="2" creationId="{5937C6F7-5913-3BD3-4797-2A18921E1CA2}"/>
          </ac:grpSpMkLst>
        </pc:grpChg>
        <pc:cxnChg chg="mod">
          <ac:chgData name="Cao, Sheng" userId="86757e30-c050-4056-83f8-50901720bc80" providerId="ADAL" clId="{4CDBCE63-7D08-41B1-AED8-82F2161C4540}" dt="2023-04-11T14:55:55.554" v="79" actId="164"/>
          <ac:cxnSpMkLst>
            <pc:docMk/>
            <pc:sldMk cId="2815572129" sldId="460"/>
            <ac:cxnSpMk id="11" creationId="{00000000-0000-0000-0000-000000000000}"/>
          </ac:cxnSpMkLst>
        </pc:cxnChg>
        <pc:cxnChg chg="mod">
          <ac:chgData name="Cao, Sheng" userId="86757e30-c050-4056-83f8-50901720bc80" providerId="ADAL" clId="{4CDBCE63-7D08-41B1-AED8-82F2161C4540}" dt="2023-04-11T14:55:55.554" v="79" actId="164"/>
          <ac:cxnSpMkLst>
            <pc:docMk/>
            <pc:sldMk cId="2815572129" sldId="460"/>
            <ac:cxnSpMk id="12" creationId="{00000000-0000-0000-0000-000000000000}"/>
          </ac:cxnSpMkLst>
        </pc:cxnChg>
        <pc:cxnChg chg="mod">
          <ac:chgData name="Cao, Sheng" userId="86757e30-c050-4056-83f8-50901720bc80" providerId="ADAL" clId="{4CDBCE63-7D08-41B1-AED8-82F2161C4540}" dt="2023-04-11T14:55:55.554" v="79" actId="164"/>
          <ac:cxnSpMkLst>
            <pc:docMk/>
            <pc:sldMk cId="2815572129" sldId="460"/>
            <ac:cxnSpMk id="14" creationId="{00000000-0000-0000-0000-000000000000}"/>
          </ac:cxnSpMkLst>
        </pc:cxnChg>
        <pc:cxnChg chg="mod">
          <ac:chgData name="Cao, Sheng" userId="86757e30-c050-4056-83f8-50901720bc80" providerId="ADAL" clId="{4CDBCE63-7D08-41B1-AED8-82F2161C4540}" dt="2023-04-11T14:55:55.554" v="79" actId="164"/>
          <ac:cxnSpMkLst>
            <pc:docMk/>
            <pc:sldMk cId="2815572129" sldId="460"/>
            <ac:cxnSpMk id="16" creationId="{00000000-0000-0000-0000-000000000000}"/>
          </ac:cxnSpMkLst>
        </pc:cxnChg>
        <pc:cxnChg chg="mod">
          <ac:chgData name="Cao, Sheng" userId="86757e30-c050-4056-83f8-50901720bc80" providerId="ADAL" clId="{4CDBCE63-7D08-41B1-AED8-82F2161C4540}" dt="2023-04-11T14:55:55.554" v="79" actId="164"/>
          <ac:cxnSpMkLst>
            <pc:docMk/>
            <pc:sldMk cId="2815572129" sldId="460"/>
            <ac:cxnSpMk id="17" creationId="{00000000-0000-0000-0000-000000000000}"/>
          </ac:cxnSpMkLst>
        </pc:cxnChg>
      </pc:sldChg>
      <pc:sldChg chg="modSp mod">
        <pc:chgData name="Cao, Sheng" userId="86757e30-c050-4056-83f8-50901720bc80" providerId="ADAL" clId="{4CDBCE63-7D08-41B1-AED8-82F2161C4540}" dt="2023-04-13T03:30:14.238" v="2451" actId="962"/>
        <pc:sldMkLst>
          <pc:docMk/>
          <pc:sldMk cId="2355811798" sldId="462"/>
        </pc:sldMkLst>
        <pc:spChg chg="mod">
          <ac:chgData name="Cao, Sheng" userId="86757e30-c050-4056-83f8-50901720bc80" providerId="ADAL" clId="{4CDBCE63-7D08-41B1-AED8-82F2161C4540}" dt="2023-04-13T03:30:14.238" v="2451" actId="962"/>
          <ac:spMkLst>
            <pc:docMk/>
            <pc:sldMk cId="2355811798" sldId="462"/>
            <ac:spMk id="5" creationId="{9DAF4592-46C3-4236-B8AB-0787AE3E71BB}"/>
          </ac:spMkLst>
        </pc:spChg>
        <pc:spChg chg="mod">
          <ac:chgData name="Cao, Sheng" userId="86757e30-c050-4056-83f8-50901720bc80" providerId="ADAL" clId="{4CDBCE63-7D08-41B1-AED8-82F2161C4540}" dt="2023-04-12T21:02:56.988" v="918" actId="962"/>
          <ac:spMkLst>
            <pc:docMk/>
            <pc:sldMk cId="2355811798" sldId="462"/>
            <ac:spMk id="6" creationId="{00000000-0000-0000-0000-000000000000}"/>
          </ac:spMkLst>
        </pc:spChg>
        <pc:spChg chg="mod">
          <ac:chgData name="Cao, Sheng" userId="86757e30-c050-4056-83f8-50901720bc80" providerId="ADAL" clId="{4CDBCE63-7D08-41B1-AED8-82F2161C4540}" dt="2023-04-12T21:03:28.114" v="930" actId="962"/>
          <ac:spMkLst>
            <pc:docMk/>
            <pc:sldMk cId="2355811798" sldId="462"/>
            <ac:spMk id="43010" creationId="{00000000-0000-0000-0000-000000000000}"/>
          </ac:spMkLst>
        </pc:spChg>
      </pc:sldChg>
      <pc:sldChg chg="addSp modSp mod">
        <pc:chgData name="Cao, Sheng" userId="86757e30-c050-4056-83f8-50901720bc80" providerId="ADAL" clId="{4CDBCE63-7D08-41B1-AED8-82F2161C4540}" dt="2023-04-13T03:31:27.279" v="2483" actId="962"/>
        <pc:sldMkLst>
          <pc:docMk/>
          <pc:sldMk cId="2935380146" sldId="468"/>
        </pc:sldMkLst>
        <pc:spChg chg="mod">
          <ac:chgData name="Cao, Sheng" userId="86757e30-c050-4056-83f8-50901720bc80" providerId="ADAL" clId="{4CDBCE63-7D08-41B1-AED8-82F2161C4540}" dt="2023-04-12T22:36:39.993" v="1706" actId="962"/>
          <ac:spMkLst>
            <pc:docMk/>
            <pc:sldMk cId="2935380146" sldId="468"/>
            <ac:spMk id="2" creationId="{57316C77-BB94-43CB-86F1-B143B9ED7360}"/>
          </ac:spMkLst>
        </pc:spChg>
        <pc:spChg chg="mod">
          <ac:chgData name="Cao, Sheng" userId="86757e30-c050-4056-83f8-50901720bc80" providerId="ADAL" clId="{4CDBCE63-7D08-41B1-AED8-82F2161C4540}" dt="2023-04-13T03:31:27.279" v="2483" actId="962"/>
          <ac:spMkLst>
            <pc:docMk/>
            <pc:sldMk cId="2935380146" sldId="468"/>
            <ac:spMk id="15" creationId="{452BCB7C-BF54-4D95-976A-3348409F4B92}"/>
          </ac:spMkLst>
        </pc:spChg>
        <pc:spChg chg="mod">
          <ac:chgData name="Cao, Sheng" userId="86757e30-c050-4056-83f8-50901720bc80" providerId="ADAL" clId="{4CDBCE63-7D08-41B1-AED8-82F2161C4540}" dt="2023-04-12T22:39:18.439" v="1712" actId="962"/>
          <ac:spMkLst>
            <pc:docMk/>
            <pc:sldMk cId="2935380146" sldId="468"/>
            <ac:spMk id="17" creationId="{2ED740A7-EE0B-4C0F-9188-61B26EF0F15E}"/>
          </ac:spMkLst>
        </pc:spChg>
        <pc:spChg chg="mod">
          <ac:chgData name="Cao, Sheng" userId="86757e30-c050-4056-83f8-50901720bc80" providerId="ADAL" clId="{4CDBCE63-7D08-41B1-AED8-82F2161C4540}" dt="2023-04-12T22:39:21.915" v="1718" actId="962"/>
          <ac:spMkLst>
            <pc:docMk/>
            <pc:sldMk cId="2935380146" sldId="468"/>
            <ac:spMk id="18" creationId="{59EAB45C-43CB-445E-B2BB-97C3B4D23C42}"/>
          </ac:spMkLst>
        </pc:spChg>
        <pc:spChg chg="mod">
          <ac:chgData name="Cao, Sheng" userId="86757e30-c050-4056-83f8-50901720bc80" providerId="ADAL" clId="{4CDBCE63-7D08-41B1-AED8-82F2161C4540}" dt="2023-04-12T22:39:29.288" v="1724" actId="962"/>
          <ac:spMkLst>
            <pc:docMk/>
            <pc:sldMk cId="2935380146" sldId="468"/>
            <ac:spMk id="20" creationId="{EAB29E02-655E-4279-BBF5-F99AFE6653CD}"/>
          </ac:spMkLst>
        </pc:spChg>
        <pc:spChg chg="mod">
          <ac:chgData name="Cao, Sheng" userId="86757e30-c050-4056-83f8-50901720bc80" providerId="ADAL" clId="{4CDBCE63-7D08-41B1-AED8-82F2161C4540}" dt="2023-04-12T22:39:44.425" v="1738" actId="962"/>
          <ac:spMkLst>
            <pc:docMk/>
            <pc:sldMk cId="2935380146" sldId="468"/>
            <ac:spMk id="23" creationId="{44A99D86-BD07-464A-BF64-6CA20F99E7AF}"/>
          </ac:spMkLst>
        </pc:spChg>
        <pc:spChg chg="mod">
          <ac:chgData name="Cao, Sheng" userId="86757e30-c050-4056-83f8-50901720bc80" providerId="ADAL" clId="{4CDBCE63-7D08-41B1-AED8-82F2161C4540}" dt="2023-04-12T22:39:52.983" v="1744" actId="962"/>
          <ac:spMkLst>
            <pc:docMk/>
            <pc:sldMk cId="2935380146" sldId="468"/>
            <ac:spMk id="25" creationId="{6F2D0EE7-D255-458F-84D8-DF80422A9CA6}"/>
          </ac:spMkLst>
        </pc:spChg>
        <pc:spChg chg="mod">
          <ac:chgData name="Cao, Sheng" userId="86757e30-c050-4056-83f8-50901720bc80" providerId="ADAL" clId="{4CDBCE63-7D08-41B1-AED8-82F2161C4540}" dt="2023-04-12T22:39:36.072" v="1730" actId="962"/>
          <ac:spMkLst>
            <pc:docMk/>
            <pc:sldMk cId="2935380146" sldId="468"/>
            <ac:spMk id="27" creationId="{47A1A683-308A-45ED-B0B9-08C62F85AB74}"/>
          </ac:spMkLst>
        </pc:spChg>
        <pc:spChg chg="mod">
          <ac:chgData name="Cao, Sheng" userId="86757e30-c050-4056-83f8-50901720bc80" providerId="ADAL" clId="{4CDBCE63-7D08-41B1-AED8-82F2161C4540}" dt="2023-04-12T22:36:33.682" v="1700" actId="962"/>
          <ac:spMkLst>
            <pc:docMk/>
            <pc:sldMk cId="2935380146" sldId="468"/>
            <ac:spMk id="49175" creationId="{00000000-0000-0000-0000-000000000000}"/>
          </ac:spMkLst>
        </pc:spChg>
        <pc:grpChg chg="add mod">
          <ac:chgData name="Cao, Sheng" userId="86757e30-c050-4056-83f8-50901720bc80" providerId="ADAL" clId="{4CDBCE63-7D08-41B1-AED8-82F2161C4540}" dt="2023-04-12T22:40:26.672" v="1746" actId="962"/>
          <ac:grpSpMkLst>
            <pc:docMk/>
            <pc:sldMk cId="2935380146" sldId="468"/>
            <ac:grpSpMk id="3" creationId="{8C4FA828-6C88-C0C6-5B0F-940746FDFED1}"/>
          </ac:grpSpMkLst>
        </pc:grpChg>
        <pc:cxnChg chg="mod">
          <ac:chgData name="Cao, Sheng" userId="86757e30-c050-4056-83f8-50901720bc80" providerId="ADAL" clId="{4CDBCE63-7D08-41B1-AED8-82F2161C4540}" dt="2023-04-11T18:53:12.304" v="426" actId="1076"/>
          <ac:cxnSpMkLst>
            <pc:docMk/>
            <pc:sldMk cId="2935380146" sldId="468"/>
            <ac:cxnSpMk id="19" creationId="{FFC7BCB5-788B-43C8-A93D-325F4E56DF0E}"/>
          </ac:cxnSpMkLst>
        </pc:cxnChg>
        <pc:cxnChg chg="mod">
          <ac:chgData name="Cao, Sheng" userId="86757e30-c050-4056-83f8-50901720bc80" providerId="ADAL" clId="{4CDBCE63-7D08-41B1-AED8-82F2161C4540}" dt="2023-04-12T22:39:25.907" v="1720" actId="1076"/>
          <ac:cxnSpMkLst>
            <pc:docMk/>
            <pc:sldMk cId="2935380146" sldId="468"/>
            <ac:cxnSpMk id="22" creationId="{A6430200-9D24-4A89-8881-2D0C872401C0}"/>
          </ac:cxnSpMkLst>
        </pc:cxnChg>
        <pc:cxnChg chg="mod">
          <ac:chgData name="Cao, Sheng" userId="86757e30-c050-4056-83f8-50901720bc80" providerId="ADAL" clId="{4CDBCE63-7D08-41B1-AED8-82F2161C4540}" dt="2023-04-11T18:53:12.304" v="426" actId="1076"/>
          <ac:cxnSpMkLst>
            <pc:docMk/>
            <pc:sldMk cId="2935380146" sldId="468"/>
            <ac:cxnSpMk id="24" creationId="{764E5C2D-92E0-475E-A9F8-D98FEE50BFF4}"/>
          </ac:cxnSpMkLst>
        </pc:cxnChg>
        <pc:cxnChg chg="mod">
          <ac:chgData name="Cao, Sheng" userId="86757e30-c050-4056-83f8-50901720bc80" providerId="ADAL" clId="{4CDBCE63-7D08-41B1-AED8-82F2161C4540}" dt="2023-04-11T18:53:12.304" v="426" actId="1076"/>
          <ac:cxnSpMkLst>
            <pc:docMk/>
            <pc:sldMk cId="2935380146" sldId="468"/>
            <ac:cxnSpMk id="26" creationId="{7B97E0C8-626D-4D94-8ED5-938F3300A0FE}"/>
          </ac:cxnSpMkLst>
        </pc:cxnChg>
        <pc:cxnChg chg="mod">
          <ac:chgData name="Cao, Sheng" userId="86757e30-c050-4056-83f8-50901720bc80" providerId="ADAL" clId="{4CDBCE63-7D08-41B1-AED8-82F2161C4540}" dt="2023-04-11T18:53:12.304" v="426" actId="1076"/>
          <ac:cxnSpMkLst>
            <pc:docMk/>
            <pc:sldMk cId="2935380146" sldId="468"/>
            <ac:cxnSpMk id="28" creationId="{84F8702C-6A42-47BF-B4EC-731C0E3976C0}"/>
          </ac:cxnSpMkLst>
        </pc:cxnChg>
      </pc:sldChg>
      <pc:sldChg chg="modSp mod">
        <pc:chgData name="Cao, Sheng" userId="86757e30-c050-4056-83f8-50901720bc80" providerId="ADAL" clId="{4CDBCE63-7D08-41B1-AED8-82F2161C4540}" dt="2023-04-13T03:31:11.072" v="2475" actId="962"/>
        <pc:sldMkLst>
          <pc:docMk/>
          <pc:sldMk cId="3443323441" sldId="470"/>
        </pc:sldMkLst>
        <pc:spChg chg="mod">
          <ac:chgData name="Cao, Sheng" userId="86757e30-c050-4056-83f8-50901720bc80" providerId="ADAL" clId="{4CDBCE63-7D08-41B1-AED8-82F2161C4540}" dt="2023-04-13T03:31:11.072" v="2475" actId="962"/>
          <ac:spMkLst>
            <pc:docMk/>
            <pc:sldMk cId="3443323441" sldId="470"/>
            <ac:spMk id="5" creationId="{E03662FB-B545-4200-A2A5-64E756981F59}"/>
          </ac:spMkLst>
        </pc:spChg>
        <pc:spChg chg="mod">
          <ac:chgData name="Cao, Sheng" userId="86757e30-c050-4056-83f8-50901720bc80" providerId="ADAL" clId="{4CDBCE63-7D08-41B1-AED8-82F2161C4540}" dt="2023-04-12T22:11:05.994" v="1459" actId="962"/>
          <ac:spMkLst>
            <pc:docMk/>
            <pc:sldMk cId="3443323441" sldId="470"/>
            <ac:spMk id="51203" creationId="{00000000-0000-0000-0000-000000000000}"/>
          </ac:spMkLst>
        </pc:spChg>
        <pc:spChg chg="mod">
          <ac:chgData name="Cao, Sheng" userId="86757e30-c050-4056-83f8-50901720bc80" providerId="ADAL" clId="{4CDBCE63-7D08-41B1-AED8-82F2161C4540}" dt="2023-04-12T22:11:24.685" v="1487" actId="962"/>
          <ac:spMkLst>
            <pc:docMk/>
            <pc:sldMk cId="3443323441" sldId="470"/>
            <ac:spMk id="51204" creationId="{00000000-0000-0000-0000-000000000000}"/>
          </ac:spMkLst>
        </pc:spChg>
        <pc:spChg chg="mod">
          <ac:chgData name="Cao, Sheng" userId="86757e30-c050-4056-83f8-50901720bc80" providerId="ADAL" clId="{4CDBCE63-7D08-41B1-AED8-82F2161C4540}" dt="2023-04-12T22:11:01.077" v="1455" actId="962"/>
          <ac:spMkLst>
            <pc:docMk/>
            <pc:sldMk cId="3443323441" sldId="470"/>
            <ac:spMk id="51205" creationId="{00000000-0000-0000-0000-000000000000}"/>
          </ac:spMkLst>
        </pc:spChg>
      </pc:sldChg>
      <pc:sldChg chg="addSp modSp mod">
        <pc:chgData name="Cao, Sheng" userId="86757e30-c050-4056-83f8-50901720bc80" providerId="ADAL" clId="{4CDBCE63-7D08-41B1-AED8-82F2161C4540}" dt="2023-04-13T03:31:31.109" v="2485" actId="962"/>
        <pc:sldMkLst>
          <pc:docMk/>
          <pc:sldMk cId="225198047" sldId="522"/>
        </pc:sldMkLst>
        <pc:spChg chg="mod">
          <ac:chgData name="Cao, Sheng" userId="86757e30-c050-4056-83f8-50901720bc80" providerId="ADAL" clId="{4CDBCE63-7D08-41B1-AED8-82F2161C4540}" dt="2023-04-12T22:46:00.234" v="1784" actId="962"/>
          <ac:spMkLst>
            <pc:docMk/>
            <pc:sldMk cId="225198047" sldId="522"/>
            <ac:spMk id="12" creationId="{00000000-0000-0000-0000-000000000000}"/>
          </ac:spMkLst>
        </pc:spChg>
        <pc:spChg chg="mod">
          <ac:chgData name="Cao, Sheng" userId="86757e30-c050-4056-83f8-50901720bc80" providerId="ADAL" clId="{4CDBCE63-7D08-41B1-AED8-82F2161C4540}" dt="2023-04-13T03:31:31.109" v="2485" actId="962"/>
          <ac:spMkLst>
            <pc:docMk/>
            <pc:sldMk cId="225198047" sldId="522"/>
            <ac:spMk id="13" creationId="{34664D7B-8326-4965-B44B-BC70A18175ED}"/>
          </ac:spMkLst>
        </pc:spChg>
        <pc:spChg chg="mod">
          <ac:chgData name="Cao, Sheng" userId="86757e30-c050-4056-83f8-50901720bc80" providerId="ADAL" clId="{4CDBCE63-7D08-41B1-AED8-82F2161C4540}" dt="2023-04-12T22:46:06.809" v="1790" actId="962"/>
          <ac:spMkLst>
            <pc:docMk/>
            <pc:sldMk cId="225198047" sldId="522"/>
            <ac:spMk id="75779" creationId="{00000000-0000-0000-0000-000000000000}"/>
          </ac:spMkLst>
        </pc:spChg>
        <pc:spChg chg="mod">
          <ac:chgData name="Cao, Sheng" userId="86757e30-c050-4056-83f8-50901720bc80" providerId="ADAL" clId="{4CDBCE63-7D08-41B1-AED8-82F2161C4540}" dt="2023-04-12T22:46:14.812" v="1794" actId="962"/>
          <ac:spMkLst>
            <pc:docMk/>
            <pc:sldMk cId="225198047" sldId="522"/>
            <ac:spMk id="1448963" creationId="{00000000-0000-0000-0000-000000000000}"/>
          </ac:spMkLst>
        </pc:spChg>
        <pc:spChg chg="mod">
          <ac:chgData name="Cao, Sheng" userId="86757e30-c050-4056-83f8-50901720bc80" providerId="ADAL" clId="{4CDBCE63-7D08-41B1-AED8-82F2161C4540}" dt="2023-04-12T22:46:23.684" v="1802" actId="962"/>
          <ac:spMkLst>
            <pc:docMk/>
            <pc:sldMk cId="225198047" sldId="522"/>
            <ac:spMk id="1448964" creationId="{00000000-0000-0000-0000-000000000000}"/>
          </ac:spMkLst>
        </pc:spChg>
        <pc:spChg chg="mod">
          <ac:chgData name="Cao, Sheng" userId="86757e30-c050-4056-83f8-50901720bc80" providerId="ADAL" clId="{4CDBCE63-7D08-41B1-AED8-82F2161C4540}" dt="2023-04-12T22:46:19.852" v="1798" actId="962"/>
          <ac:spMkLst>
            <pc:docMk/>
            <pc:sldMk cId="225198047" sldId="522"/>
            <ac:spMk id="1448965" creationId="{00000000-0000-0000-0000-000000000000}"/>
          </ac:spMkLst>
        </pc:spChg>
        <pc:spChg chg="mod">
          <ac:chgData name="Cao, Sheng" userId="86757e30-c050-4056-83f8-50901720bc80" providerId="ADAL" clId="{4CDBCE63-7D08-41B1-AED8-82F2161C4540}" dt="2023-04-12T22:46:27.862" v="1806" actId="962"/>
          <ac:spMkLst>
            <pc:docMk/>
            <pc:sldMk cId="225198047" sldId="522"/>
            <ac:spMk id="1448966" creationId="{00000000-0000-0000-0000-000000000000}"/>
          </ac:spMkLst>
        </pc:spChg>
        <pc:grpChg chg="add mod">
          <ac:chgData name="Cao, Sheng" userId="86757e30-c050-4056-83f8-50901720bc80" providerId="ADAL" clId="{4CDBCE63-7D08-41B1-AED8-82F2161C4540}" dt="2023-04-12T22:48:47.696" v="1808" actId="962"/>
          <ac:grpSpMkLst>
            <pc:docMk/>
            <pc:sldMk cId="225198047" sldId="522"/>
            <ac:grpSpMk id="2" creationId="{C06DEB9E-610C-A890-A734-12CCEB1925FB}"/>
          </ac:grpSpMkLst>
        </pc:grpChg>
        <pc:cxnChg chg="mod">
          <ac:chgData name="Cao, Sheng" userId="86757e30-c050-4056-83f8-50901720bc80" providerId="ADAL" clId="{4CDBCE63-7D08-41B1-AED8-82F2161C4540}" dt="2023-04-11T18:55:29.682" v="435" actId="1076"/>
          <ac:cxnSpMkLst>
            <pc:docMk/>
            <pc:sldMk cId="225198047" sldId="522"/>
            <ac:cxnSpMk id="4" creationId="{00000000-0000-0000-0000-000000000000}"/>
          </ac:cxnSpMkLst>
        </pc:cxnChg>
        <pc:cxnChg chg="mod">
          <ac:chgData name="Cao, Sheng" userId="86757e30-c050-4056-83f8-50901720bc80" providerId="ADAL" clId="{4CDBCE63-7D08-41B1-AED8-82F2161C4540}" dt="2023-04-11T18:55:29.682" v="435" actId="1076"/>
          <ac:cxnSpMkLst>
            <pc:docMk/>
            <pc:sldMk cId="225198047" sldId="522"/>
            <ac:cxnSpMk id="6" creationId="{00000000-0000-0000-0000-000000000000}"/>
          </ac:cxnSpMkLst>
        </pc:cxnChg>
        <pc:cxnChg chg="mod">
          <ac:chgData name="Cao, Sheng" userId="86757e30-c050-4056-83f8-50901720bc80" providerId="ADAL" clId="{4CDBCE63-7D08-41B1-AED8-82F2161C4540}" dt="2023-04-11T18:55:29.682" v="435" actId="1076"/>
          <ac:cxnSpMkLst>
            <pc:docMk/>
            <pc:sldMk cId="225198047" sldId="522"/>
            <ac:cxnSpMk id="8" creationId="{00000000-0000-0000-0000-000000000000}"/>
          </ac:cxnSpMkLst>
        </pc:cxnChg>
      </pc:sldChg>
      <pc:sldChg chg="addSp modSp mod">
        <pc:chgData name="Cao, Sheng" userId="86757e30-c050-4056-83f8-50901720bc80" providerId="ADAL" clId="{4CDBCE63-7D08-41B1-AED8-82F2161C4540}" dt="2023-04-13T03:31:41.040" v="2490" actId="962"/>
        <pc:sldMkLst>
          <pc:docMk/>
          <pc:sldMk cId="889040567" sldId="523"/>
        </pc:sldMkLst>
        <pc:spChg chg="mod">
          <ac:chgData name="Cao, Sheng" userId="86757e30-c050-4056-83f8-50901720bc80" providerId="ADAL" clId="{4CDBCE63-7D08-41B1-AED8-82F2161C4540}" dt="2023-04-13T03:31:41.040" v="2490" actId="962"/>
          <ac:spMkLst>
            <pc:docMk/>
            <pc:sldMk cId="889040567" sldId="523"/>
            <ac:spMk id="8" creationId="{898AB7AA-943A-4199-B881-A33F641E3AEE}"/>
          </ac:spMkLst>
        </pc:spChg>
        <pc:spChg chg="mod">
          <ac:chgData name="Cao, Sheng" userId="86757e30-c050-4056-83f8-50901720bc80" providerId="ADAL" clId="{4CDBCE63-7D08-41B1-AED8-82F2161C4540}" dt="2023-04-12T23:04:55.441" v="1908" actId="962"/>
          <ac:spMkLst>
            <pc:docMk/>
            <pc:sldMk cId="889040567" sldId="523"/>
            <ac:spMk id="54275" creationId="{00000000-0000-0000-0000-000000000000}"/>
          </ac:spMkLst>
        </pc:spChg>
        <pc:spChg chg="mod">
          <ac:chgData name="Cao, Sheng" userId="86757e30-c050-4056-83f8-50901720bc80" providerId="ADAL" clId="{4CDBCE63-7D08-41B1-AED8-82F2161C4540}" dt="2023-04-12T23:04:50.554" v="1906" actId="962"/>
          <ac:spMkLst>
            <pc:docMk/>
            <pc:sldMk cId="889040567" sldId="523"/>
            <ac:spMk id="54277" creationId="{00000000-0000-0000-0000-000000000000}"/>
          </ac:spMkLst>
        </pc:spChg>
        <pc:spChg chg="mod">
          <ac:chgData name="Cao, Sheng" userId="86757e30-c050-4056-83f8-50901720bc80" providerId="ADAL" clId="{4CDBCE63-7D08-41B1-AED8-82F2161C4540}" dt="2023-04-12T23:03:54.016" v="1888" actId="962"/>
          <ac:spMkLst>
            <pc:docMk/>
            <pc:sldMk cId="889040567" sldId="523"/>
            <ac:spMk id="54282" creationId="{00000000-0000-0000-0000-000000000000}"/>
          </ac:spMkLst>
        </pc:spChg>
        <pc:spChg chg="mod">
          <ac:chgData name="Cao, Sheng" userId="86757e30-c050-4056-83f8-50901720bc80" providerId="ADAL" clId="{4CDBCE63-7D08-41B1-AED8-82F2161C4540}" dt="2023-04-12T23:04:01.503" v="1894" actId="962"/>
          <ac:spMkLst>
            <pc:docMk/>
            <pc:sldMk cId="889040567" sldId="523"/>
            <ac:spMk id="65548" creationId="{00000000-0000-0000-0000-000000000000}"/>
          </ac:spMkLst>
        </pc:spChg>
        <pc:grpChg chg="add mod">
          <ac:chgData name="Cao, Sheng" userId="86757e30-c050-4056-83f8-50901720bc80" providerId="ADAL" clId="{4CDBCE63-7D08-41B1-AED8-82F2161C4540}" dt="2023-04-12T23:05:20.012" v="1910" actId="962"/>
          <ac:grpSpMkLst>
            <pc:docMk/>
            <pc:sldMk cId="889040567" sldId="523"/>
            <ac:grpSpMk id="2" creationId="{4CCBA76A-AC60-577D-2F2A-5DFF083A9550}"/>
          </ac:grpSpMkLst>
        </pc:grpChg>
        <pc:cxnChg chg="mod">
          <ac:chgData name="Cao, Sheng" userId="86757e30-c050-4056-83f8-50901720bc80" providerId="ADAL" clId="{4CDBCE63-7D08-41B1-AED8-82F2161C4540}" dt="2023-04-11T19:51:34.344" v="688" actId="164"/>
          <ac:cxnSpMkLst>
            <pc:docMk/>
            <pc:sldMk cId="889040567" sldId="523"/>
            <ac:cxnSpMk id="7" creationId="{00000000-0000-0000-0000-000000000000}"/>
          </ac:cxnSpMkLst>
        </pc:cxnChg>
      </pc:sldChg>
      <pc:sldChg chg="addSp modSp mod">
        <pc:chgData name="Cao, Sheng" userId="86757e30-c050-4056-83f8-50901720bc80" providerId="ADAL" clId="{4CDBCE63-7D08-41B1-AED8-82F2161C4540}" dt="2023-04-13T03:31:36.196" v="2488" actId="962"/>
        <pc:sldMkLst>
          <pc:docMk/>
          <pc:sldMk cId="3064112054" sldId="524"/>
        </pc:sldMkLst>
        <pc:spChg chg="mod">
          <ac:chgData name="Cao, Sheng" userId="86757e30-c050-4056-83f8-50901720bc80" providerId="ADAL" clId="{4CDBCE63-7D08-41B1-AED8-82F2161C4540}" dt="2023-04-13T03:31:36.196" v="2488" actId="962"/>
          <ac:spMkLst>
            <pc:docMk/>
            <pc:sldMk cId="3064112054" sldId="524"/>
            <ac:spMk id="8" creationId="{41F30E91-0B2D-400F-A668-C97D7A851E03}"/>
          </ac:spMkLst>
        </pc:spChg>
        <pc:spChg chg="mod">
          <ac:chgData name="Cao, Sheng" userId="86757e30-c050-4056-83f8-50901720bc80" providerId="ADAL" clId="{4CDBCE63-7D08-41B1-AED8-82F2161C4540}" dt="2023-04-12T23:01:16.030" v="1870" actId="962"/>
          <ac:spMkLst>
            <pc:docMk/>
            <pc:sldMk cId="3064112054" sldId="524"/>
            <ac:spMk id="54275" creationId="{00000000-0000-0000-0000-000000000000}"/>
          </ac:spMkLst>
        </pc:spChg>
        <pc:spChg chg="mod">
          <ac:chgData name="Cao, Sheng" userId="86757e30-c050-4056-83f8-50901720bc80" providerId="ADAL" clId="{4CDBCE63-7D08-41B1-AED8-82F2161C4540}" dt="2023-04-12T23:01:11.574" v="1866" actId="962"/>
          <ac:spMkLst>
            <pc:docMk/>
            <pc:sldMk cId="3064112054" sldId="524"/>
            <ac:spMk id="54277" creationId="{00000000-0000-0000-0000-000000000000}"/>
          </ac:spMkLst>
        </pc:spChg>
        <pc:spChg chg="mod">
          <ac:chgData name="Cao, Sheng" userId="86757e30-c050-4056-83f8-50901720bc80" providerId="ADAL" clId="{4CDBCE63-7D08-41B1-AED8-82F2161C4540}" dt="2023-04-12T23:01:00.580" v="1856" actId="962"/>
          <ac:spMkLst>
            <pc:docMk/>
            <pc:sldMk cId="3064112054" sldId="524"/>
            <ac:spMk id="54282" creationId="{00000000-0000-0000-0000-000000000000}"/>
          </ac:spMkLst>
        </pc:spChg>
        <pc:spChg chg="mod">
          <ac:chgData name="Cao, Sheng" userId="86757e30-c050-4056-83f8-50901720bc80" providerId="ADAL" clId="{4CDBCE63-7D08-41B1-AED8-82F2161C4540}" dt="2023-04-12T23:01:06.319" v="1862" actId="962"/>
          <ac:spMkLst>
            <pc:docMk/>
            <pc:sldMk cId="3064112054" sldId="524"/>
            <ac:spMk id="65548" creationId="{00000000-0000-0000-0000-000000000000}"/>
          </ac:spMkLst>
        </pc:spChg>
        <pc:grpChg chg="add mod">
          <ac:chgData name="Cao, Sheng" userId="86757e30-c050-4056-83f8-50901720bc80" providerId="ADAL" clId="{4CDBCE63-7D08-41B1-AED8-82F2161C4540}" dt="2023-04-12T23:01:50.831" v="1872" actId="962"/>
          <ac:grpSpMkLst>
            <pc:docMk/>
            <pc:sldMk cId="3064112054" sldId="524"/>
            <ac:grpSpMk id="2" creationId="{46136D7D-7916-29DD-7BE2-92BD75D490E5}"/>
          </ac:grpSpMkLst>
        </pc:grpChg>
        <pc:cxnChg chg="mod">
          <ac:chgData name="Cao, Sheng" userId="86757e30-c050-4056-83f8-50901720bc80" providerId="ADAL" clId="{4CDBCE63-7D08-41B1-AED8-82F2161C4540}" dt="2023-04-11T19:51:16.263" v="687" actId="164"/>
          <ac:cxnSpMkLst>
            <pc:docMk/>
            <pc:sldMk cId="3064112054" sldId="524"/>
            <ac:cxnSpMk id="6" creationId="{00000000-0000-0000-0000-000000000000}"/>
          </ac:cxnSpMkLst>
        </pc:cxnChg>
      </pc:sldChg>
      <pc:sldChg chg="modSp mod">
        <pc:chgData name="Cao, Sheng" userId="86757e30-c050-4056-83f8-50901720bc80" providerId="ADAL" clId="{4CDBCE63-7D08-41B1-AED8-82F2161C4540}" dt="2023-04-13T03:30:49.687" v="2465" actId="962"/>
        <pc:sldMkLst>
          <pc:docMk/>
          <pc:sldMk cId="652450371" sldId="567"/>
        </pc:sldMkLst>
        <pc:spChg chg="mod">
          <ac:chgData name="Cao, Sheng" userId="86757e30-c050-4056-83f8-50901720bc80" providerId="ADAL" clId="{4CDBCE63-7D08-41B1-AED8-82F2161C4540}" dt="2023-04-12T21:54:49.501" v="1197" actId="962"/>
          <ac:spMkLst>
            <pc:docMk/>
            <pc:sldMk cId="652450371" sldId="567"/>
            <ac:spMk id="3" creationId="{D25FF138-D5E6-4B70-A0EA-EC38495A922E}"/>
          </ac:spMkLst>
        </pc:spChg>
        <pc:spChg chg="mod">
          <ac:chgData name="Cao, Sheng" userId="86757e30-c050-4056-83f8-50901720bc80" providerId="ADAL" clId="{4CDBCE63-7D08-41B1-AED8-82F2161C4540}" dt="2023-04-13T03:30:49.687" v="2465" actId="962"/>
          <ac:spMkLst>
            <pc:docMk/>
            <pc:sldMk cId="652450371" sldId="567"/>
            <ac:spMk id="5" creationId="{648316E6-7CFD-427F-89BB-30E7B61ED65C}"/>
          </ac:spMkLst>
        </pc:spChg>
        <pc:spChg chg="mod">
          <ac:chgData name="Cao, Sheng" userId="86757e30-c050-4056-83f8-50901720bc80" providerId="ADAL" clId="{4CDBCE63-7D08-41B1-AED8-82F2161C4540}" dt="2023-04-12T21:55:04.165" v="1209" actId="962"/>
          <ac:spMkLst>
            <pc:docMk/>
            <pc:sldMk cId="652450371" sldId="567"/>
            <ac:spMk id="7" creationId="{B95D457F-127A-45F1-AC0D-E8B99096E89C}"/>
          </ac:spMkLst>
        </pc:spChg>
        <pc:spChg chg="mod">
          <ac:chgData name="Cao, Sheng" userId="86757e30-c050-4056-83f8-50901720bc80" providerId="ADAL" clId="{4CDBCE63-7D08-41B1-AED8-82F2161C4540}" dt="2023-04-12T21:54:58.510" v="1203" actId="962"/>
          <ac:spMkLst>
            <pc:docMk/>
            <pc:sldMk cId="652450371" sldId="567"/>
            <ac:spMk id="52228" creationId="{00000000-0000-0000-0000-000000000000}"/>
          </ac:spMkLst>
        </pc:spChg>
        <pc:picChg chg="mod">
          <ac:chgData name="Cao, Sheng" userId="86757e30-c050-4056-83f8-50901720bc80" providerId="ADAL" clId="{4CDBCE63-7D08-41B1-AED8-82F2161C4540}" dt="2023-04-11T18:10:13.019" v="287" actId="962"/>
          <ac:picMkLst>
            <pc:docMk/>
            <pc:sldMk cId="652450371" sldId="567"/>
            <ac:picMk id="6" creationId="{A6C182E7-07A6-4EA7-B4A0-DE516795F0B4}"/>
          </ac:picMkLst>
        </pc:picChg>
        <pc:picChg chg="mod">
          <ac:chgData name="Cao, Sheng" userId="86757e30-c050-4056-83f8-50901720bc80" providerId="ADAL" clId="{4CDBCE63-7D08-41B1-AED8-82F2161C4540}" dt="2023-04-11T18:10:11.888" v="286" actId="962"/>
          <ac:picMkLst>
            <pc:docMk/>
            <pc:sldMk cId="652450371" sldId="567"/>
            <ac:picMk id="8" creationId="{EA9E775F-2697-4D71-9874-A9997887F3AB}"/>
          </ac:picMkLst>
        </pc:picChg>
      </pc:sldChg>
      <pc:sldChg chg="modSp mod">
        <pc:chgData name="Cao, Sheng" userId="86757e30-c050-4056-83f8-50901720bc80" providerId="ADAL" clId="{4CDBCE63-7D08-41B1-AED8-82F2161C4540}" dt="2023-04-13T03:30:51.993" v="2466" actId="962"/>
        <pc:sldMkLst>
          <pc:docMk/>
          <pc:sldMk cId="4093492683" sldId="568"/>
        </pc:sldMkLst>
        <pc:spChg chg="mod">
          <ac:chgData name="Cao, Sheng" userId="86757e30-c050-4056-83f8-50901720bc80" providerId="ADAL" clId="{4CDBCE63-7D08-41B1-AED8-82F2161C4540}" dt="2023-04-12T21:56:34.339" v="1213" actId="962"/>
          <ac:spMkLst>
            <pc:docMk/>
            <pc:sldMk cId="4093492683" sldId="568"/>
            <ac:spMk id="3" creationId="{E5ADEFC0-1C2B-4E1A-9AA8-203CAB7ADCBB}"/>
          </ac:spMkLst>
        </pc:spChg>
        <pc:spChg chg="mod">
          <ac:chgData name="Cao, Sheng" userId="86757e30-c050-4056-83f8-50901720bc80" providerId="ADAL" clId="{4CDBCE63-7D08-41B1-AED8-82F2161C4540}" dt="2023-04-13T03:30:51.993" v="2466" actId="962"/>
          <ac:spMkLst>
            <pc:docMk/>
            <pc:sldMk cId="4093492683" sldId="568"/>
            <ac:spMk id="5" creationId="{624D6F11-6A0E-4594-BC3E-6C18AB1AB5A9}"/>
          </ac:spMkLst>
        </pc:spChg>
        <pc:spChg chg="mod">
          <ac:chgData name="Cao, Sheng" userId="86757e30-c050-4056-83f8-50901720bc80" providerId="ADAL" clId="{4CDBCE63-7D08-41B1-AED8-82F2161C4540}" dt="2023-04-12T21:56:52.744" v="1225" actId="962"/>
          <ac:spMkLst>
            <pc:docMk/>
            <pc:sldMk cId="4093492683" sldId="568"/>
            <ac:spMk id="53251" creationId="{00000000-0000-0000-0000-000000000000}"/>
          </ac:spMkLst>
        </pc:spChg>
        <pc:picChg chg="mod">
          <ac:chgData name="Cao, Sheng" userId="86757e30-c050-4056-83f8-50901720bc80" providerId="ADAL" clId="{4CDBCE63-7D08-41B1-AED8-82F2161C4540}" dt="2023-04-11T18:14:57.082" v="295" actId="962"/>
          <ac:picMkLst>
            <pc:docMk/>
            <pc:sldMk cId="4093492683" sldId="568"/>
            <ac:picMk id="6" creationId="{35AF37F1-46CD-468F-8E3A-DD655D16BADB}"/>
          </ac:picMkLst>
        </pc:picChg>
        <pc:picChg chg="mod">
          <ac:chgData name="Cao, Sheng" userId="86757e30-c050-4056-83f8-50901720bc80" providerId="ADAL" clId="{4CDBCE63-7D08-41B1-AED8-82F2161C4540}" dt="2023-04-11T18:14:56.665" v="294" actId="962"/>
          <ac:picMkLst>
            <pc:docMk/>
            <pc:sldMk cId="4093492683" sldId="568"/>
            <ac:picMk id="7" creationId="{E35DC26E-8E6F-4246-8BD6-7ACEDDCC9922}"/>
          </ac:picMkLst>
        </pc:picChg>
      </pc:sldChg>
      <pc:sldChg chg="modSp mod">
        <pc:chgData name="Cao, Sheng" userId="86757e30-c050-4056-83f8-50901720bc80" providerId="ADAL" clId="{4CDBCE63-7D08-41B1-AED8-82F2161C4540}" dt="2023-04-13T03:30:56.166" v="2468" actId="962"/>
        <pc:sldMkLst>
          <pc:docMk/>
          <pc:sldMk cId="2091579271" sldId="570"/>
        </pc:sldMkLst>
        <pc:spChg chg="mod">
          <ac:chgData name="Cao, Sheng" userId="86757e30-c050-4056-83f8-50901720bc80" providerId="ADAL" clId="{4CDBCE63-7D08-41B1-AED8-82F2161C4540}" dt="2023-04-12T21:58:25.864" v="1247" actId="962"/>
          <ac:spMkLst>
            <pc:docMk/>
            <pc:sldMk cId="2091579271" sldId="570"/>
            <ac:spMk id="3" creationId="{177D8BCD-1670-4E01-AF83-044EAC7ED950}"/>
          </ac:spMkLst>
        </pc:spChg>
        <pc:spChg chg="mod">
          <ac:chgData name="Cao, Sheng" userId="86757e30-c050-4056-83f8-50901720bc80" providerId="ADAL" clId="{4CDBCE63-7D08-41B1-AED8-82F2161C4540}" dt="2023-04-13T03:30:56.166" v="2468" actId="962"/>
          <ac:spMkLst>
            <pc:docMk/>
            <pc:sldMk cId="2091579271" sldId="570"/>
            <ac:spMk id="6" creationId="{6AAA0853-ED43-458F-938D-4E2742C0DAE1}"/>
          </ac:spMkLst>
        </pc:spChg>
        <pc:spChg chg="mod">
          <ac:chgData name="Cao, Sheng" userId="86757e30-c050-4056-83f8-50901720bc80" providerId="ADAL" clId="{4CDBCE63-7D08-41B1-AED8-82F2161C4540}" dt="2023-04-12T21:59:01.208" v="1265" actId="962"/>
          <ac:spMkLst>
            <pc:docMk/>
            <pc:sldMk cId="2091579271" sldId="570"/>
            <ac:spMk id="9" creationId="{53EEDEE7-3908-4C46-B855-46B4D2C5E570}"/>
          </ac:spMkLst>
        </pc:spChg>
        <pc:spChg chg="mod">
          <ac:chgData name="Cao, Sheng" userId="86757e30-c050-4056-83f8-50901720bc80" providerId="ADAL" clId="{4CDBCE63-7D08-41B1-AED8-82F2161C4540}" dt="2023-04-12T21:58:32.239" v="1251" actId="962"/>
          <ac:spMkLst>
            <pc:docMk/>
            <pc:sldMk cId="2091579271" sldId="570"/>
            <ac:spMk id="55298" creationId="{00000000-0000-0000-0000-000000000000}"/>
          </ac:spMkLst>
        </pc:spChg>
        <pc:spChg chg="mod">
          <ac:chgData name="Cao, Sheng" userId="86757e30-c050-4056-83f8-50901720bc80" providerId="ADAL" clId="{4CDBCE63-7D08-41B1-AED8-82F2161C4540}" dt="2023-04-12T21:58:40.600" v="1257" actId="962"/>
          <ac:spMkLst>
            <pc:docMk/>
            <pc:sldMk cId="2091579271" sldId="570"/>
            <ac:spMk id="55299" creationId="{00000000-0000-0000-0000-000000000000}"/>
          </ac:spMkLst>
        </pc:spChg>
        <pc:picChg chg="mod">
          <ac:chgData name="Cao, Sheng" userId="86757e30-c050-4056-83f8-50901720bc80" providerId="ADAL" clId="{4CDBCE63-7D08-41B1-AED8-82F2161C4540}" dt="2023-04-11T18:19:03.835" v="312" actId="962"/>
          <ac:picMkLst>
            <pc:docMk/>
            <pc:sldMk cId="2091579271" sldId="570"/>
            <ac:picMk id="7" creationId="{625AEA58-7C11-43CE-B65E-468CEFFC2D5C}"/>
          </ac:picMkLst>
        </pc:picChg>
        <pc:picChg chg="mod">
          <ac:chgData name="Cao, Sheng" userId="86757e30-c050-4056-83f8-50901720bc80" providerId="ADAL" clId="{4CDBCE63-7D08-41B1-AED8-82F2161C4540}" dt="2023-04-11T18:19:04.571" v="313" actId="962"/>
          <ac:picMkLst>
            <pc:docMk/>
            <pc:sldMk cId="2091579271" sldId="570"/>
            <ac:picMk id="8" creationId="{A89CDA00-CDEA-4B7F-8CC1-AA3357C36FBF}"/>
          </ac:picMkLst>
        </pc:picChg>
      </pc:sldChg>
      <pc:sldChg chg="modSp mod">
        <pc:chgData name="Cao, Sheng" userId="86757e30-c050-4056-83f8-50901720bc80" providerId="ADAL" clId="{4CDBCE63-7D08-41B1-AED8-82F2161C4540}" dt="2023-04-14T22:24:48.948" v="2669" actId="962"/>
        <pc:sldMkLst>
          <pc:docMk/>
          <pc:sldMk cId="1079670761" sldId="571"/>
        </pc:sldMkLst>
        <pc:spChg chg="mod">
          <ac:chgData name="Cao, Sheng" userId="86757e30-c050-4056-83f8-50901720bc80" providerId="ADAL" clId="{4CDBCE63-7D08-41B1-AED8-82F2161C4540}" dt="2023-04-13T03:30:58.220" v="2469" actId="962"/>
          <ac:spMkLst>
            <pc:docMk/>
            <pc:sldMk cId="1079670761" sldId="571"/>
            <ac:spMk id="5" creationId="{EB9D179A-5163-4899-AB35-6927AFF08181}"/>
          </ac:spMkLst>
        </pc:spChg>
        <pc:spChg chg="mod">
          <ac:chgData name="Cao, Sheng" userId="86757e30-c050-4056-83f8-50901720bc80" providerId="ADAL" clId="{4CDBCE63-7D08-41B1-AED8-82F2161C4540}" dt="2023-04-12T22:00:21.756" v="1305" actId="962"/>
          <ac:spMkLst>
            <pc:docMk/>
            <pc:sldMk cId="1079670761" sldId="571"/>
            <ac:spMk id="62467" creationId="{00000000-0000-0000-0000-000000000000}"/>
          </ac:spMkLst>
        </pc:spChg>
        <pc:spChg chg="mod">
          <ac:chgData name="Cao, Sheng" userId="86757e30-c050-4056-83f8-50901720bc80" providerId="ADAL" clId="{4CDBCE63-7D08-41B1-AED8-82F2161C4540}" dt="2023-04-12T21:59:22.295" v="1269" actId="962"/>
          <ac:spMkLst>
            <pc:docMk/>
            <pc:sldMk cId="1079670761" sldId="571"/>
            <ac:spMk id="62469" creationId="{00000000-0000-0000-0000-000000000000}"/>
          </ac:spMkLst>
        </pc:spChg>
        <pc:spChg chg="mod">
          <ac:chgData name="Cao, Sheng" userId="86757e30-c050-4056-83f8-50901720bc80" providerId="ADAL" clId="{4CDBCE63-7D08-41B1-AED8-82F2161C4540}" dt="2023-04-12T21:59:26.043" v="1271" actId="962"/>
          <ac:spMkLst>
            <pc:docMk/>
            <pc:sldMk cId="1079670761" sldId="571"/>
            <ac:spMk id="1479682" creationId="{00000000-0000-0000-0000-000000000000}"/>
          </ac:spMkLst>
        </pc:spChg>
        <pc:picChg chg="mod">
          <ac:chgData name="Cao, Sheng" userId="86757e30-c050-4056-83f8-50901720bc80" providerId="ADAL" clId="{4CDBCE63-7D08-41B1-AED8-82F2161C4540}" dt="2023-04-14T22:24:48.948" v="2669" actId="962"/>
          <ac:picMkLst>
            <pc:docMk/>
            <pc:sldMk cId="1079670761" sldId="571"/>
            <ac:picMk id="9" creationId="{1BB4D34C-797B-4BC1-8BC9-FCDECB01C390}"/>
          </ac:picMkLst>
        </pc:picChg>
      </pc:sldChg>
      <pc:sldChg chg="modSp mod">
        <pc:chgData name="Cao, Sheng" userId="86757e30-c050-4056-83f8-50901720bc80" providerId="ADAL" clId="{4CDBCE63-7D08-41B1-AED8-82F2161C4540}" dt="2023-04-13T03:31:00.248" v="2470" actId="962"/>
        <pc:sldMkLst>
          <pc:docMk/>
          <pc:sldMk cId="821995138" sldId="572"/>
        </pc:sldMkLst>
        <pc:spChg chg="mod">
          <ac:chgData name="Cao, Sheng" userId="86757e30-c050-4056-83f8-50901720bc80" providerId="ADAL" clId="{4CDBCE63-7D08-41B1-AED8-82F2161C4540}" dt="2023-04-13T03:31:00.248" v="2470" actId="962"/>
          <ac:spMkLst>
            <pc:docMk/>
            <pc:sldMk cId="821995138" sldId="572"/>
            <ac:spMk id="5" creationId="{B8EA79C9-3090-479D-A041-5482979F5867}"/>
          </ac:spMkLst>
        </pc:spChg>
        <pc:spChg chg="mod">
          <ac:chgData name="Cao, Sheng" userId="86757e30-c050-4056-83f8-50901720bc80" providerId="ADAL" clId="{4CDBCE63-7D08-41B1-AED8-82F2161C4540}" dt="2023-04-12T22:01:35.962" v="1347" actId="962"/>
          <ac:spMkLst>
            <pc:docMk/>
            <pc:sldMk cId="821995138" sldId="572"/>
            <ac:spMk id="63491" creationId="{00000000-0000-0000-0000-000000000000}"/>
          </ac:spMkLst>
        </pc:spChg>
        <pc:spChg chg="mod">
          <ac:chgData name="Cao, Sheng" userId="86757e30-c050-4056-83f8-50901720bc80" providerId="ADAL" clId="{4CDBCE63-7D08-41B1-AED8-82F2161C4540}" dt="2023-04-12T22:00:48.433" v="1309" actId="962"/>
          <ac:spMkLst>
            <pc:docMk/>
            <pc:sldMk cId="821995138" sldId="572"/>
            <ac:spMk id="63494" creationId="{00000000-0000-0000-0000-000000000000}"/>
          </ac:spMkLst>
        </pc:spChg>
        <pc:spChg chg="mod">
          <ac:chgData name="Cao, Sheng" userId="86757e30-c050-4056-83f8-50901720bc80" providerId="ADAL" clId="{4CDBCE63-7D08-41B1-AED8-82F2161C4540}" dt="2023-04-12T22:00:53.673" v="1315" actId="962"/>
          <ac:spMkLst>
            <pc:docMk/>
            <pc:sldMk cId="821995138" sldId="572"/>
            <ac:spMk id="1479682" creationId="{00000000-0000-0000-0000-000000000000}"/>
          </ac:spMkLst>
        </pc:spChg>
      </pc:sldChg>
      <pc:sldChg chg="delSp modSp mod">
        <pc:chgData name="Cao, Sheng" userId="86757e30-c050-4056-83f8-50901720bc80" providerId="ADAL" clId="{4CDBCE63-7D08-41B1-AED8-82F2161C4540}" dt="2023-04-14T22:25:02.005" v="2670" actId="962"/>
        <pc:sldMkLst>
          <pc:docMk/>
          <pc:sldMk cId="2747710844" sldId="574"/>
        </pc:sldMkLst>
        <pc:spChg chg="mod">
          <ac:chgData name="Cao, Sheng" userId="86757e30-c050-4056-83f8-50901720bc80" providerId="ADAL" clId="{4CDBCE63-7D08-41B1-AED8-82F2161C4540}" dt="2023-04-13T03:31:02.251" v="2471" actId="962"/>
          <ac:spMkLst>
            <pc:docMk/>
            <pc:sldMk cId="2747710844" sldId="574"/>
            <ac:spMk id="6" creationId="{0160C921-413D-41C1-90AC-D84637ACF688}"/>
          </ac:spMkLst>
        </pc:spChg>
        <pc:spChg chg="del mod">
          <ac:chgData name="Cao, Sheng" userId="86757e30-c050-4056-83f8-50901720bc80" providerId="ADAL" clId="{4CDBCE63-7D08-41B1-AED8-82F2161C4540}" dt="2023-04-11T18:21:10.241" v="328" actId="478"/>
          <ac:spMkLst>
            <pc:docMk/>
            <pc:sldMk cId="2747710844" sldId="574"/>
            <ac:spMk id="65541" creationId="{00000000-0000-0000-0000-000000000000}"/>
          </ac:spMkLst>
        </pc:spChg>
        <pc:spChg chg="mod">
          <ac:chgData name="Cao, Sheng" userId="86757e30-c050-4056-83f8-50901720bc80" providerId="ADAL" clId="{4CDBCE63-7D08-41B1-AED8-82F2161C4540}" dt="2023-04-12T22:01:43.571" v="1349" actId="962"/>
          <ac:spMkLst>
            <pc:docMk/>
            <pc:sldMk cId="2747710844" sldId="574"/>
            <ac:spMk id="65543" creationId="{00000000-0000-0000-0000-000000000000}"/>
          </ac:spMkLst>
        </pc:spChg>
        <pc:spChg chg="mod">
          <ac:chgData name="Cao, Sheng" userId="86757e30-c050-4056-83f8-50901720bc80" providerId="ADAL" clId="{4CDBCE63-7D08-41B1-AED8-82F2161C4540}" dt="2023-04-12T22:02:23.168" v="1379" actId="962"/>
          <ac:spMkLst>
            <pc:docMk/>
            <pc:sldMk cId="2747710844" sldId="574"/>
            <ac:spMk id="93187" creationId="{00000000-0000-0000-0000-000000000000}"/>
          </ac:spMkLst>
        </pc:spChg>
        <pc:spChg chg="mod">
          <ac:chgData name="Cao, Sheng" userId="86757e30-c050-4056-83f8-50901720bc80" providerId="ADAL" clId="{4CDBCE63-7D08-41B1-AED8-82F2161C4540}" dt="2023-04-12T22:01:53.869" v="1355" actId="962"/>
          <ac:spMkLst>
            <pc:docMk/>
            <pc:sldMk cId="2747710844" sldId="574"/>
            <ac:spMk id="1479682" creationId="{00000000-0000-0000-0000-000000000000}"/>
          </ac:spMkLst>
        </pc:spChg>
        <pc:picChg chg="mod">
          <ac:chgData name="Cao, Sheng" userId="86757e30-c050-4056-83f8-50901720bc80" providerId="ADAL" clId="{4CDBCE63-7D08-41B1-AED8-82F2161C4540}" dt="2023-04-14T22:25:02.005" v="2670" actId="962"/>
          <ac:picMkLst>
            <pc:docMk/>
            <pc:sldMk cId="2747710844" sldId="574"/>
            <ac:picMk id="7" creationId="{6E6F80CD-F2C9-482A-BD78-DB77AB3E5347}"/>
          </ac:picMkLst>
        </pc:picChg>
      </pc:sldChg>
      <pc:sldChg chg="addSp modSp mod modAnim">
        <pc:chgData name="Cao, Sheng" userId="86757e30-c050-4056-83f8-50901720bc80" providerId="ADAL" clId="{4CDBCE63-7D08-41B1-AED8-82F2161C4540}" dt="2023-04-13T03:31:07.606" v="2473" actId="962"/>
        <pc:sldMkLst>
          <pc:docMk/>
          <pc:sldMk cId="335375981" sldId="576"/>
        </pc:sldMkLst>
        <pc:spChg chg="mod">
          <ac:chgData name="Cao, Sheng" userId="86757e30-c050-4056-83f8-50901720bc80" providerId="ADAL" clId="{4CDBCE63-7D08-41B1-AED8-82F2161C4540}" dt="2023-04-13T03:31:07.606" v="2473" actId="962"/>
          <ac:spMkLst>
            <pc:docMk/>
            <pc:sldMk cId="335375981" sldId="576"/>
            <ac:spMk id="30" creationId="{AFAD98D9-F45F-497D-8CC7-359E8FA6BAA9}"/>
          </ac:spMkLst>
        </pc:spChg>
        <pc:spChg chg="mod">
          <ac:chgData name="Cao, Sheng" userId="86757e30-c050-4056-83f8-50901720bc80" providerId="ADAL" clId="{4CDBCE63-7D08-41B1-AED8-82F2161C4540}" dt="2023-04-11T18:24:37.374" v="349" actId="1076"/>
          <ac:spMkLst>
            <pc:docMk/>
            <pc:sldMk cId="335375981" sldId="576"/>
            <ac:spMk id="47106"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07"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08"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09"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0"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1"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2"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3"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7"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8"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19"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1"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2" creationId="{00000000-0000-0000-0000-000000000000}"/>
          </ac:spMkLst>
        </pc:spChg>
        <pc:spChg chg="mod">
          <ac:chgData name="Cao, Sheng" userId="86757e30-c050-4056-83f8-50901720bc80" providerId="ADAL" clId="{4CDBCE63-7D08-41B1-AED8-82F2161C4540}" dt="2023-04-12T22:03:53.351" v="1433" actId="962"/>
          <ac:spMkLst>
            <pc:docMk/>
            <pc:sldMk cId="335375981" sldId="576"/>
            <ac:spMk id="47123"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5"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6"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7"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8"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29"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47130" creationId="{00000000-0000-0000-0000-000000000000}"/>
          </ac:spMkLst>
        </pc:spChg>
        <pc:spChg chg="mod">
          <ac:chgData name="Cao, Sheng" userId="86757e30-c050-4056-83f8-50901720bc80" providerId="ADAL" clId="{4CDBCE63-7D08-41B1-AED8-82F2161C4540}" dt="2023-04-12T22:03:48.257" v="1431" actId="962"/>
          <ac:spMkLst>
            <pc:docMk/>
            <pc:sldMk cId="335375981" sldId="576"/>
            <ac:spMk id="47131"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55306"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55307"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55308"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55312" creationId="{00000000-0000-0000-0000-000000000000}"/>
          </ac:spMkLst>
        </pc:spChg>
        <pc:spChg chg="mod">
          <ac:chgData name="Cao, Sheng" userId="86757e30-c050-4056-83f8-50901720bc80" providerId="ADAL" clId="{4CDBCE63-7D08-41B1-AED8-82F2161C4540}" dt="2023-04-11T18:24:37.374" v="349" actId="1076"/>
          <ac:spMkLst>
            <pc:docMk/>
            <pc:sldMk cId="335375981" sldId="576"/>
            <ac:spMk id="55316" creationId="{00000000-0000-0000-0000-000000000000}"/>
          </ac:spMkLst>
        </pc:spChg>
        <pc:grpChg chg="add mod">
          <ac:chgData name="Cao, Sheng" userId="86757e30-c050-4056-83f8-50901720bc80" providerId="ADAL" clId="{4CDBCE63-7D08-41B1-AED8-82F2161C4540}" dt="2023-04-12T22:04:59.800" v="1435" actId="962"/>
          <ac:grpSpMkLst>
            <pc:docMk/>
            <pc:sldMk cId="335375981" sldId="576"/>
            <ac:grpSpMk id="2" creationId="{0DF995B2-8E27-0758-F7B1-64F4391D5888}"/>
          </ac:grpSpMkLst>
        </pc:grpChg>
      </pc:sldChg>
      <pc:sldChg chg="modSp mod">
        <pc:chgData name="Cao, Sheng" userId="86757e30-c050-4056-83f8-50901720bc80" providerId="ADAL" clId="{4CDBCE63-7D08-41B1-AED8-82F2161C4540}" dt="2023-04-13T03:31:15.082" v="2477" actId="962"/>
        <pc:sldMkLst>
          <pc:docMk/>
          <pc:sldMk cId="317123931" sldId="579"/>
        </pc:sldMkLst>
        <pc:spChg chg="mod">
          <ac:chgData name="Cao, Sheng" userId="86757e30-c050-4056-83f8-50901720bc80" providerId="ADAL" clId="{4CDBCE63-7D08-41B1-AED8-82F2161C4540}" dt="2023-04-13T03:31:15.082" v="2477" actId="962"/>
          <ac:spMkLst>
            <pc:docMk/>
            <pc:sldMk cId="317123931" sldId="579"/>
            <ac:spMk id="5" creationId="{F4CCE913-3D37-4218-8CDD-48F905B079BD}"/>
          </ac:spMkLst>
        </pc:spChg>
        <pc:spChg chg="mod">
          <ac:chgData name="Cao, Sheng" userId="86757e30-c050-4056-83f8-50901720bc80" providerId="ADAL" clId="{4CDBCE63-7D08-41B1-AED8-82F2161C4540}" dt="2023-04-12T22:13:08.562" v="1519" actId="962"/>
          <ac:spMkLst>
            <pc:docMk/>
            <pc:sldMk cId="317123931" sldId="579"/>
            <ac:spMk id="6" creationId="{00000000-0000-0000-0000-000000000000}"/>
          </ac:spMkLst>
        </pc:spChg>
        <pc:spChg chg="mod">
          <ac:chgData name="Cao, Sheng" userId="86757e30-c050-4056-83f8-50901720bc80" providerId="ADAL" clId="{4CDBCE63-7D08-41B1-AED8-82F2161C4540}" dt="2023-04-12T22:13:32.198" v="1547" actId="962"/>
          <ac:spMkLst>
            <pc:docMk/>
            <pc:sldMk cId="317123931" sldId="579"/>
            <ac:spMk id="50180" creationId="{00000000-0000-0000-0000-000000000000}"/>
          </ac:spMkLst>
        </pc:spChg>
        <pc:spChg chg="mod">
          <ac:chgData name="Cao, Sheng" userId="86757e30-c050-4056-83f8-50901720bc80" providerId="ADAL" clId="{4CDBCE63-7D08-41B1-AED8-82F2161C4540}" dt="2023-04-12T22:13:04.232" v="1517" actId="962"/>
          <ac:spMkLst>
            <pc:docMk/>
            <pc:sldMk cId="317123931" sldId="579"/>
            <ac:spMk id="50181" creationId="{00000000-0000-0000-0000-000000000000}"/>
          </ac:spMkLst>
        </pc:spChg>
      </pc:sldChg>
      <pc:sldChg chg="addSp modSp mod">
        <pc:chgData name="Cao, Sheng" userId="86757e30-c050-4056-83f8-50901720bc80" providerId="ADAL" clId="{4CDBCE63-7D08-41B1-AED8-82F2161C4540}" dt="2023-04-13T03:30:36.254" v="2460" actId="962"/>
        <pc:sldMkLst>
          <pc:docMk/>
          <pc:sldMk cId="1267100343" sldId="635"/>
        </pc:sldMkLst>
        <pc:spChg chg="mod">
          <ac:chgData name="Cao, Sheng" userId="86757e30-c050-4056-83f8-50901720bc80" providerId="ADAL" clId="{4CDBCE63-7D08-41B1-AED8-82F2161C4540}" dt="2023-04-12T21:39:00.014" v="1079" actId="962"/>
          <ac:spMkLst>
            <pc:docMk/>
            <pc:sldMk cId="1267100343" sldId="635"/>
            <ac:spMk id="2" creationId="{00000000-0000-0000-0000-000000000000}"/>
          </ac:spMkLst>
        </pc:spChg>
        <pc:spChg chg="mod">
          <ac:chgData name="Cao, Sheng" userId="86757e30-c050-4056-83f8-50901720bc80" providerId="ADAL" clId="{4CDBCE63-7D08-41B1-AED8-82F2161C4540}" dt="2023-04-12T21:39:15.522" v="1091" actId="962"/>
          <ac:spMkLst>
            <pc:docMk/>
            <pc:sldMk cId="1267100343" sldId="635"/>
            <ac:spMk id="3" creationId="{00000000-0000-0000-0000-000000000000}"/>
          </ac:spMkLst>
        </pc:spChg>
        <pc:spChg chg="mod">
          <ac:chgData name="Cao, Sheng" userId="86757e30-c050-4056-83f8-50901720bc80" providerId="ADAL" clId="{4CDBCE63-7D08-41B1-AED8-82F2161C4540}" dt="2023-04-12T21:39:21.671" v="1093" actId="962"/>
          <ac:spMkLst>
            <pc:docMk/>
            <pc:sldMk cId="1267100343" sldId="635"/>
            <ac:spMk id="7" creationId="{00000000-0000-0000-0000-000000000000}"/>
          </ac:spMkLst>
        </pc:spChg>
        <pc:spChg chg="mod">
          <ac:chgData name="Cao, Sheng" userId="86757e30-c050-4056-83f8-50901720bc80" providerId="ADAL" clId="{4CDBCE63-7D08-41B1-AED8-82F2161C4540}" dt="2023-04-12T21:39:35.979" v="1105" actId="962"/>
          <ac:spMkLst>
            <pc:docMk/>
            <pc:sldMk cId="1267100343" sldId="635"/>
            <ac:spMk id="9" creationId="{00000000-0000-0000-0000-000000000000}"/>
          </ac:spMkLst>
        </pc:spChg>
        <pc:spChg chg="mod">
          <ac:chgData name="Cao, Sheng" userId="86757e30-c050-4056-83f8-50901720bc80" providerId="ADAL" clId="{4CDBCE63-7D08-41B1-AED8-82F2161C4540}" dt="2023-04-12T21:39:31.348" v="1101" actId="962"/>
          <ac:spMkLst>
            <pc:docMk/>
            <pc:sldMk cId="1267100343" sldId="635"/>
            <ac:spMk id="10" creationId="{00000000-0000-0000-0000-000000000000}"/>
          </ac:spMkLst>
        </pc:spChg>
        <pc:spChg chg="mod">
          <ac:chgData name="Cao, Sheng" userId="86757e30-c050-4056-83f8-50901720bc80" providerId="ADAL" clId="{4CDBCE63-7D08-41B1-AED8-82F2161C4540}" dt="2023-04-12T21:39:26.501" v="1097" actId="962"/>
          <ac:spMkLst>
            <pc:docMk/>
            <pc:sldMk cId="1267100343" sldId="635"/>
            <ac:spMk id="11" creationId="{00000000-0000-0000-0000-000000000000}"/>
          </ac:spMkLst>
        </pc:spChg>
        <pc:spChg chg="mod">
          <ac:chgData name="Cao, Sheng" userId="86757e30-c050-4056-83f8-50901720bc80" providerId="ADAL" clId="{4CDBCE63-7D08-41B1-AED8-82F2161C4540}" dt="2023-04-12T21:39:03.565" v="1081" actId="962"/>
          <ac:spMkLst>
            <pc:docMk/>
            <pc:sldMk cId="1267100343" sldId="635"/>
            <ac:spMk id="12" creationId="{00000000-0000-0000-0000-000000000000}"/>
          </ac:spMkLst>
        </pc:spChg>
        <pc:spChg chg="mod">
          <ac:chgData name="Cao, Sheng" userId="86757e30-c050-4056-83f8-50901720bc80" providerId="ADAL" clId="{4CDBCE63-7D08-41B1-AED8-82F2161C4540}" dt="2023-04-13T03:30:36.254" v="2460" actId="962"/>
          <ac:spMkLst>
            <pc:docMk/>
            <pc:sldMk cId="1267100343" sldId="635"/>
            <ac:spMk id="13" creationId="{26B0E12E-A799-412B-9F8A-1E7949A337F5}"/>
          </ac:spMkLst>
        </pc:spChg>
        <pc:grpChg chg="add mod">
          <ac:chgData name="Cao, Sheng" userId="86757e30-c050-4056-83f8-50901720bc80" providerId="ADAL" clId="{4CDBCE63-7D08-41B1-AED8-82F2161C4540}" dt="2023-04-12T21:40:36.525" v="1117" actId="962"/>
          <ac:grpSpMkLst>
            <pc:docMk/>
            <pc:sldMk cId="1267100343" sldId="635"/>
            <ac:grpSpMk id="4" creationId="{FBD0E8D6-26BF-CBBC-4144-E6DD28EED798}"/>
          </ac:grpSpMkLst>
        </pc:grpChg>
      </pc:sldChg>
      <pc:sldChg chg="modSp mod">
        <pc:chgData name="Cao, Sheng" userId="86757e30-c050-4056-83f8-50901720bc80" providerId="ADAL" clId="{4CDBCE63-7D08-41B1-AED8-82F2161C4540}" dt="2023-04-13T03:30:30.209" v="2457" actId="962"/>
        <pc:sldMkLst>
          <pc:docMk/>
          <pc:sldMk cId="294498922" sldId="640"/>
        </pc:sldMkLst>
        <pc:spChg chg="mod">
          <ac:chgData name="Cao, Sheng" userId="86757e30-c050-4056-83f8-50901720bc80" providerId="ADAL" clId="{4CDBCE63-7D08-41B1-AED8-82F2161C4540}" dt="2023-04-12T21:21:02.869" v="1018" actId="962"/>
          <ac:spMkLst>
            <pc:docMk/>
            <pc:sldMk cId="294498922" sldId="640"/>
            <ac:spMk id="2" creationId="{00000000-0000-0000-0000-000000000000}"/>
          </ac:spMkLst>
        </pc:spChg>
        <pc:spChg chg="mod">
          <ac:chgData name="Cao, Sheng" userId="86757e30-c050-4056-83f8-50901720bc80" providerId="ADAL" clId="{4CDBCE63-7D08-41B1-AED8-82F2161C4540}" dt="2023-04-12T21:21:12.833" v="1028" actId="962"/>
          <ac:spMkLst>
            <pc:docMk/>
            <pc:sldMk cId="294498922" sldId="640"/>
            <ac:spMk id="3" creationId="{00000000-0000-0000-0000-000000000000}"/>
          </ac:spMkLst>
        </pc:spChg>
        <pc:spChg chg="mod">
          <ac:chgData name="Cao, Sheng" userId="86757e30-c050-4056-83f8-50901720bc80" providerId="ADAL" clId="{4CDBCE63-7D08-41B1-AED8-82F2161C4540}" dt="2023-04-13T03:30:30.209" v="2457" actId="962"/>
          <ac:spMkLst>
            <pc:docMk/>
            <pc:sldMk cId="294498922" sldId="640"/>
            <ac:spMk id="6" creationId="{A1821696-DCC7-4FBE-84E2-B57AD873D056}"/>
          </ac:spMkLst>
        </pc:spChg>
        <pc:graphicFrameChg chg="mod">
          <ac:chgData name="Cao, Sheng" userId="86757e30-c050-4056-83f8-50901720bc80" providerId="ADAL" clId="{4CDBCE63-7D08-41B1-AED8-82F2161C4540}" dt="2023-04-12T21:23:00.259" v="1030" actId="962"/>
          <ac:graphicFrameMkLst>
            <pc:docMk/>
            <pc:sldMk cId="294498922" sldId="640"/>
            <ac:graphicFrameMk id="5" creationId="{00000000-0000-0000-0000-000000000000}"/>
          </ac:graphicFrameMkLst>
        </pc:graphicFrameChg>
        <pc:graphicFrameChg chg="mod">
          <ac:chgData name="Cao, Sheng" userId="86757e30-c050-4056-83f8-50901720bc80" providerId="ADAL" clId="{4CDBCE63-7D08-41B1-AED8-82F2161C4540}" dt="2023-04-12T21:24:21.470" v="1047" actId="962"/>
          <ac:graphicFrameMkLst>
            <pc:docMk/>
            <pc:sldMk cId="294498922" sldId="640"/>
            <ac:graphicFrameMk id="7" creationId="{DB6D4455-01A6-43CB-8FB7-A5065D127C41}"/>
          </ac:graphicFrameMkLst>
        </pc:graphicFrameChg>
      </pc:sldChg>
      <pc:sldChg chg="modSp mod">
        <pc:chgData name="Cao, Sheng" userId="86757e30-c050-4056-83f8-50901720bc80" providerId="ADAL" clId="{4CDBCE63-7D08-41B1-AED8-82F2161C4540}" dt="2023-04-13T03:30:34.739" v="2459" actId="962"/>
        <pc:sldMkLst>
          <pc:docMk/>
          <pc:sldMk cId="3482765891" sldId="641"/>
        </pc:sldMkLst>
        <pc:spChg chg="mod">
          <ac:chgData name="Cao, Sheng" userId="86757e30-c050-4056-83f8-50901720bc80" providerId="ADAL" clId="{4CDBCE63-7D08-41B1-AED8-82F2161C4540}" dt="2023-04-12T21:31:45.659" v="1066" actId="962"/>
          <ac:spMkLst>
            <pc:docMk/>
            <pc:sldMk cId="3482765891" sldId="641"/>
            <ac:spMk id="2" creationId="{00000000-0000-0000-0000-000000000000}"/>
          </ac:spMkLst>
        </pc:spChg>
        <pc:spChg chg="mod">
          <ac:chgData name="Cao, Sheng" userId="86757e30-c050-4056-83f8-50901720bc80" providerId="ADAL" clId="{4CDBCE63-7D08-41B1-AED8-82F2161C4540}" dt="2023-04-12T21:31:51.793" v="1070" actId="962"/>
          <ac:spMkLst>
            <pc:docMk/>
            <pc:sldMk cId="3482765891" sldId="641"/>
            <ac:spMk id="3" creationId="{00000000-0000-0000-0000-000000000000}"/>
          </ac:spMkLst>
        </pc:spChg>
        <pc:spChg chg="mod">
          <ac:chgData name="Cao, Sheng" userId="86757e30-c050-4056-83f8-50901720bc80" providerId="ADAL" clId="{4CDBCE63-7D08-41B1-AED8-82F2161C4540}" dt="2023-04-12T21:32:00.361" v="1074" actId="962"/>
          <ac:spMkLst>
            <pc:docMk/>
            <pc:sldMk cId="3482765891" sldId="641"/>
            <ac:spMk id="17" creationId="{00000000-0000-0000-0000-000000000000}"/>
          </ac:spMkLst>
        </pc:spChg>
        <pc:spChg chg="mod">
          <ac:chgData name="Cao, Sheng" userId="86757e30-c050-4056-83f8-50901720bc80" providerId="ADAL" clId="{4CDBCE63-7D08-41B1-AED8-82F2161C4540}" dt="2023-04-13T03:30:34.739" v="2459" actId="962"/>
          <ac:spMkLst>
            <pc:docMk/>
            <pc:sldMk cId="3482765891" sldId="641"/>
            <ac:spMk id="21" creationId="{E1405268-2A25-4AAD-824B-F4E4233891A9}"/>
          </ac:spMkLst>
        </pc:spChg>
        <pc:grpChg chg="mod">
          <ac:chgData name="Cao, Sheng" userId="86757e30-c050-4056-83f8-50901720bc80" providerId="ADAL" clId="{4CDBCE63-7D08-41B1-AED8-82F2161C4540}" dt="2023-04-12T21:38:33.518" v="1076" actId="962"/>
          <ac:grpSpMkLst>
            <pc:docMk/>
            <pc:sldMk cId="3482765891" sldId="641"/>
            <ac:grpSpMk id="20" creationId="{00000000-0000-0000-0000-000000000000}"/>
          </ac:grpSpMkLst>
        </pc:grpChg>
      </pc:sldChg>
      <pc:sldChg chg="addSp modSp mod">
        <pc:chgData name="Cao, Sheng" userId="86757e30-c050-4056-83f8-50901720bc80" providerId="ADAL" clId="{4CDBCE63-7D08-41B1-AED8-82F2161C4540}" dt="2023-04-14T22:26:09.963" v="2700" actId="962"/>
        <pc:sldMkLst>
          <pc:docMk/>
          <pc:sldMk cId="1824278256" sldId="647"/>
        </pc:sldMkLst>
        <pc:spChg chg="mod">
          <ac:chgData name="Cao, Sheng" userId="86757e30-c050-4056-83f8-50901720bc80" providerId="ADAL" clId="{4CDBCE63-7D08-41B1-AED8-82F2161C4540}" dt="2023-04-11T19:49:01.651" v="672" actId="1076"/>
          <ac:spMkLst>
            <pc:docMk/>
            <pc:sldMk cId="1824278256" sldId="647"/>
            <ac:spMk id="2" creationId="{00000000-0000-0000-0000-000000000000}"/>
          </ac:spMkLst>
        </pc:spChg>
        <pc:spChg chg="mod">
          <ac:chgData name="Cao, Sheng" userId="86757e30-c050-4056-83f8-50901720bc80" providerId="ADAL" clId="{4CDBCE63-7D08-41B1-AED8-82F2161C4540}" dt="2023-04-12T22:09:54.752" v="1445" actId="962"/>
          <ac:spMkLst>
            <pc:docMk/>
            <pc:sldMk cId="1824278256" sldId="647"/>
            <ac:spMk id="3" creationId="{BD26FA08-6803-4EB4-873F-7AF38E8E4447}"/>
          </ac:spMkLst>
        </pc:spChg>
        <pc:spChg chg="mod">
          <ac:chgData name="Cao, Sheng" userId="86757e30-c050-4056-83f8-50901720bc80" providerId="ADAL" clId="{4CDBCE63-7D08-41B1-AED8-82F2161C4540}" dt="2023-04-12T22:09:58.583" v="1447" actId="962"/>
          <ac:spMkLst>
            <pc:docMk/>
            <pc:sldMk cId="1824278256" sldId="647"/>
            <ac:spMk id="4" creationId="{D6C87B25-7254-450B-9105-459D4BAA06C7}"/>
          </ac:spMkLst>
        </pc:spChg>
        <pc:spChg chg="mod">
          <ac:chgData name="Cao, Sheng" userId="86757e30-c050-4056-83f8-50901720bc80" providerId="ADAL" clId="{4CDBCE63-7D08-41B1-AED8-82F2161C4540}" dt="2023-04-12T22:10:02.498" v="1449" actId="962"/>
          <ac:spMkLst>
            <pc:docMk/>
            <pc:sldMk cId="1824278256" sldId="647"/>
            <ac:spMk id="5" creationId="{FE935A91-41BA-4E25-85F7-21B51AE7A938}"/>
          </ac:spMkLst>
        </pc:spChg>
        <pc:spChg chg="mod">
          <ac:chgData name="Cao, Sheng" userId="86757e30-c050-4056-83f8-50901720bc80" providerId="ADAL" clId="{4CDBCE63-7D08-41B1-AED8-82F2161C4540}" dt="2023-04-11T19:49:01.651" v="672" actId="1076"/>
          <ac:spMkLst>
            <pc:docMk/>
            <pc:sldMk cId="1824278256" sldId="647"/>
            <ac:spMk id="6" creationId="{641CD9B8-9C97-4C81-9FFA-838A5A378EF5}"/>
          </ac:spMkLst>
        </pc:spChg>
        <pc:spChg chg="mod">
          <ac:chgData name="Cao, Sheng" userId="86757e30-c050-4056-83f8-50901720bc80" providerId="ADAL" clId="{4CDBCE63-7D08-41B1-AED8-82F2161C4540}" dt="2023-04-12T22:09:49.490" v="1443" actId="962"/>
          <ac:spMkLst>
            <pc:docMk/>
            <pc:sldMk cId="1824278256" sldId="647"/>
            <ac:spMk id="7" creationId="{380CC158-48A5-4D4B-BE15-13D62917CCFE}"/>
          </ac:spMkLst>
        </pc:spChg>
        <pc:spChg chg="mod">
          <ac:chgData name="Cao, Sheng" userId="86757e30-c050-4056-83f8-50901720bc80" providerId="ADAL" clId="{4CDBCE63-7D08-41B1-AED8-82F2161C4540}" dt="2023-04-13T03:31:09.525" v="2474" actId="962"/>
          <ac:spMkLst>
            <pc:docMk/>
            <pc:sldMk cId="1824278256" sldId="647"/>
            <ac:spMk id="11" creationId="{8009827D-E1F6-4C92-B66A-315D6E9410CD}"/>
          </ac:spMkLst>
        </pc:spChg>
        <pc:spChg chg="mod">
          <ac:chgData name="Cao, Sheng" userId="86757e30-c050-4056-83f8-50901720bc80" providerId="ADAL" clId="{4CDBCE63-7D08-41B1-AED8-82F2161C4540}" dt="2023-04-11T19:49:01.651" v="672" actId="1076"/>
          <ac:spMkLst>
            <pc:docMk/>
            <pc:sldMk cId="1824278256" sldId="647"/>
            <ac:spMk id="18" creationId="{99F2F1DB-7BD3-4023-BAAA-C2F8ACAEC331}"/>
          </ac:spMkLst>
        </pc:spChg>
        <pc:spChg chg="mod">
          <ac:chgData name="Cao, Sheng" userId="86757e30-c050-4056-83f8-50901720bc80" providerId="ADAL" clId="{4CDBCE63-7D08-41B1-AED8-82F2161C4540}" dt="2023-04-11T19:49:01.651" v="672" actId="1076"/>
          <ac:spMkLst>
            <pc:docMk/>
            <pc:sldMk cId="1824278256" sldId="647"/>
            <ac:spMk id="19" creationId="{5AFD8412-2032-4C56-B2BA-28AAC374C5DD}"/>
          </ac:spMkLst>
        </pc:spChg>
        <pc:spChg chg="mod">
          <ac:chgData name="Cao, Sheng" userId="86757e30-c050-4056-83f8-50901720bc80" providerId="ADAL" clId="{4CDBCE63-7D08-41B1-AED8-82F2161C4540}" dt="2023-04-12T22:10:07.792" v="1451" actId="962"/>
          <ac:spMkLst>
            <pc:docMk/>
            <pc:sldMk cId="1824278256" sldId="647"/>
            <ac:spMk id="20" creationId="{622F57D2-A5A5-4291-B204-9A5B38FBFFCD}"/>
          </ac:spMkLst>
        </pc:spChg>
        <pc:spChg chg="mod">
          <ac:chgData name="Cao, Sheng" userId="86757e30-c050-4056-83f8-50901720bc80" providerId="ADAL" clId="{4CDBCE63-7D08-41B1-AED8-82F2161C4540}" dt="2023-04-11T19:49:01.651" v="672" actId="1076"/>
          <ac:spMkLst>
            <pc:docMk/>
            <pc:sldMk cId="1824278256" sldId="647"/>
            <ac:spMk id="21" creationId="{C82AB7DA-E933-4A93-8640-0DBEA4E03196}"/>
          </ac:spMkLst>
        </pc:spChg>
        <pc:spChg chg="mod">
          <ac:chgData name="Cao, Sheng" userId="86757e30-c050-4056-83f8-50901720bc80" providerId="ADAL" clId="{4CDBCE63-7D08-41B1-AED8-82F2161C4540}" dt="2023-04-11T19:49:01.651" v="672" actId="1076"/>
          <ac:spMkLst>
            <pc:docMk/>
            <pc:sldMk cId="1824278256" sldId="647"/>
            <ac:spMk id="60419" creationId="{00000000-0000-0000-0000-000000000000}"/>
          </ac:spMkLst>
        </pc:spChg>
        <pc:spChg chg="mod">
          <ac:chgData name="Cao, Sheng" userId="86757e30-c050-4056-83f8-50901720bc80" providerId="ADAL" clId="{4CDBCE63-7D08-41B1-AED8-82F2161C4540}" dt="2023-04-11T19:49:01.651" v="672" actId="1076"/>
          <ac:spMkLst>
            <pc:docMk/>
            <pc:sldMk cId="1824278256" sldId="647"/>
            <ac:spMk id="60421" creationId="{00000000-0000-0000-0000-000000000000}"/>
          </ac:spMkLst>
        </pc:spChg>
        <pc:spChg chg="mod">
          <ac:chgData name="Cao, Sheng" userId="86757e30-c050-4056-83f8-50901720bc80" providerId="ADAL" clId="{4CDBCE63-7D08-41B1-AED8-82F2161C4540}" dt="2023-04-11T19:49:01.651" v="672" actId="1076"/>
          <ac:spMkLst>
            <pc:docMk/>
            <pc:sldMk cId="1824278256" sldId="647"/>
            <ac:spMk id="60422" creationId="{00000000-0000-0000-0000-000000000000}"/>
          </ac:spMkLst>
        </pc:spChg>
        <pc:spChg chg="mod">
          <ac:chgData name="Cao, Sheng" userId="86757e30-c050-4056-83f8-50901720bc80" providerId="ADAL" clId="{4CDBCE63-7D08-41B1-AED8-82F2161C4540}" dt="2023-04-12T22:05:13.912" v="1437" actId="962"/>
          <ac:spMkLst>
            <pc:docMk/>
            <pc:sldMk cId="1824278256" sldId="647"/>
            <ac:spMk id="65539" creationId="{00000000-0000-0000-0000-000000000000}"/>
          </ac:spMkLst>
        </pc:spChg>
        <pc:grpChg chg="add mod">
          <ac:chgData name="Cao, Sheng" userId="86757e30-c050-4056-83f8-50901720bc80" providerId="ADAL" clId="{4CDBCE63-7D08-41B1-AED8-82F2161C4540}" dt="2023-04-14T22:26:09.963" v="2700" actId="962"/>
          <ac:grpSpMkLst>
            <pc:docMk/>
            <pc:sldMk cId="1824278256" sldId="647"/>
            <ac:grpSpMk id="8" creationId="{0BAC643C-FC20-5281-45C0-A68B63302B41}"/>
          </ac:grpSpMkLst>
        </pc:grpChg>
      </pc:sldChg>
      <pc:sldChg chg="modSp mod">
        <pc:chgData name="Cao, Sheng" userId="86757e30-c050-4056-83f8-50901720bc80" providerId="ADAL" clId="{4CDBCE63-7D08-41B1-AED8-82F2161C4540}" dt="2023-04-13T03:29:27.518" v="2432" actId="962"/>
        <pc:sldMkLst>
          <pc:docMk/>
          <pc:sldMk cId="1525985619" sldId="660"/>
        </pc:sldMkLst>
        <pc:spChg chg="mod">
          <ac:chgData name="Cao, Sheng" userId="86757e30-c050-4056-83f8-50901720bc80" providerId="ADAL" clId="{4CDBCE63-7D08-41B1-AED8-82F2161C4540}" dt="2023-04-13T03:29:27.518" v="2432" actId="962"/>
          <ac:spMkLst>
            <pc:docMk/>
            <pc:sldMk cId="1525985619" sldId="660"/>
            <ac:spMk id="2" creationId="{2F1E9F84-D4C5-4A95-B2F8-148647894C9E}"/>
          </ac:spMkLst>
        </pc:spChg>
      </pc:sldChg>
      <pc:sldChg chg="modSp mod">
        <pc:chgData name="Cao, Sheng" userId="86757e30-c050-4056-83f8-50901720bc80" providerId="ADAL" clId="{4CDBCE63-7D08-41B1-AED8-82F2161C4540}" dt="2023-04-13T03:30:09.346" v="2449" actId="962"/>
        <pc:sldMkLst>
          <pc:docMk/>
          <pc:sldMk cId="2523111380" sldId="1054"/>
        </pc:sldMkLst>
        <pc:spChg chg="mod">
          <ac:chgData name="Cao, Sheng" userId="86757e30-c050-4056-83f8-50901720bc80" providerId="ADAL" clId="{4CDBCE63-7D08-41B1-AED8-82F2161C4540}" dt="2023-04-13T03:30:09.346" v="2449" actId="962"/>
          <ac:spMkLst>
            <pc:docMk/>
            <pc:sldMk cId="2523111380" sldId="1054"/>
            <ac:spMk id="2" creationId="{38582365-F052-4792-A10C-8BAF82E5779E}"/>
          </ac:spMkLst>
        </pc:spChg>
        <pc:spChg chg="mod">
          <ac:chgData name="Cao, Sheng" userId="86757e30-c050-4056-83f8-50901720bc80" providerId="ADAL" clId="{4CDBCE63-7D08-41B1-AED8-82F2161C4540}" dt="2023-04-12T21:01:37.706" v="890" actId="962"/>
          <ac:spMkLst>
            <pc:docMk/>
            <pc:sldMk cId="2523111380" sldId="1054"/>
            <ac:spMk id="3" creationId="{AAF23279-E8B1-4737-B0E8-68D20D4BD5AC}"/>
          </ac:spMkLst>
        </pc:spChg>
        <pc:spChg chg="mod">
          <ac:chgData name="Cao, Sheng" userId="86757e30-c050-4056-83f8-50901720bc80" providerId="ADAL" clId="{4CDBCE63-7D08-41B1-AED8-82F2161C4540}" dt="2023-04-12T21:02:12.019" v="902" actId="962"/>
          <ac:spMkLst>
            <pc:docMk/>
            <pc:sldMk cId="2523111380" sldId="1054"/>
            <ac:spMk id="4" creationId="{6B287E07-637B-4520-AB92-AED1CF8CD357}"/>
          </ac:spMkLst>
        </pc:spChg>
        <pc:spChg chg="mod">
          <ac:chgData name="Cao, Sheng" userId="86757e30-c050-4056-83f8-50901720bc80" providerId="ADAL" clId="{4CDBCE63-7D08-41B1-AED8-82F2161C4540}" dt="2023-04-11T15:02:42.546" v="109" actId="171"/>
          <ac:spMkLst>
            <pc:docMk/>
            <pc:sldMk cId="2523111380" sldId="1054"/>
            <ac:spMk id="5" creationId="{801331BF-8AAA-4787-93B1-98D7B5999463}"/>
          </ac:spMkLst>
        </pc:spChg>
        <pc:spChg chg="mod">
          <ac:chgData name="Cao, Sheng" userId="86757e30-c050-4056-83f8-50901720bc80" providerId="ADAL" clId="{4CDBCE63-7D08-41B1-AED8-82F2161C4540}" dt="2023-04-12T21:02:37.010" v="912" actId="962"/>
          <ac:spMkLst>
            <pc:docMk/>
            <pc:sldMk cId="2523111380" sldId="1054"/>
            <ac:spMk id="7" creationId="{59BB832D-071F-4428-9260-84CCD14EB46E}"/>
          </ac:spMkLst>
        </pc:spChg>
        <pc:spChg chg="mod">
          <ac:chgData name="Cao, Sheng" userId="86757e30-c050-4056-83f8-50901720bc80" providerId="ADAL" clId="{4CDBCE63-7D08-41B1-AED8-82F2161C4540}" dt="2023-04-11T15:02:38.618" v="108" actId="171"/>
          <ac:spMkLst>
            <pc:docMk/>
            <pc:sldMk cId="2523111380" sldId="1054"/>
            <ac:spMk id="15" creationId="{92DE8914-76CB-4D1A-88D2-2C83974BF4CE}"/>
          </ac:spMkLst>
        </pc:spChg>
      </pc:sldChg>
      <pc:sldChg chg="delSp modSp mod">
        <pc:chgData name="Cao, Sheng" userId="86757e30-c050-4056-83f8-50901720bc80" providerId="ADAL" clId="{4CDBCE63-7D08-41B1-AED8-82F2161C4540}" dt="2023-04-13T03:28:48.649" v="2396" actId="962"/>
        <pc:sldMkLst>
          <pc:docMk/>
          <pc:sldMk cId="2795746280" sldId="1057"/>
        </pc:sldMkLst>
        <pc:spChg chg="mod">
          <ac:chgData name="Cao, Sheng" userId="86757e30-c050-4056-83f8-50901720bc80" providerId="ADAL" clId="{4CDBCE63-7D08-41B1-AED8-82F2161C4540}" dt="2023-04-13T03:28:48.649" v="2396" actId="962"/>
          <ac:spMkLst>
            <pc:docMk/>
            <pc:sldMk cId="2795746280" sldId="1057"/>
            <ac:spMk id="9" creationId="{00000000-0000-0000-0000-000000000000}"/>
          </ac:spMkLst>
        </pc:spChg>
        <pc:spChg chg="del">
          <ac:chgData name="Cao, Sheng" userId="86757e30-c050-4056-83f8-50901720bc80" providerId="ADAL" clId="{4CDBCE63-7D08-41B1-AED8-82F2161C4540}" dt="2023-04-11T15:04:05.008" v="118" actId="478"/>
          <ac:spMkLst>
            <pc:docMk/>
            <pc:sldMk cId="2795746280" sldId="1057"/>
            <ac:spMk id="12" creationId="{00000000-0000-0000-0000-000000000000}"/>
          </ac:spMkLst>
        </pc:spChg>
      </pc:sldChg>
      <pc:sldChg chg="modSp mod">
        <pc:chgData name="Cao, Sheng" userId="86757e30-c050-4056-83f8-50901720bc80" providerId="ADAL" clId="{4CDBCE63-7D08-41B1-AED8-82F2161C4540}" dt="2023-04-13T03:28:54.650" v="2402" actId="962"/>
        <pc:sldMkLst>
          <pc:docMk/>
          <pc:sldMk cId="233986162" sldId="1058"/>
        </pc:sldMkLst>
        <pc:spChg chg="mod">
          <ac:chgData name="Cao, Sheng" userId="86757e30-c050-4056-83f8-50901720bc80" providerId="ADAL" clId="{4CDBCE63-7D08-41B1-AED8-82F2161C4540}" dt="2023-04-13T03:28:54.650" v="2402" actId="962"/>
          <ac:spMkLst>
            <pc:docMk/>
            <pc:sldMk cId="233986162" sldId="1058"/>
            <ac:spMk id="9" creationId="{00000000-0000-0000-0000-000000000000}"/>
          </ac:spMkLst>
        </pc:spChg>
      </pc:sldChg>
      <pc:sldChg chg="addSp modSp mod">
        <pc:chgData name="Cao, Sheng" userId="86757e30-c050-4056-83f8-50901720bc80" providerId="ADAL" clId="{4CDBCE63-7D08-41B1-AED8-82F2161C4540}" dt="2023-04-14T22:23:39.265" v="2665" actId="962"/>
        <pc:sldMkLst>
          <pc:docMk/>
          <pc:sldMk cId="581041293" sldId="1059"/>
        </pc:sldMkLst>
        <pc:spChg chg="mod">
          <ac:chgData name="Cao, Sheng" userId="86757e30-c050-4056-83f8-50901720bc80" providerId="ADAL" clId="{4CDBCE63-7D08-41B1-AED8-82F2161C4540}" dt="2023-04-13T03:30:45.436" v="2463" actId="962"/>
          <ac:spMkLst>
            <pc:docMk/>
            <pc:sldMk cId="581041293" sldId="1059"/>
            <ac:spMk id="27" creationId="{7D2534AE-48C8-4BDB-B2A4-71D11493B1B6}"/>
          </ac:spMkLst>
        </pc:spChg>
        <pc:spChg chg="mod">
          <ac:chgData name="Cao, Sheng" userId="86757e30-c050-4056-83f8-50901720bc80" providerId="ADAL" clId="{4CDBCE63-7D08-41B1-AED8-82F2161C4540}" dt="2023-04-12T21:47:38.134" v="1183" actId="962"/>
          <ac:spMkLst>
            <pc:docMk/>
            <pc:sldMk cId="581041293" sldId="1059"/>
            <ac:spMk id="51202"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3"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4"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5"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6"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7"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8"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09"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10"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11"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12"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14"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15" creationId="{00000000-0000-0000-0000-000000000000}"/>
          </ac:spMkLst>
        </pc:spChg>
        <pc:spChg chg="mod">
          <ac:chgData name="Cao, Sheng" userId="86757e30-c050-4056-83f8-50901720bc80" providerId="ADAL" clId="{4CDBCE63-7D08-41B1-AED8-82F2161C4540}" dt="2023-04-12T21:47:29.834" v="1177" actId="962"/>
          <ac:spMkLst>
            <pc:docMk/>
            <pc:sldMk cId="581041293" sldId="1059"/>
            <ac:spMk id="51218"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21"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22"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25"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26"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27"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29" creationId="{00000000-0000-0000-0000-000000000000}"/>
          </ac:spMkLst>
        </pc:spChg>
        <pc:spChg chg="mod">
          <ac:chgData name="Cao, Sheng" userId="86757e30-c050-4056-83f8-50901720bc80" providerId="ADAL" clId="{4CDBCE63-7D08-41B1-AED8-82F2161C4540}" dt="2023-04-11T18:06:44.482" v="266" actId="1076"/>
          <ac:spMkLst>
            <pc:docMk/>
            <pc:sldMk cId="581041293" sldId="1059"/>
            <ac:spMk id="51230" creationId="{00000000-0000-0000-0000-000000000000}"/>
          </ac:spMkLst>
        </pc:spChg>
        <pc:grpChg chg="add mod">
          <ac:chgData name="Cao, Sheng" userId="86757e30-c050-4056-83f8-50901720bc80" providerId="ADAL" clId="{4CDBCE63-7D08-41B1-AED8-82F2161C4540}" dt="2023-04-14T22:23:39.265" v="2665" actId="962"/>
          <ac:grpSpMkLst>
            <pc:docMk/>
            <pc:sldMk cId="581041293" sldId="1059"/>
            <ac:grpSpMk id="2" creationId="{F697E6A4-1D3C-E88C-A9A8-067E33C9B221}"/>
          </ac:grpSpMkLst>
        </pc:grpChg>
      </pc:sldChg>
      <pc:sldChg chg="delSp modSp mod">
        <pc:chgData name="Cao, Sheng" userId="86757e30-c050-4056-83f8-50901720bc80" providerId="ADAL" clId="{4CDBCE63-7D08-41B1-AED8-82F2161C4540}" dt="2023-04-13T03:30:42.719" v="2462" actId="962"/>
        <pc:sldMkLst>
          <pc:docMk/>
          <pc:sldMk cId="1962295202" sldId="1060"/>
        </pc:sldMkLst>
        <pc:spChg chg="del">
          <ac:chgData name="Cao, Sheng" userId="86757e30-c050-4056-83f8-50901720bc80" providerId="ADAL" clId="{4CDBCE63-7D08-41B1-AED8-82F2161C4540}" dt="2023-04-11T18:05:48.323" v="261" actId="478"/>
          <ac:spMkLst>
            <pc:docMk/>
            <pc:sldMk cId="1962295202" sldId="1060"/>
            <ac:spMk id="18" creationId="{00000000-0000-0000-0000-000000000000}"/>
          </ac:spMkLst>
        </pc:spChg>
        <pc:spChg chg="mod">
          <ac:chgData name="Cao, Sheng" userId="86757e30-c050-4056-83f8-50901720bc80" providerId="ADAL" clId="{4CDBCE63-7D08-41B1-AED8-82F2161C4540}" dt="2023-04-12T21:44:44.638" v="1137" actId="962"/>
          <ac:spMkLst>
            <pc:docMk/>
            <pc:sldMk cId="1962295202" sldId="1060"/>
            <ac:spMk id="19" creationId="{00000000-0000-0000-0000-000000000000}"/>
          </ac:spMkLst>
        </pc:spChg>
        <pc:spChg chg="mod">
          <ac:chgData name="Cao, Sheng" userId="86757e30-c050-4056-83f8-50901720bc80" providerId="ADAL" clId="{4CDBCE63-7D08-41B1-AED8-82F2161C4540}" dt="2023-04-13T03:30:42.719" v="2462" actId="962"/>
          <ac:spMkLst>
            <pc:docMk/>
            <pc:sldMk cId="1962295202" sldId="1060"/>
            <ac:spMk id="20" creationId="{81571724-150C-4AC0-BCF7-C4AE1FCD29A4}"/>
          </ac:spMkLst>
        </pc:spChg>
        <pc:spChg chg="mod">
          <ac:chgData name="Cao, Sheng" userId="86757e30-c050-4056-83f8-50901720bc80" providerId="ADAL" clId="{4CDBCE63-7D08-41B1-AED8-82F2161C4540}" dt="2023-04-12T21:44:56.387" v="1143" actId="962"/>
          <ac:spMkLst>
            <pc:docMk/>
            <pc:sldMk cId="1962295202" sldId="1060"/>
            <ac:spMk id="154632" creationId="{00000000-0000-0000-0000-000000000000}"/>
          </ac:spMkLst>
        </pc:spChg>
        <pc:spChg chg="mod">
          <ac:chgData name="Cao, Sheng" userId="86757e30-c050-4056-83f8-50901720bc80" providerId="ADAL" clId="{4CDBCE63-7D08-41B1-AED8-82F2161C4540}" dt="2023-04-12T21:45:14.470" v="1157" actId="962"/>
          <ac:spMkLst>
            <pc:docMk/>
            <pc:sldMk cId="1962295202" sldId="1060"/>
            <ac:spMk id="154637" creationId="{00000000-0000-0000-0000-000000000000}"/>
          </ac:spMkLst>
        </pc:spChg>
        <pc:spChg chg="mod">
          <ac:chgData name="Cao, Sheng" userId="86757e30-c050-4056-83f8-50901720bc80" providerId="ADAL" clId="{4CDBCE63-7D08-41B1-AED8-82F2161C4540}" dt="2023-04-12T21:45:23.796" v="1169" actId="962"/>
          <ac:spMkLst>
            <pc:docMk/>
            <pc:sldMk cId="1962295202" sldId="1060"/>
            <ac:spMk id="154638" creationId="{00000000-0000-0000-0000-000000000000}"/>
          </ac:spMkLst>
        </pc:spChg>
        <pc:spChg chg="mod">
          <ac:chgData name="Cao, Sheng" userId="86757e30-c050-4056-83f8-50901720bc80" providerId="ADAL" clId="{4CDBCE63-7D08-41B1-AED8-82F2161C4540}" dt="2023-04-12T21:45:05.485" v="1149" actId="962"/>
          <ac:spMkLst>
            <pc:docMk/>
            <pc:sldMk cId="1962295202" sldId="1060"/>
            <ac:spMk id="154639" creationId="{00000000-0000-0000-0000-000000000000}"/>
          </ac:spMkLst>
        </pc:spChg>
        <pc:spChg chg="mod">
          <ac:chgData name="Cao, Sheng" userId="86757e30-c050-4056-83f8-50901720bc80" providerId="ADAL" clId="{4CDBCE63-7D08-41B1-AED8-82F2161C4540}" dt="2023-04-12T21:44:49.748" v="1141" actId="962"/>
          <ac:spMkLst>
            <pc:docMk/>
            <pc:sldMk cId="1962295202" sldId="1060"/>
            <ac:spMk id="1420291" creationId="{00000000-0000-0000-0000-000000000000}"/>
          </ac:spMkLst>
        </pc:spChg>
        <pc:spChg chg="mod">
          <ac:chgData name="Cao, Sheng" userId="86757e30-c050-4056-83f8-50901720bc80" providerId="ADAL" clId="{4CDBCE63-7D08-41B1-AED8-82F2161C4540}" dt="2023-04-12T21:45:30.444" v="1173" actId="962"/>
          <ac:spMkLst>
            <pc:docMk/>
            <pc:sldMk cId="1962295202" sldId="1060"/>
            <ac:spMk id="1420297" creationId="{00000000-0000-0000-0000-000000000000}"/>
          </ac:spMkLst>
        </pc:spChg>
        <pc:spChg chg="mod">
          <ac:chgData name="Cao, Sheng" userId="86757e30-c050-4056-83f8-50901720bc80" providerId="ADAL" clId="{4CDBCE63-7D08-41B1-AED8-82F2161C4540}" dt="2023-04-12T21:45:09.366" v="1153" actId="962"/>
          <ac:spMkLst>
            <pc:docMk/>
            <pc:sldMk cId="1962295202" sldId="1060"/>
            <ac:spMk id="1420298" creationId="{00000000-0000-0000-0000-000000000000}"/>
          </ac:spMkLst>
        </pc:spChg>
        <pc:spChg chg="mod">
          <ac:chgData name="Cao, Sheng" userId="86757e30-c050-4056-83f8-50901720bc80" providerId="ADAL" clId="{4CDBCE63-7D08-41B1-AED8-82F2161C4540}" dt="2023-04-12T21:45:01.202" v="1147" actId="962"/>
          <ac:spMkLst>
            <pc:docMk/>
            <pc:sldMk cId="1962295202" sldId="1060"/>
            <ac:spMk id="1420299" creationId="{00000000-0000-0000-0000-000000000000}"/>
          </ac:spMkLst>
        </pc:spChg>
        <pc:spChg chg="mod">
          <ac:chgData name="Cao, Sheng" userId="86757e30-c050-4056-83f8-50901720bc80" providerId="ADAL" clId="{4CDBCE63-7D08-41B1-AED8-82F2161C4540}" dt="2023-04-12T21:45:17.989" v="1161" actId="962"/>
          <ac:spMkLst>
            <pc:docMk/>
            <pc:sldMk cId="1962295202" sldId="1060"/>
            <ac:spMk id="1420300" creationId="{00000000-0000-0000-0000-000000000000}"/>
          </ac:spMkLst>
        </pc:spChg>
        <pc:grpChg chg="mod">
          <ac:chgData name="Cao, Sheng" userId="86757e30-c050-4056-83f8-50901720bc80" providerId="ADAL" clId="{4CDBCE63-7D08-41B1-AED8-82F2161C4540}" dt="2023-04-12T21:47:24.033" v="1175" actId="962"/>
          <ac:grpSpMkLst>
            <pc:docMk/>
            <pc:sldMk cId="1962295202" sldId="1060"/>
            <ac:grpSpMk id="2" creationId="{00000000-0000-0000-0000-000000000000}"/>
          </ac:grpSpMkLst>
        </pc:grpChg>
      </pc:sldChg>
      <pc:sldChg chg="modSp mod">
        <pc:chgData name="Cao, Sheng" userId="86757e30-c050-4056-83f8-50901720bc80" providerId="ADAL" clId="{4CDBCE63-7D08-41B1-AED8-82F2161C4540}" dt="2023-04-13T03:29:01.319" v="2408" actId="962"/>
        <pc:sldMkLst>
          <pc:docMk/>
          <pc:sldMk cId="1744332573" sldId="1061"/>
        </pc:sldMkLst>
        <pc:spChg chg="mod">
          <ac:chgData name="Cao, Sheng" userId="86757e30-c050-4056-83f8-50901720bc80" providerId="ADAL" clId="{4CDBCE63-7D08-41B1-AED8-82F2161C4540}" dt="2023-04-13T03:29:01.319" v="2408" actId="962"/>
          <ac:spMkLst>
            <pc:docMk/>
            <pc:sldMk cId="1744332573" sldId="1061"/>
            <ac:spMk id="9" creationId="{00000000-0000-0000-0000-000000000000}"/>
          </ac:spMkLst>
        </pc:spChg>
        <pc:spChg chg="mod">
          <ac:chgData name="Cao, Sheng" userId="86757e30-c050-4056-83f8-50901720bc80" providerId="ADAL" clId="{4CDBCE63-7D08-41B1-AED8-82F2161C4540}" dt="2023-04-12T22:02:42.937" v="1385" actId="1076"/>
          <ac:spMkLst>
            <pc:docMk/>
            <pc:sldMk cId="1744332573" sldId="1061"/>
            <ac:spMk id="12" creationId="{00000000-0000-0000-0000-000000000000}"/>
          </ac:spMkLst>
        </pc:spChg>
      </pc:sldChg>
      <pc:sldChg chg="modSp mod">
        <pc:chgData name="Cao, Sheng" userId="86757e30-c050-4056-83f8-50901720bc80" providerId="ADAL" clId="{4CDBCE63-7D08-41B1-AED8-82F2161C4540}" dt="2023-04-13T03:29:07.915" v="2414" actId="962"/>
        <pc:sldMkLst>
          <pc:docMk/>
          <pc:sldMk cId="376963690" sldId="1062"/>
        </pc:sldMkLst>
        <pc:spChg chg="mod">
          <ac:chgData name="Cao, Sheng" userId="86757e30-c050-4056-83f8-50901720bc80" providerId="ADAL" clId="{4CDBCE63-7D08-41B1-AED8-82F2161C4540}" dt="2023-04-13T03:29:07.915" v="2414" actId="962"/>
          <ac:spMkLst>
            <pc:docMk/>
            <pc:sldMk cId="376963690" sldId="1062"/>
            <ac:spMk id="9" creationId="{00000000-0000-0000-0000-000000000000}"/>
          </ac:spMkLst>
        </pc:spChg>
      </pc:sldChg>
      <pc:sldChg chg="addSp modSp mod modAnim">
        <pc:chgData name="Cao, Sheng" userId="86757e30-c050-4056-83f8-50901720bc80" providerId="ADAL" clId="{4CDBCE63-7D08-41B1-AED8-82F2161C4540}" dt="2023-04-13T03:31:51.190" v="2495" actId="962"/>
        <pc:sldMkLst>
          <pc:docMk/>
          <pc:sldMk cId="1125119177" sldId="1066"/>
        </pc:sldMkLst>
        <pc:spChg chg="mod">
          <ac:chgData name="Cao, Sheng" userId="86757e30-c050-4056-83f8-50901720bc80" providerId="ADAL" clId="{4CDBCE63-7D08-41B1-AED8-82F2161C4540}" dt="2023-04-13T03:31:51.190" v="2495" actId="962"/>
          <ac:spMkLst>
            <pc:docMk/>
            <pc:sldMk cId="1125119177" sldId="1066"/>
            <ac:spMk id="2" creationId="{A6D86983-EDE7-4EFC-B0AA-470A91803347}"/>
          </ac:spMkLst>
        </pc:spChg>
        <pc:spChg chg="mod">
          <ac:chgData name="Cao, Sheng" userId="86757e30-c050-4056-83f8-50901720bc80" providerId="ADAL" clId="{4CDBCE63-7D08-41B1-AED8-82F2161C4540}" dt="2023-04-12T23:14:05.075" v="1972" actId="962"/>
          <ac:spMkLst>
            <pc:docMk/>
            <pc:sldMk cId="1125119177" sldId="1066"/>
            <ac:spMk id="3" creationId="{0B616E5B-865A-47B9-85C3-80E87603DF16}"/>
          </ac:spMkLst>
        </pc:spChg>
        <pc:spChg chg="mod">
          <ac:chgData name="Cao, Sheng" userId="86757e30-c050-4056-83f8-50901720bc80" providerId="ADAL" clId="{4CDBCE63-7D08-41B1-AED8-82F2161C4540}" dt="2023-04-12T23:14:01.659" v="1970" actId="962"/>
          <ac:spMkLst>
            <pc:docMk/>
            <pc:sldMk cId="1125119177" sldId="1066"/>
            <ac:spMk id="4" creationId="{59C8CEA2-5AFC-4574-87A3-B26A8F0D4709}"/>
          </ac:spMkLst>
        </pc:spChg>
        <pc:spChg chg="mod">
          <ac:chgData name="Cao, Sheng" userId="86757e30-c050-4056-83f8-50901720bc80" providerId="ADAL" clId="{4CDBCE63-7D08-41B1-AED8-82F2161C4540}" dt="2023-04-11T19:16:31.492" v="511" actId="1076"/>
          <ac:spMkLst>
            <pc:docMk/>
            <pc:sldMk cId="1125119177" sldId="1066"/>
            <ac:spMk id="6" creationId="{C46D8D1A-FBAA-469E-9056-4B172E449072}"/>
          </ac:spMkLst>
        </pc:spChg>
        <pc:spChg chg="mod">
          <ac:chgData name="Cao, Sheng" userId="86757e30-c050-4056-83f8-50901720bc80" providerId="ADAL" clId="{4CDBCE63-7D08-41B1-AED8-82F2161C4540}" dt="2023-04-11T19:16:31.492" v="511" actId="1076"/>
          <ac:spMkLst>
            <pc:docMk/>
            <pc:sldMk cId="1125119177" sldId="1066"/>
            <ac:spMk id="7" creationId="{E52A9840-FBA6-462D-BEEE-263DAB6F85E7}"/>
          </ac:spMkLst>
        </pc:spChg>
        <pc:spChg chg="mod">
          <ac:chgData name="Cao, Sheng" userId="86757e30-c050-4056-83f8-50901720bc80" providerId="ADAL" clId="{4CDBCE63-7D08-41B1-AED8-82F2161C4540}" dt="2023-04-11T19:16:31.492" v="511" actId="1076"/>
          <ac:spMkLst>
            <pc:docMk/>
            <pc:sldMk cId="1125119177" sldId="1066"/>
            <ac:spMk id="8" creationId="{02D43B74-976B-4877-9BFD-9A517BA3AE66}"/>
          </ac:spMkLst>
        </pc:spChg>
        <pc:spChg chg="mod">
          <ac:chgData name="Cao, Sheng" userId="86757e30-c050-4056-83f8-50901720bc80" providerId="ADAL" clId="{4CDBCE63-7D08-41B1-AED8-82F2161C4540}" dt="2023-04-11T19:16:31.492" v="511" actId="1076"/>
          <ac:spMkLst>
            <pc:docMk/>
            <pc:sldMk cId="1125119177" sldId="1066"/>
            <ac:spMk id="9" creationId="{279FAC2E-DB61-4397-9895-EFB8A8B0BA06}"/>
          </ac:spMkLst>
        </pc:spChg>
        <pc:spChg chg="mod">
          <ac:chgData name="Cao, Sheng" userId="86757e30-c050-4056-83f8-50901720bc80" providerId="ADAL" clId="{4CDBCE63-7D08-41B1-AED8-82F2161C4540}" dt="2023-04-11T19:16:31.492" v="511" actId="1076"/>
          <ac:spMkLst>
            <pc:docMk/>
            <pc:sldMk cId="1125119177" sldId="1066"/>
            <ac:spMk id="10" creationId="{F218DE24-4B45-4E97-87F4-A8235B2C184F}"/>
          </ac:spMkLst>
        </pc:spChg>
        <pc:spChg chg="mod">
          <ac:chgData name="Cao, Sheng" userId="86757e30-c050-4056-83f8-50901720bc80" providerId="ADAL" clId="{4CDBCE63-7D08-41B1-AED8-82F2161C4540}" dt="2023-04-11T19:16:31.492" v="511" actId="1076"/>
          <ac:spMkLst>
            <pc:docMk/>
            <pc:sldMk cId="1125119177" sldId="1066"/>
            <ac:spMk id="11" creationId="{0538AD22-77A9-49F9-8EB9-BBA57C7368C0}"/>
          </ac:spMkLst>
        </pc:spChg>
        <pc:spChg chg="mod">
          <ac:chgData name="Cao, Sheng" userId="86757e30-c050-4056-83f8-50901720bc80" providerId="ADAL" clId="{4CDBCE63-7D08-41B1-AED8-82F2161C4540}" dt="2023-04-11T19:16:31.492" v="511" actId="1076"/>
          <ac:spMkLst>
            <pc:docMk/>
            <pc:sldMk cId="1125119177" sldId="1066"/>
            <ac:spMk id="12" creationId="{539EA0F4-4288-4B46-B113-4C99F4B7BCD1}"/>
          </ac:spMkLst>
        </pc:spChg>
        <pc:spChg chg="mod">
          <ac:chgData name="Cao, Sheng" userId="86757e30-c050-4056-83f8-50901720bc80" providerId="ADAL" clId="{4CDBCE63-7D08-41B1-AED8-82F2161C4540}" dt="2023-04-11T19:16:31.492" v="511" actId="1076"/>
          <ac:spMkLst>
            <pc:docMk/>
            <pc:sldMk cId="1125119177" sldId="1066"/>
            <ac:spMk id="13" creationId="{BD454F0C-525D-4179-846B-38604EEADA72}"/>
          </ac:spMkLst>
        </pc:spChg>
        <pc:spChg chg="mod">
          <ac:chgData name="Cao, Sheng" userId="86757e30-c050-4056-83f8-50901720bc80" providerId="ADAL" clId="{4CDBCE63-7D08-41B1-AED8-82F2161C4540}" dt="2023-04-11T19:16:31.492" v="511" actId="1076"/>
          <ac:spMkLst>
            <pc:docMk/>
            <pc:sldMk cId="1125119177" sldId="1066"/>
            <ac:spMk id="14" creationId="{64BB0E02-9136-4F3F-B680-E3C0A8367BDB}"/>
          </ac:spMkLst>
        </pc:spChg>
        <pc:spChg chg="mod">
          <ac:chgData name="Cao, Sheng" userId="86757e30-c050-4056-83f8-50901720bc80" providerId="ADAL" clId="{4CDBCE63-7D08-41B1-AED8-82F2161C4540}" dt="2023-04-12T23:14:30.969" v="1996" actId="962"/>
          <ac:spMkLst>
            <pc:docMk/>
            <pc:sldMk cId="1125119177" sldId="1066"/>
            <ac:spMk id="15" creationId="{36597413-AD1D-4A93-8AA0-7DD24F8AB2D7}"/>
          </ac:spMkLst>
        </pc:spChg>
        <pc:grpChg chg="add mod">
          <ac:chgData name="Cao, Sheng" userId="86757e30-c050-4056-83f8-50901720bc80" providerId="ADAL" clId="{4CDBCE63-7D08-41B1-AED8-82F2161C4540}" dt="2023-04-12T23:15:17.778" v="2000" actId="962"/>
          <ac:grpSpMkLst>
            <pc:docMk/>
            <pc:sldMk cId="1125119177" sldId="1066"/>
            <ac:grpSpMk id="5" creationId="{5590EC51-B6FA-3A4E-8328-89B295917B0B}"/>
          </ac:grpSpMkLst>
        </pc:grpChg>
      </pc:sldChg>
      <pc:sldChg chg="modSp mod">
        <pc:chgData name="Cao, Sheng" userId="86757e30-c050-4056-83f8-50901720bc80" providerId="ADAL" clId="{4CDBCE63-7D08-41B1-AED8-82F2161C4540}" dt="2023-04-13T03:29:22.238" v="2426" actId="962"/>
        <pc:sldMkLst>
          <pc:docMk/>
          <pc:sldMk cId="185355943" sldId="1067"/>
        </pc:sldMkLst>
        <pc:spChg chg="mod">
          <ac:chgData name="Cao, Sheng" userId="86757e30-c050-4056-83f8-50901720bc80" providerId="ADAL" clId="{4CDBCE63-7D08-41B1-AED8-82F2161C4540}" dt="2023-04-13T03:29:22.238" v="2426" actId="962"/>
          <ac:spMkLst>
            <pc:docMk/>
            <pc:sldMk cId="185355943" sldId="1067"/>
            <ac:spMk id="9" creationId="{00000000-0000-0000-0000-000000000000}"/>
          </ac:spMkLst>
        </pc:spChg>
      </pc:sldChg>
      <pc:sldChg chg="addSp modSp mod">
        <pc:chgData name="Cao, Sheng" userId="86757e30-c050-4056-83f8-50901720bc80" providerId="ADAL" clId="{4CDBCE63-7D08-41B1-AED8-82F2161C4540}" dt="2023-04-13T03:32:01.558" v="2499" actId="962"/>
        <pc:sldMkLst>
          <pc:docMk/>
          <pc:sldMk cId="4087212841" sldId="1068"/>
        </pc:sldMkLst>
        <pc:spChg chg="mod">
          <ac:chgData name="Cao, Sheng" userId="86757e30-c050-4056-83f8-50901720bc80" providerId="ADAL" clId="{4CDBCE63-7D08-41B1-AED8-82F2161C4540}" dt="2023-04-13T03:32:01.558" v="2499" actId="962"/>
          <ac:spMkLst>
            <pc:docMk/>
            <pc:sldMk cId="4087212841" sldId="1068"/>
            <ac:spMk id="31" creationId="{B1E9B43C-42F3-4672-95DF-87FB5E6A9479}"/>
          </ac:spMkLst>
        </pc:spChg>
        <pc:spChg chg="mod">
          <ac:chgData name="Cao, Sheng" userId="86757e30-c050-4056-83f8-50901720bc80" providerId="ADAL" clId="{4CDBCE63-7D08-41B1-AED8-82F2161C4540}" dt="2023-04-12T23:06:18.224" v="1934" actId="962"/>
          <ac:spMkLst>
            <pc:docMk/>
            <pc:sldMk cId="4087212841" sldId="1068"/>
            <ac:spMk id="35"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12"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15"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16"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17"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18"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19"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21520" creationId="{00000000-0000-0000-0000-000000000000}"/>
          </ac:spMkLst>
        </pc:spChg>
        <pc:spChg chg="mod">
          <ac:chgData name="Cao, Sheng" userId="86757e30-c050-4056-83f8-50901720bc80" providerId="ADAL" clId="{4CDBCE63-7D08-41B1-AED8-82F2161C4540}" dt="2023-04-12T23:06:22.591" v="1938" actId="962"/>
          <ac:spMkLst>
            <pc:docMk/>
            <pc:sldMk cId="4087212841" sldId="1068"/>
            <ac:spMk id="98306"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1"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2"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3"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4"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5"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6"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7"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8"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29"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30"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31"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32"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33" creationId="{00000000-0000-0000-0000-000000000000}"/>
          </ac:spMkLst>
        </pc:spChg>
        <pc:spChg chg="mod">
          <ac:chgData name="Cao, Sheng" userId="86757e30-c050-4056-83f8-50901720bc80" providerId="ADAL" clId="{4CDBCE63-7D08-41B1-AED8-82F2161C4540}" dt="2023-04-11T19:26:02.403" v="587" actId="164"/>
          <ac:spMkLst>
            <pc:docMk/>
            <pc:sldMk cId="4087212841" sldId="1068"/>
            <ac:spMk id="98334" creationId="{00000000-0000-0000-0000-000000000000}"/>
          </ac:spMkLst>
        </pc:spChg>
        <pc:grpChg chg="add mod">
          <ac:chgData name="Cao, Sheng" userId="86757e30-c050-4056-83f8-50901720bc80" providerId="ADAL" clId="{4CDBCE63-7D08-41B1-AED8-82F2161C4540}" dt="2023-04-12T23:43:40.178" v="2142" actId="962"/>
          <ac:grpSpMkLst>
            <pc:docMk/>
            <pc:sldMk cId="4087212841" sldId="1068"/>
            <ac:grpSpMk id="2" creationId="{D7B0F935-972D-E68C-C9F7-A869265BD78D}"/>
          </ac:grpSpMkLst>
        </pc:grpChg>
        <pc:cxnChg chg="mod">
          <ac:chgData name="Cao, Sheng" userId="86757e30-c050-4056-83f8-50901720bc80" providerId="ADAL" clId="{4CDBCE63-7D08-41B1-AED8-82F2161C4540}" dt="2023-04-11T19:26:02.403" v="587" actId="164"/>
          <ac:cxnSpMkLst>
            <pc:docMk/>
            <pc:sldMk cId="4087212841" sldId="1068"/>
            <ac:cxnSpMk id="98308" creationId="{00000000-0000-0000-0000-000000000000}"/>
          </ac:cxnSpMkLst>
        </pc:cxnChg>
        <pc:cxnChg chg="mod">
          <ac:chgData name="Cao, Sheng" userId="86757e30-c050-4056-83f8-50901720bc80" providerId="ADAL" clId="{4CDBCE63-7D08-41B1-AED8-82F2161C4540}" dt="2023-04-11T19:26:02.403" v="587" actId="164"/>
          <ac:cxnSpMkLst>
            <pc:docMk/>
            <pc:sldMk cId="4087212841" sldId="1068"/>
            <ac:cxnSpMk id="98309" creationId="{00000000-0000-0000-0000-000000000000}"/>
          </ac:cxnSpMkLst>
        </pc:cxnChg>
        <pc:cxnChg chg="mod">
          <ac:chgData name="Cao, Sheng" userId="86757e30-c050-4056-83f8-50901720bc80" providerId="ADAL" clId="{4CDBCE63-7D08-41B1-AED8-82F2161C4540}" dt="2023-04-11T19:26:02.403" v="587" actId="164"/>
          <ac:cxnSpMkLst>
            <pc:docMk/>
            <pc:sldMk cId="4087212841" sldId="1068"/>
            <ac:cxnSpMk id="98310" creationId="{00000000-0000-0000-0000-000000000000}"/>
          </ac:cxnSpMkLst>
        </pc:cxnChg>
        <pc:cxnChg chg="mod">
          <ac:chgData name="Cao, Sheng" userId="86757e30-c050-4056-83f8-50901720bc80" providerId="ADAL" clId="{4CDBCE63-7D08-41B1-AED8-82F2161C4540}" dt="2023-04-11T19:26:02.403" v="587" actId="164"/>
          <ac:cxnSpMkLst>
            <pc:docMk/>
            <pc:sldMk cId="4087212841" sldId="1068"/>
            <ac:cxnSpMk id="98311" creationId="{00000000-0000-0000-0000-000000000000}"/>
          </ac:cxnSpMkLst>
        </pc:cxnChg>
        <pc:cxnChg chg="mod">
          <ac:chgData name="Cao, Sheng" userId="86757e30-c050-4056-83f8-50901720bc80" providerId="ADAL" clId="{4CDBCE63-7D08-41B1-AED8-82F2161C4540}" dt="2023-04-11T19:26:02.403" v="587" actId="164"/>
          <ac:cxnSpMkLst>
            <pc:docMk/>
            <pc:sldMk cId="4087212841" sldId="1068"/>
            <ac:cxnSpMk id="98313" creationId="{00000000-0000-0000-0000-000000000000}"/>
          </ac:cxnSpMkLst>
        </pc:cxnChg>
        <pc:cxnChg chg="mod">
          <ac:chgData name="Cao, Sheng" userId="86757e30-c050-4056-83f8-50901720bc80" providerId="ADAL" clId="{4CDBCE63-7D08-41B1-AED8-82F2161C4540}" dt="2023-04-11T19:26:02.403" v="587" actId="164"/>
          <ac:cxnSpMkLst>
            <pc:docMk/>
            <pc:sldMk cId="4087212841" sldId="1068"/>
            <ac:cxnSpMk id="98314" creationId="{00000000-0000-0000-0000-000000000000}"/>
          </ac:cxnSpMkLst>
        </pc:cxnChg>
      </pc:sldChg>
      <pc:sldChg chg="addSp modSp mod">
        <pc:chgData name="Cao, Sheng" userId="86757e30-c050-4056-83f8-50901720bc80" providerId="ADAL" clId="{4CDBCE63-7D08-41B1-AED8-82F2161C4540}" dt="2023-04-13T03:32:04.046" v="2500" actId="962"/>
        <pc:sldMkLst>
          <pc:docMk/>
          <pc:sldMk cId="79244208" sldId="1069"/>
        </pc:sldMkLst>
        <pc:spChg chg="mod">
          <ac:chgData name="Cao, Sheng" userId="86757e30-c050-4056-83f8-50901720bc80" providerId="ADAL" clId="{4CDBCE63-7D08-41B1-AED8-82F2161C4540}" dt="2023-04-13T03:32:04.046" v="2500" actId="962"/>
          <ac:spMkLst>
            <pc:docMk/>
            <pc:sldMk cId="79244208" sldId="1069"/>
            <ac:spMk id="26" creationId="{136A9387-235E-4F97-98E6-47399D99BBCF}"/>
          </ac:spMkLst>
        </pc:spChg>
        <pc:spChg chg="mod">
          <ac:chgData name="Cao, Sheng" userId="86757e30-c050-4056-83f8-50901720bc80" providerId="ADAL" clId="{4CDBCE63-7D08-41B1-AED8-82F2161C4540}" dt="2023-04-12T23:43:53.280" v="2148" actId="962"/>
          <ac:spMkLst>
            <pc:docMk/>
            <pc:sldMk cId="79244208" sldId="1069"/>
            <ac:spMk id="34"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12"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15"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16"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17"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18"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19"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21520" creationId="{00000000-0000-0000-0000-000000000000}"/>
          </ac:spMkLst>
        </pc:spChg>
        <pc:spChg chg="mod">
          <ac:chgData name="Cao, Sheng" userId="86757e30-c050-4056-83f8-50901720bc80" providerId="ADAL" clId="{4CDBCE63-7D08-41B1-AED8-82F2161C4540}" dt="2023-04-12T23:43:48.363" v="2144" actId="962"/>
          <ac:spMkLst>
            <pc:docMk/>
            <pc:sldMk cId="79244208" sldId="1069"/>
            <ac:spMk id="99330"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45"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46"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47"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48"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49"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50"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51" creationId="{00000000-0000-0000-0000-000000000000}"/>
          </ac:spMkLst>
        </pc:spChg>
        <pc:spChg chg="mod">
          <ac:chgData name="Cao, Sheng" userId="86757e30-c050-4056-83f8-50901720bc80" providerId="ADAL" clId="{4CDBCE63-7D08-41B1-AED8-82F2161C4540}" dt="2023-04-11T19:26:51.929" v="592" actId="1076"/>
          <ac:spMkLst>
            <pc:docMk/>
            <pc:sldMk cId="79244208" sldId="1069"/>
            <ac:spMk id="99354" creationId="{00000000-0000-0000-0000-000000000000}"/>
          </ac:spMkLst>
        </pc:spChg>
        <pc:grpChg chg="add mod">
          <ac:chgData name="Cao, Sheng" userId="86757e30-c050-4056-83f8-50901720bc80" providerId="ADAL" clId="{4CDBCE63-7D08-41B1-AED8-82F2161C4540}" dt="2023-04-12T23:44:44.323" v="2152" actId="962"/>
          <ac:grpSpMkLst>
            <pc:docMk/>
            <pc:sldMk cId="79244208" sldId="1069"/>
            <ac:grpSpMk id="2" creationId="{686D4392-F89A-D77A-25CC-976CEFCAA6EA}"/>
          </ac:grpSpMkLst>
        </pc:grpChg>
        <pc:cxnChg chg="mod">
          <ac:chgData name="Cao, Sheng" userId="86757e30-c050-4056-83f8-50901720bc80" providerId="ADAL" clId="{4CDBCE63-7D08-41B1-AED8-82F2161C4540}" dt="2023-04-11T19:26:51.929" v="592" actId="1076"/>
          <ac:cxnSpMkLst>
            <pc:docMk/>
            <pc:sldMk cId="79244208" sldId="1069"/>
            <ac:cxnSpMk id="40" creationId="{00000000-0000-0000-0000-000000000000}"/>
          </ac:cxnSpMkLst>
        </pc:cxnChg>
        <pc:cxnChg chg="mod">
          <ac:chgData name="Cao, Sheng" userId="86757e30-c050-4056-83f8-50901720bc80" providerId="ADAL" clId="{4CDBCE63-7D08-41B1-AED8-82F2161C4540}" dt="2023-04-11T19:26:51.929" v="592" actId="1076"/>
          <ac:cxnSpMkLst>
            <pc:docMk/>
            <pc:sldMk cId="79244208" sldId="1069"/>
            <ac:cxnSpMk id="99332" creationId="{00000000-0000-0000-0000-000000000000}"/>
          </ac:cxnSpMkLst>
        </pc:cxnChg>
        <pc:cxnChg chg="mod">
          <ac:chgData name="Cao, Sheng" userId="86757e30-c050-4056-83f8-50901720bc80" providerId="ADAL" clId="{4CDBCE63-7D08-41B1-AED8-82F2161C4540}" dt="2023-04-11T19:26:51.929" v="592" actId="1076"/>
          <ac:cxnSpMkLst>
            <pc:docMk/>
            <pc:sldMk cId="79244208" sldId="1069"/>
            <ac:cxnSpMk id="99333" creationId="{00000000-0000-0000-0000-000000000000}"/>
          </ac:cxnSpMkLst>
        </pc:cxnChg>
        <pc:cxnChg chg="mod">
          <ac:chgData name="Cao, Sheng" userId="86757e30-c050-4056-83f8-50901720bc80" providerId="ADAL" clId="{4CDBCE63-7D08-41B1-AED8-82F2161C4540}" dt="2023-04-11T19:26:51.929" v="592" actId="1076"/>
          <ac:cxnSpMkLst>
            <pc:docMk/>
            <pc:sldMk cId="79244208" sldId="1069"/>
            <ac:cxnSpMk id="99334" creationId="{00000000-0000-0000-0000-000000000000}"/>
          </ac:cxnSpMkLst>
        </pc:cxnChg>
        <pc:cxnChg chg="mod">
          <ac:chgData name="Cao, Sheng" userId="86757e30-c050-4056-83f8-50901720bc80" providerId="ADAL" clId="{4CDBCE63-7D08-41B1-AED8-82F2161C4540}" dt="2023-04-11T19:26:51.929" v="592" actId="1076"/>
          <ac:cxnSpMkLst>
            <pc:docMk/>
            <pc:sldMk cId="79244208" sldId="1069"/>
            <ac:cxnSpMk id="99335" creationId="{00000000-0000-0000-0000-000000000000}"/>
          </ac:cxnSpMkLst>
        </pc:cxnChg>
        <pc:cxnChg chg="mod">
          <ac:chgData name="Cao, Sheng" userId="86757e30-c050-4056-83f8-50901720bc80" providerId="ADAL" clId="{4CDBCE63-7D08-41B1-AED8-82F2161C4540}" dt="2023-04-11T19:26:51.929" v="592" actId="1076"/>
          <ac:cxnSpMkLst>
            <pc:docMk/>
            <pc:sldMk cId="79244208" sldId="1069"/>
            <ac:cxnSpMk id="99337" creationId="{00000000-0000-0000-0000-000000000000}"/>
          </ac:cxnSpMkLst>
        </pc:cxnChg>
        <pc:cxnChg chg="mod">
          <ac:chgData name="Cao, Sheng" userId="86757e30-c050-4056-83f8-50901720bc80" providerId="ADAL" clId="{4CDBCE63-7D08-41B1-AED8-82F2161C4540}" dt="2023-04-11T19:26:51.929" v="592" actId="1076"/>
          <ac:cxnSpMkLst>
            <pc:docMk/>
            <pc:sldMk cId="79244208" sldId="1069"/>
            <ac:cxnSpMk id="99338" creationId="{00000000-0000-0000-0000-000000000000}"/>
          </ac:cxnSpMkLst>
        </pc:cxnChg>
      </pc:sldChg>
      <pc:sldChg chg="delSp modSp mod">
        <pc:chgData name="Cao, Sheng" userId="86757e30-c050-4056-83f8-50901720bc80" providerId="ADAL" clId="{4CDBCE63-7D08-41B1-AED8-82F2161C4540}" dt="2023-04-13T03:32:15.988" v="2505" actId="962"/>
        <pc:sldMkLst>
          <pc:docMk/>
          <pc:sldMk cId="3815727184" sldId="1070"/>
        </pc:sldMkLst>
        <pc:spChg chg="mod">
          <ac:chgData name="Cao, Sheng" userId="86757e30-c050-4056-83f8-50901720bc80" providerId="ADAL" clId="{4CDBCE63-7D08-41B1-AED8-82F2161C4540}" dt="2023-04-12T23:49:37.521" v="2291" actId="962"/>
          <ac:spMkLst>
            <pc:docMk/>
            <pc:sldMk cId="3815727184" sldId="1070"/>
            <ac:spMk id="2" creationId="{1F1A1F13-0DFB-4623-8DAA-4C2D7EF5E153}"/>
          </ac:spMkLst>
        </pc:spChg>
        <pc:spChg chg="mod">
          <ac:chgData name="Cao, Sheng" userId="86757e30-c050-4056-83f8-50901720bc80" providerId="ADAL" clId="{4CDBCE63-7D08-41B1-AED8-82F2161C4540}" dt="2023-04-13T03:32:15.988" v="2505" actId="962"/>
          <ac:spMkLst>
            <pc:docMk/>
            <pc:sldMk cId="3815727184" sldId="1070"/>
            <ac:spMk id="3" creationId="{4C41933F-2441-4DD4-A1F3-7AC2760C25D6}"/>
          </ac:spMkLst>
        </pc:spChg>
        <pc:spChg chg="del">
          <ac:chgData name="Cao, Sheng" userId="86757e30-c050-4056-83f8-50901720bc80" providerId="ADAL" clId="{4CDBCE63-7D08-41B1-AED8-82F2161C4540}" dt="2023-04-11T19:34:03.824" v="623" actId="478"/>
          <ac:spMkLst>
            <pc:docMk/>
            <pc:sldMk cId="3815727184" sldId="1070"/>
            <ac:spMk id="4" creationId="{33DB1C28-0A4C-4EBB-AD45-CCD92ED1B204}"/>
          </ac:spMkLst>
        </pc:spChg>
        <pc:spChg chg="mod">
          <ac:chgData name="Cao, Sheng" userId="86757e30-c050-4056-83f8-50901720bc80" providerId="ADAL" clId="{4CDBCE63-7D08-41B1-AED8-82F2161C4540}" dt="2023-04-12T23:51:10.740" v="2306" actId="962"/>
          <ac:spMkLst>
            <pc:docMk/>
            <pc:sldMk cId="3815727184" sldId="1070"/>
            <ac:spMk id="6" creationId="{E77595A3-93CF-47DA-83FB-A725AB807CEE}"/>
          </ac:spMkLst>
        </pc:spChg>
        <pc:spChg chg="mod">
          <ac:chgData name="Cao, Sheng" userId="86757e30-c050-4056-83f8-50901720bc80" providerId="ADAL" clId="{4CDBCE63-7D08-41B1-AED8-82F2161C4540}" dt="2023-04-12T23:49:41.227" v="2295" actId="962"/>
          <ac:spMkLst>
            <pc:docMk/>
            <pc:sldMk cId="3815727184" sldId="1070"/>
            <ac:spMk id="7" creationId="{AB9C6259-052F-49EE-8EFD-0A935C6A0190}"/>
          </ac:spMkLst>
        </pc:spChg>
        <pc:graphicFrameChg chg="mod">
          <ac:chgData name="Cao, Sheng" userId="86757e30-c050-4056-83f8-50901720bc80" providerId="ADAL" clId="{4CDBCE63-7D08-41B1-AED8-82F2161C4540}" dt="2023-04-12T23:50:25.485" v="2297" actId="962"/>
          <ac:graphicFrameMkLst>
            <pc:docMk/>
            <pc:sldMk cId="3815727184" sldId="1070"/>
            <ac:graphicFrameMk id="8" creationId="{8B13B385-1CE1-43B1-B5D2-FD51564E175D}"/>
          </ac:graphicFrameMkLst>
        </pc:graphicFrameChg>
        <pc:picChg chg="mod">
          <ac:chgData name="Cao, Sheng" userId="86757e30-c050-4056-83f8-50901720bc80" providerId="ADAL" clId="{4CDBCE63-7D08-41B1-AED8-82F2161C4540}" dt="2023-04-12T23:51:07.172" v="2305" actId="962"/>
          <ac:picMkLst>
            <pc:docMk/>
            <pc:sldMk cId="3815727184" sldId="1070"/>
            <ac:picMk id="5" creationId="{926A4DB5-29EB-4A7F-A526-F51E36C83B98}"/>
          </ac:picMkLst>
        </pc:picChg>
      </pc:sldChg>
      <pc:sldChg chg="delSp modSp mod">
        <pc:chgData name="Cao, Sheng" userId="86757e30-c050-4056-83f8-50901720bc80" providerId="ADAL" clId="{4CDBCE63-7D08-41B1-AED8-82F2161C4540}" dt="2023-04-13T03:32:17.871" v="2506" actId="962"/>
        <pc:sldMkLst>
          <pc:docMk/>
          <pc:sldMk cId="538235825" sldId="1072"/>
        </pc:sldMkLst>
        <pc:spChg chg="mod">
          <ac:chgData name="Cao, Sheng" userId="86757e30-c050-4056-83f8-50901720bc80" providerId="ADAL" clId="{4CDBCE63-7D08-41B1-AED8-82F2161C4540}" dt="2023-04-12T23:51:15.481" v="2308" actId="962"/>
          <ac:spMkLst>
            <pc:docMk/>
            <pc:sldMk cId="538235825" sldId="1072"/>
            <ac:spMk id="2" creationId="{1F1A1F13-0DFB-4623-8DAA-4C2D7EF5E153}"/>
          </ac:spMkLst>
        </pc:spChg>
        <pc:spChg chg="mod">
          <ac:chgData name="Cao, Sheng" userId="86757e30-c050-4056-83f8-50901720bc80" providerId="ADAL" clId="{4CDBCE63-7D08-41B1-AED8-82F2161C4540}" dt="2023-04-13T03:32:17.871" v="2506" actId="962"/>
          <ac:spMkLst>
            <pc:docMk/>
            <pc:sldMk cId="538235825" sldId="1072"/>
            <ac:spMk id="3" creationId="{4C41933F-2441-4DD4-A1F3-7AC2760C25D6}"/>
          </ac:spMkLst>
        </pc:spChg>
        <pc:spChg chg="del">
          <ac:chgData name="Cao, Sheng" userId="86757e30-c050-4056-83f8-50901720bc80" providerId="ADAL" clId="{4CDBCE63-7D08-41B1-AED8-82F2161C4540}" dt="2023-04-11T19:35:08.259" v="630" actId="478"/>
          <ac:spMkLst>
            <pc:docMk/>
            <pc:sldMk cId="538235825" sldId="1072"/>
            <ac:spMk id="4" creationId="{33DB1C28-0A4C-4EBB-AD45-CCD92ED1B204}"/>
          </ac:spMkLst>
        </pc:spChg>
        <pc:spChg chg="mod">
          <ac:chgData name="Cao, Sheng" userId="86757e30-c050-4056-83f8-50901720bc80" providerId="ADAL" clId="{4CDBCE63-7D08-41B1-AED8-82F2161C4540}" dt="2023-04-12T23:51:33.994" v="2322" actId="962"/>
          <ac:spMkLst>
            <pc:docMk/>
            <pc:sldMk cId="538235825" sldId="1072"/>
            <ac:spMk id="7" creationId="{AB9C6259-052F-49EE-8EFD-0A935C6A0190}"/>
          </ac:spMkLst>
        </pc:spChg>
      </pc:sldChg>
      <pc:sldChg chg="modSp mod">
        <pc:chgData name="Cao, Sheng" userId="86757e30-c050-4056-83f8-50901720bc80" providerId="ADAL" clId="{4CDBCE63-7D08-41B1-AED8-82F2161C4540}" dt="2023-04-13T03:32:19.743" v="2507" actId="962"/>
        <pc:sldMkLst>
          <pc:docMk/>
          <pc:sldMk cId="1268834193" sldId="1073"/>
        </pc:sldMkLst>
        <pc:spChg chg="mod">
          <ac:chgData name="Cao, Sheng" userId="86757e30-c050-4056-83f8-50901720bc80" providerId="ADAL" clId="{4CDBCE63-7D08-41B1-AED8-82F2161C4540}" dt="2023-04-12T23:51:41.237" v="2324" actId="962"/>
          <ac:spMkLst>
            <pc:docMk/>
            <pc:sldMk cId="1268834193" sldId="1073"/>
            <ac:spMk id="2" creationId="{1F1A1F13-0DFB-4623-8DAA-4C2D7EF5E153}"/>
          </ac:spMkLst>
        </pc:spChg>
        <pc:spChg chg="mod">
          <ac:chgData name="Cao, Sheng" userId="86757e30-c050-4056-83f8-50901720bc80" providerId="ADAL" clId="{4CDBCE63-7D08-41B1-AED8-82F2161C4540}" dt="2023-04-13T03:32:19.743" v="2507" actId="962"/>
          <ac:spMkLst>
            <pc:docMk/>
            <pc:sldMk cId="1268834193" sldId="1073"/>
            <ac:spMk id="3" creationId="{4C41933F-2441-4DD4-A1F3-7AC2760C25D6}"/>
          </ac:spMkLst>
        </pc:spChg>
        <pc:spChg chg="mod">
          <ac:chgData name="Cao, Sheng" userId="86757e30-c050-4056-83f8-50901720bc80" providerId="ADAL" clId="{4CDBCE63-7D08-41B1-AED8-82F2161C4540}" dt="2023-04-12T23:51:54.768" v="2330" actId="962"/>
          <ac:spMkLst>
            <pc:docMk/>
            <pc:sldMk cId="1268834193" sldId="1073"/>
            <ac:spMk id="7" creationId="{AB9C6259-052F-49EE-8EFD-0A935C6A0190}"/>
          </ac:spMkLst>
        </pc:spChg>
      </pc:sldChg>
      <pc:sldChg chg="modSp mod">
        <pc:chgData name="Cao, Sheng" userId="86757e30-c050-4056-83f8-50901720bc80" providerId="ADAL" clId="{4CDBCE63-7D08-41B1-AED8-82F2161C4540}" dt="2023-04-13T03:32:21.625" v="2508" actId="962"/>
        <pc:sldMkLst>
          <pc:docMk/>
          <pc:sldMk cId="3134228272" sldId="1074"/>
        </pc:sldMkLst>
        <pc:spChg chg="mod">
          <ac:chgData name="Cao, Sheng" userId="86757e30-c050-4056-83f8-50901720bc80" providerId="ADAL" clId="{4CDBCE63-7D08-41B1-AED8-82F2161C4540}" dt="2023-04-13T03:32:21.625" v="2508" actId="962"/>
          <ac:spMkLst>
            <pc:docMk/>
            <pc:sldMk cId="3134228272" sldId="1074"/>
            <ac:spMk id="2" creationId="{8DADEE1D-FAE3-4F2C-A250-600D882F5C4A}"/>
          </ac:spMkLst>
        </pc:spChg>
        <pc:spChg chg="mod">
          <ac:chgData name="Cao, Sheng" userId="86757e30-c050-4056-83f8-50901720bc80" providerId="ADAL" clId="{4CDBCE63-7D08-41B1-AED8-82F2161C4540}" dt="2023-04-12T23:52:11.526" v="2336" actId="962"/>
          <ac:spMkLst>
            <pc:docMk/>
            <pc:sldMk cId="3134228272" sldId="1074"/>
            <ac:spMk id="3" creationId="{27DCD572-3EDF-4AE1-9100-28FDABC64965}"/>
          </ac:spMkLst>
        </pc:spChg>
        <pc:spChg chg="mod">
          <ac:chgData name="Cao, Sheng" userId="86757e30-c050-4056-83f8-50901720bc80" providerId="ADAL" clId="{4CDBCE63-7D08-41B1-AED8-82F2161C4540}" dt="2023-04-12T23:52:05.291" v="2332" actId="962"/>
          <ac:spMkLst>
            <pc:docMk/>
            <pc:sldMk cId="3134228272" sldId="1074"/>
            <ac:spMk id="4" creationId="{F012DBFF-B7C5-4C6E-BAAC-0AEE01387B4E}"/>
          </ac:spMkLst>
        </pc:spChg>
      </pc:sldChg>
      <pc:sldChg chg="modSp mod">
        <pc:chgData name="Cao, Sheng" userId="86757e30-c050-4056-83f8-50901720bc80" providerId="ADAL" clId="{4CDBCE63-7D08-41B1-AED8-82F2161C4540}" dt="2023-04-13T03:29:32.888" v="2438" actId="962"/>
        <pc:sldMkLst>
          <pc:docMk/>
          <pc:sldMk cId="888133" sldId="1075"/>
        </pc:sldMkLst>
        <pc:spChg chg="mod">
          <ac:chgData name="Cao, Sheng" userId="86757e30-c050-4056-83f8-50901720bc80" providerId="ADAL" clId="{4CDBCE63-7D08-41B1-AED8-82F2161C4540}" dt="2023-04-13T03:29:32.888" v="2438" actId="962"/>
          <ac:spMkLst>
            <pc:docMk/>
            <pc:sldMk cId="888133" sldId="1075"/>
            <ac:spMk id="2" creationId="{2F1E9F84-D4C5-4A95-B2F8-148647894C9E}"/>
          </ac:spMkLst>
        </pc:spChg>
      </pc:sldChg>
      <pc:sldChg chg="modSp mod">
        <pc:chgData name="Cao, Sheng" userId="86757e30-c050-4056-83f8-50901720bc80" providerId="ADAL" clId="{4CDBCE63-7D08-41B1-AED8-82F2161C4540}" dt="2023-04-13T03:30:40.427" v="2461" actId="962"/>
        <pc:sldMkLst>
          <pc:docMk/>
          <pc:sldMk cId="3065809153" sldId="1084"/>
        </pc:sldMkLst>
        <pc:spChg chg="mod">
          <ac:chgData name="Cao, Sheng" userId="86757e30-c050-4056-83f8-50901720bc80" providerId="ADAL" clId="{4CDBCE63-7D08-41B1-AED8-82F2161C4540}" dt="2023-04-13T03:30:40.427" v="2461" actId="962"/>
          <ac:spMkLst>
            <pc:docMk/>
            <pc:sldMk cId="3065809153" sldId="1084"/>
            <ac:spMk id="2" creationId="{F149FD59-610B-48F7-AF58-31D2423D13AB}"/>
          </ac:spMkLst>
        </pc:spChg>
        <pc:spChg chg="mod">
          <ac:chgData name="Cao, Sheng" userId="86757e30-c050-4056-83f8-50901720bc80" providerId="ADAL" clId="{4CDBCE63-7D08-41B1-AED8-82F2161C4540}" dt="2023-04-12T21:40:52.043" v="1123" actId="962"/>
          <ac:spMkLst>
            <pc:docMk/>
            <pc:sldMk cId="3065809153" sldId="1084"/>
            <ac:spMk id="3" creationId="{2D2424FD-0E9F-4E37-BB08-B2B5A0B349F5}"/>
          </ac:spMkLst>
        </pc:spChg>
        <pc:spChg chg="mod">
          <ac:chgData name="Cao, Sheng" userId="86757e30-c050-4056-83f8-50901720bc80" providerId="ADAL" clId="{4CDBCE63-7D08-41B1-AED8-82F2161C4540}" dt="2023-04-12T21:41:04.566" v="1133" actId="962"/>
          <ac:spMkLst>
            <pc:docMk/>
            <pc:sldMk cId="3065809153" sldId="1084"/>
            <ac:spMk id="4" creationId="{F4B93439-6E1C-4BF4-98C4-0F8A691498FE}"/>
          </ac:spMkLst>
        </pc:spChg>
        <pc:spChg chg="mod">
          <ac:chgData name="Cao, Sheng" userId="86757e30-c050-4056-83f8-50901720bc80" providerId="ADAL" clId="{4CDBCE63-7D08-41B1-AED8-82F2161C4540}" dt="2023-04-12T21:44:32.974" v="1135" actId="962"/>
          <ac:spMkLst>
            <pc:docMk/>
            <pc:sldMk cId="3065809153" sldId="1084"/>
            <ac:spMk id="7" creationId="{484EAD28-3659-4F7B-A435-3B156D4DDB0E}"/>
          </ac:spMkLst>
        </pc:spChg>
      </pc:sldChg>
      <pc:sldChg chg="modSp mod">
        <pc:chgData name="Cao, Sheng" userId="86757e30-c050-4056-83f8-50901720bc80" providerId="ADAL" clId="{4CDBCE63-7D08-41B1-AED8-82F2161C4540}" dt="2023-04-13T03:31:04.603" v="2472" actId="962"/>
        <pc:sldMkLst>
          <pc:docMk/>
          <pc:sldMk cId="2274659882" sldId="1085"/>
        </pc:sldMkLst>
        <pc:spChg chg="mod">
          <ac:chgData name="Cao, Sheng" userId="86757e30-c050-4056-83f8-50901720bc80" providerId="ADAL" clId="{4CDBCE63-7D08-41B1-AED8-82F2161C4540}" dt="2023-04-13T03:31:04.603" v="2472" actId="962"/>
          <ac:spMkLst>
            <pc:docMk/>
            <pc:sldMk cId="2274659882" sldId="1085"/>
            <ac:spMk id="21" creationId="{0749DEA9-6938-489C-8798-7DF3102364B4}"/>
          </ac:spMkLst>
        </pc:spChg>
        <pc:spChg chg="mod">
          <ac:chgData name="Cao, Sheng" userId="86757e30-c050-4056-83f8-50901720bc80" providerId="ADAL" clId="{4CDBCE63-7D08-41B1-AED8-82F2161C4540}" dt="2023-04-12T22:03:10.321" v="1391" actId="962"/>
          <ac:spMkLst>
            <pc:docMk/>
            <pc:sldMk cId="2274659882" sldId="1085"/>
            <ac:spMk id="22" creationId="{B9BC3F45-3E23-4B06-88DE-8ED42D75B3C7}"/>
          </ac:spMkLst>
        </pc:spChg>
        <pc:spChg chg="mod">
          <ac:chgData name="Cao, Sheng" userId="86757e30-c050-4056-83f8-50901720bc80" providerId="ADAL" clId="{4CDBCE63-7D08-41B1-AED8-82F2161C4540}" dt="2023-04-12T22:03:14.995" v="1395" actId="962"/>
          <ac:spMkLst>
            <pc:docMk/>
            <pc:sldMk cId="2274659882" sldId="1085"/>
            <ac:spMk id="23" creationId="{8A741A49-0C13-41A5-86A2-E5C289386C0B}"/>
          </ac:spMkLst>
        </pc:spChg>
        <pc:spChg chg="mod">
          <ac:chgData name="Cao, Sheng" userId="86757e30-c050-4056-83f8-50901720bc80" providerId="ADAL" clId="{4CDBCE63-7D08-41B1-AED8-82F2161C4540}" dt="2023-04-12T22:03:37.079" v="1429" actId="962"/>
          <ac:spMkLst>
            <pc:docMk/>
            <pc:sldMk cId="2274659882" sldId="1085"/>
            <ac:spMk id="24" creationId="{C16E07AD-164E-4BBF-BDDC-E3518A1A3395}"/>
          </ac:spMkLst>
        </pc:spChg>
        <pc:spChg chg="mod">
          <ac:chgData name="Cao, Sheng" userId="86757e30-c050-4056-83f8-50901720bc80" providerId="ADAL" clId="{4CDBCE63-7D08-41B1-AED8-82F2161C4540}" dt="2023-04-12T22:03:03.895" v="1387" actId="962"/>
          <ac:spMkLst>
            <pc:docMk/>
            <pc:sldMk cId="2274659882" sldId="1085"/>
            <ac:spMk id="46085" creationId="{00000000-0000-0000-0000-000000000000}"/>
          </ac:spMkLst>
        </pc:spChg>
      </pc:sldChg>
      <pc:sldChg chg="modSp mod">
        <pc:chgData name="Cao, Sheng" userId="86757e30-c050-4056-83f8-50901720bc80" providerId="ADAL" clId="{4CDBCE63-7D08-41B1-AED8-82F2161C4540}" dt="2023-04-13T03:32:27.212" v="2510" actId="962"/>
        <pc:sldMkLst>
          <pc:docMk/>
          <pc:sldMk cId="319028874" sldId="1262"/>
        </pc:sldMkLst>
        <pc:spChg chg="mod">
          <ac:chgData name="Cao, Sheng" userId="86757e30-c050-4056-83f8-50901720bc80" providerId="ADAL" clId="{4CDBCE63-7D08-41B1-AED8-82F2161C4540}" dt="2023-04-13T03:32:27.212" v="2510" actId="962"/>
          <ac:spMkLst>
            <pc:docMk/>
            <pc:sldMk cId="319028874" sldId="1262"/>
            <ac:spMk id="2" creationId="{8DADEE1D-FAE3-4F2C-A250-600D882F5C4A}"/>
          </ac:spMkLst>
        </pc:spChg>
        <pc:spChg chg="mod">
          <ac:chgData name="Cao, Sheng" userId="86757e30-c050-4056-83f8-50901720bc80" providerId="ADAL" clId="{4CDBCE63-7D08-41B1-AED8-82F2161C4540}" dt="2023-04-12T23:53:08.586" v="2372" actId="962"/>
          <ac:spMkLst>
            <pc:docMk/>
            <pc:sldMk cId="319028874" sldId="1262"/>
            <ac:spMk id="3" creationId="{27DCD572-3EDF-4AE1-9100-28FDABC64965}"/>
          </ac:spMkLst>
        </pc:spChg>
        <pc:spChg chg="mod">
          <ac:chgData name="Cao, Sheng" userId="86757e30-c050-4056-83f8-50901720bc80" providerId="ADAL" clId="{4CDBCE63-7D08-41B1-AED8-82F2161C4540}" dt="2023-04-12T23:53:02.378" v="2368" actId="962"/>
          <ac:spMkLst>
            <pc:docMk/>
            <pc:sldMk cId="319028874" sldId="1262"/>
            <ac:spMk id="4" creationId="{F012DBFF-B7C5-4C6E-BAAC-0AEE01387B4E}"/>
          </ac:spMkLst>
        </pc:spChg>
      </pc:sldChg>
      <pc:sldChg chg="addSp delSp modSp mod modAnim">
        <pc:chgData name="Cao, Sheng" userId="86757e30-c050-4056-83f8-50901720bc80" providerId="ADAL" clId="{4CDBCE63-7D08-41B1-AED8-82F2161C4540}" dt="2023-04-13T03:32:08.724" v="2502" actId="962"/>
        <pc:sldMkLst>
          <pc:docMk/>
          <pc:sldMk cId="2271826710" sldId="1264"/>
        </pc:sldMkLst>
        <pc:spChg chg="mod">
          <ac:chgData name="Cao, Sheng" userId="86757e30-c050-4056-83f8-50901720bc80" providerId="ADAL" clId="{4CDBCE63-7D08-41B1-AED8-82F2161C4540}" dt="2023-04-13T03:32:08.724" v="2502" actId="962"/>
          <ac:spMkLst>
            <pc:docMk/>
            <pc:sldMk cId="2271826710" sldId="1264"/>
            <ac:spMk id="4" creationId="{E690AD35-D6F2-4604-AD0F-521D716725F9}"/>
          </ac:spMkLst>
        </pc:spChg>
        <pc:spChg chg="mod">
          <ac:chgData name="Cao, Sheng" userId="86757e30-c050-4056-83f8-50901720bc80" providerId="ADAL" clId="{4CDBCE63-7D08-41B1-AED8-82F2161C4540}" dt="2023-04-12T23:45:56.473" v="2178" actId="962"/>
          <ac:spMkLst>
            <pc:docMk/>
            <pc:sldMk cId="2271826710" sldId="1264"/>
            <ac:spMk id="5" creationId="{1065D2CE-547B-4B5F-A09E-9F3494C6CBF2}"/>
          </ac:spMkLst>
        </pc:spChg>
        <pc:spChg chg="del mod">
          <ac:chgData name="Cao, Sheng" userId="86757e30-c050-4056-83f8-50901720bc80" providerId="ADAL" clId="{4CDBCE63-7D08-41B1-AED8-82F2161C4540}" dt="2023-04-11T19:30:02.932" v="603" actId="478"/>
          <ac:spMkLst>
            <pc:docMk/>
            <pc:sldMk cId="2271826710" sldId="1264"/>
            <ac:spMk id="6" creationId="{AD47C1AA-4CA9-426C-A1AF-2EEF96B0A665}"/>
          </ac:spMkLst>
        </pc:spChg>
        <pc:spChg chg="mod">
          <ac:chgData name="Cao, Sheng" userId="86757e30-c050-4056-83f8-50901720bc80" providerId="ADAL" clId="{4CDBCE63-7D08-41B1-AED8-82F2161C4540}" dt="2023-04-11T19:29:49.261" v="599" actId="1076"/>
          <ac:spMkLst>
            <pc:docMk/>
            <pc:sldMk cId="2271826710" sldId="1264"/>
            <ac:spMk id="7" creationId="{716A78B0-19BD-4031-A658-61528FE3AAEF}"/>
          </ac:spMkLst>
        </pc:spChg>
        <pc:spChg chg="mod">
          <ac:chgData name="Cao, Sheng" userId="86757e30-c050-4056-83f8-50901720bc80" providerId="ADAL" clId="{4CDBCE63-7D08-41B1-AED8-82F2161C4540}" dt="2023-04-11T19:29:49.261" v="599" actId="1076"/>
          <ac:spMkLst>
            <pc:docMk/>
            <pc:sldMk cId="2271826710" sldId="1264"/>
            <ac:spMk id="10" creationId="{6DA72A67-97D0-4699-851A-2250B002745A}"/>
          </ac:spMkLst>
        </pc:spChg>
        <pc:spChg chg="mod">
          <ac:chgData name="Cao, Sheng" userId="86757e30-c050-4056-83f8-50901720bc80" providerId="ADAL" clId="{4CDBCE63-7D08-41B1-AED8-82F2161C4540}" dt="2023-04-11T19:29:49.261" v="599" actId="1076"/>
          <ac:spMkLst>
            <pc:docMk/>
            <pc:sldMk cId="2271826710" sldId="1264"/>
            <ac:spMk id="12" creationId="{A794C03C-2B5F-41A5-883A-716E6F5B307F}"/>
          </ac:spMkLst>
        </pc:spChg>
        <pc:spChg chg="mod">
          <ac:chgData name="Cao, Sheng" userId="86757e30-c050-4056-83f8-50901720bc80" providerId="ADAL" clId="{4CDBCE63-7D08-41B1-AED8-82F2161C4540}" dt="2023-04-11T19:29:49.261" v="599" actId="1076"/>
          <ac:spMkLst>
            <pc:docMk/>
            <pc:sldMk cId="2271826710" sldId="1264"/>
            <ac:spMk id="14" creationId="{8FA9872F-5E57-461C-96E0-15F6C665C35A}"/>
          </ac:spMkLst>
        </pc:spChg>
        <pc:spChg chg="mod">
          <ac:chgData name="Cao, Sheng" userId="86757e30-c050-4056-83f8-50901720bc80" providerId="ADAL" clId="{4CDBCE63-7D08-41B1-AED8-82F2161C4540}" dt="2023-04-11T19:29:49.261" v="599" actId="1076"/>
          <ac:spMkLst>
            <pc:docMk/>
            <pc:sldMk cId="2271826710" sldId="1264"/>
            <ac:spMk id="16" creationId="{579CB134-A722-4C52-A89F-2F09A9ABD9A4}"/>
          </ac:spMkLst>
        </pc:spChg>
        <pc:spChg chg="mod">
          <ac:chgData name="Cao, Sheng" userId="86757e30-c050-4056-83f8-50901720bc80" providerId="ADAL" clId="{4CDBCE63-7D08-41B1-AED8-82F2161C4540}" dt="2023-04-11T19:29:49.261" v="599" actId="1076"/>
          <ac:spMkLst>
            <pc:docMk/>
            <pc:sldMk cId="2271826710" sldId="1264"/>
            <ac:spMk id="17" creationId="{E076A5E3-CA0B-4268-B1FE-B6FB58858626}"/>
          </ac:spMkLst>
        </pc:spChg>
        <pc:spChg chg="mod">
          <ac:chgData name="Cao, Sheng" userId="86757e30-c050-4056-83f8-50901720bc80" providerId="ADAL" clId="{4CDBCE63-7D08-41B1-AED8-82F2161C4540}" dt="2023-04-11T19:29:49.261" v="599" actId="1076"/>
          <ac:spMkLst>
            <pc:docMk/>
            <pc:sldMk cId="2271826710" sldId="1264"/>
            <ac:spMk id="18" creationId="{99CB0007-0E95-42A7-9ADB-91C610C64A0B}"/>
          </ac:spMkLst>
        </pc:spChg>
        <pc:spChg chg="mod">
          <ac:chgData name="Cao, Sheng" userId="86757e30-c050-4056-83f8-50901720bc80" providerId="ADAL" clId="{4CDBCE63-7D08-41B1-AED8-82F2161C4540}" dt="2023-04-11T19:29:49.261" v="599" actId="1076"/>
          <ac:spMkLst>
            <pc:docMk/>
            <pc:sldMk cId="2271826710" sldId="1264"/>
            <ac:spMk id="19" creationId="{F6B2019B-3BB5-4CE4-8F50-93982BD541E4}"/>
          </ac:spMkLst>
        </pc:spChg>
        <pc:spChg chg="mod">
          <ac:chgData name="Cao, Sheng" userId="86757e30-c050-4056-83f8-50901720bc80" providerId="ADAL" clId="{4CDBCE63-7D08-41B1-AED8-82F2161C4540}" dt="2023-04-11T19:29:49.261" v="599" actId="1076"/>
          <ac:spMkLst>
            <pc:docMk/>
            <pc:sldMk cId="2271826710" sldId="1264"/>
            <ac:spMk id="20" creationId="{430880A5-87BF-40E7-AC14-55D00B673136}"/>
          </ac:spMkLst>
        </pc:spChg>
        <pc:spChg chg="mod">
          <ac:chgData name="Cao, Sheng" userId="86757e30-c050-4056-83f8-50901720bc80" providerId="ADAL" clId="{4CDBCE63-7D08-41B1-AED8-82F2161C4540}" dt="2023-04-12T23:45:36.296" v="2164" actId="962"/>
          <ac:spMkLst>
            <pc:docMk/>
            <pc:sldMk cId="2271826710" sldId="1264"/>
            <ac:spMk id="97284" creationId="{00000000-0000-0000-0000-000000000000}"/>
          </ac:spMkLst>
        </pc:spChg>
        <pc:grpChg chg="mod">
          <ac:chgData name="Cao, Sheng" userId="86757e30-c050-4056-83f8-50901720bc80" providerId="ADAL" clId="{4CDBCE63-7D08-41B1-AED8-82F2161C4540}" dt="2023-04-11T19:29:49.261" v="599" actId="1076"/>
          <ac:grpSpMkLst>
            <pc:docMk/>
            <pc:sldMk cId="2271826710" sldId="1264"/>
            <ac:grpSpMk id="2" creationId="{7D111041-68AA-4ED1-A9A4-D94714FAB499}"/>
          </ac:grpSpMkLst>
        </pc:grpChg>
        <pc:grpChg chg="add mod">
          <ac:chgData name="Cao, Sheng" userId="86757e30-c050-4056-83f8-50901720bc80" providerId="ADAL" clId="{4CDBCE63-7D08-41B1-AED8-82F2161C4540}" dt="2023-04-12T23:47:14.679" v="2217" actId="962"/>
          <ac:grpSpMkLst>
            <pc:docMk/>
            <pc:sldMk cId="2271826710" sldId="1264"/>
            <ac:grpSpMk id="3" creationId="{903C8B9D-CB0C-CB78-F94A-793BEC5D7673}"/>
          </ac:grpSpMkLst>
        </pc:grpChg>
      </pc:sldChg>
      <pc:sldChg chg="modSp mod">
        <pc:chgData name="Cao, Sheng" userId="86757e30-c050-4056-83f8-50901720bc80" providerId="ADAL" clId="{4CDBCE63-7D08-41B1-AED8-82F2161C4540}" dt="2023-04-13T03:29:40.411" v="2439" actId="962"/>
        <pc:sldMkLst>
          <pc:docMk/>
          <pc:sldMk cId="481209221" sldId="1267"/>
        </pc:sldMkLst>
        <pc:spChg chg="mod">
          <ac:chgData name="Cao, Sheng" userId="86757e30-c050-4056-83f8-50901720bc80" providerId="ADAL" clId="{4CDBCE63-7D08-41B1-AED8-82F2161C4540}" dt="2023-04-13T03:29:40.411" v="2439" actId="962"/>
          <ac:spMkLst>
            <pc:docMk/>
            <pc:sldMk cId="481209221" sldId="1267"/>
            <ac:spMk id="2" creationId="{643C04A3-C432-47D3-AF09-63F31A740EDE}"/>
          </ac:spMkLst>
        </pc:spChg>
        <pc:spChg chg="mod">
          <ac:chgData name="Cao, Sheng" userId="86757e30-c050-4056-83f8-50901720bc80" providerId="ADAL" clId="{4CDBCE63-7D08-41B1-AED8-82F2161C4540}" dt="2023-04-12T16:59:42.799" v="700" actId="962"/>
          <ac:spMkLst>
            <pc:docMk/>
            <pc:sldMk cId="481209221" sldId="1267"/>
            <ac:spMk id="3" creationId="{877DC4DB-6A04-41E9-90AB-0B6B3FAE46F3}"/>
          </ac:spMkLst>
        </pc:spChg>
        <pc:spChg chg="mod">
          <ac:chgData name="Cao, Sheng" userId="86757e30-c050-4056-83f8-50901720bc80" providerId="ADAL" clId="{4CDBCE63-7D08-41B1-AED8-82F2161C4540}" dt="2023-04-12T16:59:48.488" v="704" actId="962"/>
          <ac:spMkLst>
            <pc:docMk/>
            <pc:sldMk cId="481209221" sldId="1267"/>
            <ac:spMk id="4" creationId="{6D410631-1F0C-411F-BC54-128C59FD33B3}"/>
          </ac:spMkLst>
        </pc:spChg>
        <pc:spChg chg="mod">
          <ac:chgData name="Cao, Sheng" userId="86757e30-c050-4056-83f8-50901720bc80" providerId="ADAL" clId="{4CDBCE63-7D08-41B1-AED8-82F2161C4540}" dt="2023-04-12T16:59:56.662" v="712" actId="962"/>
          <ac:spMkLst>
            <pc:docMk/>
            <pc:sldMk cId="481209221" sldId="1267"/>
            <ac:spMk id="6" creationId="{ECF6870B-70E6-46BC-9D1C-93F474E4D55B}"/>
          </ac:spMkLst>
        </pc:spChg>
        <pc:spChg chg="mod">
          <ac:chgData name="Cao, Sheng" userId="86757e30-c050-4056-83f8-50901720bc80" providerId="ADAL" clId="{4CDBCE63-7D08-41B1-AED8-82F2161C4540}" dt="2023-04-12T17:00:03.242" v="718" actId="962"/>
          <ac:spMkLst>
            <pc:docMk/>
            <pc:sldMk cId="481209221" sldId="1267"/>
            <ac:spMk id="7" creationId="{2DF49A48-6360-4DF6-8C3B-B66F55F5E917}"/>
          </ac:spMkLst>
        </pc:spChg>
        <pc:spChg chg="mod">
          <ac:chgData name="Cao, Sheng" userId="86757e30-c050-4056-83f8-50901720bc80" providerId="ADAL" clId="{4CDBCE63-7D08-41B1-AED8-82F2161C4540}" dt="2023-04-12T17:00:12.342" v="726" actId="962"/>
          <ac:spMkLst>
            <pc:docMk/>
            <pc:sldMk cId="481209221" sldId="1267"/>
            <ac:spMk id="8" creationId="{0D022313-6D00-4027-97DD-AC3D17FF533E}"/>
          </ac:spMkLst>
        </pc:spChg>
        <pc:spChg chg="mod">
          <ac:chgData name="Cao, Sheng" userId="86757e30-c050-4056-83f8-50901720bc80" providerId="ADAL" clId="{4CDBCE63-7D08-41B1-AED8-82F2161C4540}" dt="2023-04-12T17:00:32.344" v="738" actId="962"/>
          <ac:spMkLst>
            <pc:docMk/>
            <pc:sldMk cId="481209221" sldId="1267"/>
            <ac:spMk id="10" creationId="{6F3DD347-2F55-4D87-BF63-9F3DFBD27493}"/>
          </ac:spMkLst>
        </pc:spChg>
        <pc:spChg chg="mod">
          <ac:chgData name="Cao, Sheng" userId="86757e30-c050-4056-83f8-50901720bc80" providerId="ADAL" clId="{4CDBCE63-7D08-41B1-AED8-82F2161C4540}" dt="2023-04-11T19:38:44.842" v="649" actId="962"/>
          <ac:spMkLst>
            <pc:docMk/>
            <pc:sldMk cId="481209221" sldId="1267"/>
            <ac:spMk id="12" creationId="{CF0A2180-AB1B-4504-8819-8028371AD17A}"/>
          </ac:spMkLst>
        </pc:spChg>
        <pc:spChg chg="mod">
          <ac:chgData name="Cao, Sheng" userId="86757e30-c050-4056-83f8-50901720bc80" providerId="ADAL" clId="{4CDBCE63-7D08-41B1-AED8-82F2161C4540}" dt="2023-04-11T19:38:47.869" v="650" actId="962"/>
          <ac:spMkLst>
            <pc:docMk/>
            <pc:sldMk cId="481209221" sldId="1267"/>
            <ac:spMk id="13" creationId="{47B23084-B172-4184-8E1C-BDFE2994F7F4}"/>
          </ac:spMkLst>
        </pc:spChg>
        <pc:spChg chg="mod">
          <ac:chgData name="Cao, Sheng" userId="86757e30-c050-4056-83f8-50901720bc80" providerId="ADAL" clId="{4CDBCE63-7D08-41B1-AED8-82F2161C4540}" dt="2023-04-11T19:38:51.483" v="652" actId="962"/>
          <ac:spMkLst>
            <pc:docMk/>
            <pc:sldMk cId="481209221" sldId="1267"/>
            <ac:spMk id="14" creationId="{66ED1604-5A96-4FFD-8772-BA8BF5BC7215}"/>
          </ac:spMkLst>
        </pc:spChg>
        <pc:spChg chg="mod">
          <ac:chgData name="Cao, Sheng" userId="86757e30-c050-4056-83f8-50901720bc80" providerId="ADAL" clId="{4CDBCE63-7D08-41B1-AED8-82F2161C4540}" dt="2023-04-12T17:00:27.808" v="734" actId="962"/>
          <ac:spMkLst>
            <pc:docMk/>
            <pc:sldMk cId="481209221" sldId="1267"/>
            <ac:spMk id="15" creationId="{A321574B-DAE1-4FCC-A275-402563E93D02}"/>
          </ac:spMkLst>
        </pc:spChg>
        <pc:spChg chg="mod">
          <ac:chgData name="Cao, Sheng" userId="86757e30-c050-4056-83f8-50901720bc80" providerId="ADAL" clId="{4CDBCE63-7D08-41B1-AED8-82F2161C4540}" dt="2023-04-12T17:00:17.056" v="728" actId="962"/>
          <ac:spMkLst>
            <pc:docMk/>
            <pc:sldMk cId="481209221" sldId="1267"/>
            <ac:spMk id="16" creationId="{CDF6F01E-44A2-40E0-8868-AE291630CDA8}"/>
          </ac:spMkLst>
        </pc:spChg>
        <pc:spChg chg="mod">
          <ac:chgData name="Cao, Sheng" userId="86757e30-c050-4056-83f8-50901720bc80" providerId="ADAL" clId="{4CDBCE63-7D08-41B1-AED8-82F2161C4540}" dt="2023-04-11T19:38:49.617" v="651" actId="962"/>
          <ac:spMkLst>
            <pc:docMk/>
            <pc:sldMk cId="481209221" sldId="1267"/>
            <ac:spMk id="17" creationId="{AC54F107-59D5-4F49-9351-A52F4C16F66D}"/>
          </ac:spMkLst>
        </pc:spChg>
        <pc:spChg chg="mod">
          <ac:chgData name="Cao, Sheng" userId="86757e30-c050-4056-83f8-50901720bc80" providerId="ADAL" clId="{4CDBCE63-7D08-41B1-AED8-82F2161C4540}" dt="2023-04-11T19:38:53.294" v="653" actId="962"/>
          <ac:spMkLst>
            <pc:docMk/>
            <pc:sldMk cId="481209221" sldId="1267"/>
            <ac:spMk id="18" creationId="{EE72A6F0-621E-4A2A-871B-13E41E089B0C}"/>
          </ac:spMkLst>
        </pc:spChg>
      </pc:sldChg>
      <pc:sldChg chg="addSp modSp mod">
        <pc:chgData name="Cao, Sheng" userId="86757e30-c050-4056-83f8-50901720bc80" providerId="ADAL" clId="{4CDBCE63-7D08-41B1-AED8-82F2161C4540}" dt="2023-04-13T03:32:12.741" v="2504" actId="962"/>
        <pc:sldMkLst>
          <pc:docMk/>
          <pc:sldMk cId="3766356380" sldId="1272"/>
        </pc:sldMkLst>
        <pc:spChg chg="mod">
          <ac:chgData name="Cao, Sheng" userId="86757e30-c050-4056-83f8-50901720bc80" providerId="ADAL" clId="{4CDBCE63-7D08-41B1-AED8-82F2161C4540}" dt="2023-04-13T03:32:12.741" v="2504" actId="962"/>
          <ac:spMkLst>
            <pc:docMk/>
            <pc:sldMk cId="3766356380" sldId="1272"/>
            <ac:spMk id="2" creationId="{8DADEE1D-FAE3-4F2C-A250-600D882F5C4A}"/>
          </ac:spMkLst>
        </pc:spChg>
        <pc:spChg chg="mod">
          <ac:chgData name="Cao, Sheng" userId="86757e30-c050-4056-83f8-50901720bc80" providerId="ADAL" clId="{4CDBCE63-7D08-41B1-AED8-82F2161C4540}" dt="2023-04-12T23:48:29.839" v="2223" actId="962"/>
          <ac:spMkLst>
            <pc:docMk/>
            <pc:sldMk cId="3766356380" sldId="1272"/>
            <ac:spMk id="4" creationId="{F012DBFF-B7C5-4C6E-BAAC-0AEE01387B4E}"/>
          </ac:spMkLst>
        </pc:spChg>
        <pc:spChg chg="mod">
          <ac:chgData name="Cao, Sheng" userId="86757e30-c050-4056-83f8-50901720bc80" providerId="ADAL" clId="{4CDBCE63-7D08-41B1-AED8-82F2161C4540}" dt="2023-04-11T19:33:37.714" v="620" actId="1076"/>
          <ac:spMkLst>
            <pc:docMk/>
            <pc:sldMk cId="3766356380" sldId="1272"/>
            <ac:spMk id="7" creationId="{C8FEAD46-A6E7-4A9E-88E0-7C899E9AE82D}"/>
          </ac:spMkLst>
        </pc:spChg>
        <pc:spChg chg="mod">
          <ac:chgData name="Cao, Sheng" userId="86757e30-c050-4056-83f8-50901720bc80" providerId="ADAL" clId="{4CDBCE63-7D08-41B1-AED8-82F2161C4540}" dt="2023-04-11T19:33:37.714" v="620" actId="1076"/>
          <ac:spMkLst>
            <pc:docMk/>
            <pc:sldMk cId="3766356380" sldId="1272"/>
            <ac:spMk id="27" creationId="{82FB849A-E99A-4E06-A6FB-4668B9625D5D}"/>
          </ac:spMkLst>
        </pc:spChg>
        <pc:spChg chg="mod">
          <ac:chgData name="Cao, Sheng" userId="86757e30-c050-4056-83f8-50901720bc80" providerId="ADAL" clId="{4CDBCE63-7D08-41B1-AED8-82F2161C4540}" dt="2023-04-11T19:33:37.714" v="620" actId="1076"/>
          <ac:spMkLst>
            <pc:docMk/>
            <pc:sldMk cId="3766356380" sldId="1272"/>
            <ac:spMk id="28" creationId="{2EDEF64E-B3C0-495E-9637-831532CFA19E}"/>
          </ac:spMkLst>
        </pc:spChg>
        <pc:spChg chg="mod">
          <ac:chgData name="Cao, Sheng" userId="86757e30-c050-4056-83f8-50901720bc80" providerId="ADAL" clId="{4CDBCE63-7D08-41B1-AED8-82F2161C4540}" dt="2023-04-11T19:33:37.714" v="620" actId="1076"/>
          <ac:spMkLst>
            <pc:docMk/>
            <pc:sldMk cId="3766356380" sldId="1272"/>
            <ac:spMk id="29" creationId="{BE2DAF02-B4F3-494D-8F0A-DB724854CDDA}"/>
          </ac:spMkLst>
        </pc:spChg>
        <pc:spChg chg="mod">
          <ac:chgData name="Cao, Sheng" userId="86757e30-c050-4056-83f8-50901720bc80" providerId="ADAL" clId="{4CDBCE63-7D08-41B1-AED8-82F2161C4540}" dt="2023-04-11T19:33:37.714" v="620" actId="1076"/>
          <ac:spMkLst>
            <pc:docMk/>
            <pc:sldMk cId="3766356380" sldId="1272"/>
            <ac:spMk id="31" creationId="{0854A462-168D-4881-B6F1-999C3A348B7C}"/>
          </ac:spMkLst>
        </pc:spChg>
        <pc:spChg chg="mod">
          <ac:chgData name="Cao, Sheng" userId="86757e30-c050-4056-83f8-50901720bc80" providerId="ADAL" clId="{4CDBCE63-7D08-41B1-AED8-82F2161C4540}" dt="2023-04-11T19:33:37.714" v="620" actId="1076"/>
          <ac:spMkLst>
            <pc:docMk/>
            <pc:sldMk cId="3766356380" sldId="1272"/>
            <ac:spMk id="33" creationId="{8132820D-A402-49B5-B7A7-72F3E634EB64}"/>
          </ac:spMkLst>
        </pc:spChg>
        <pc:spChg chg="mod">
          <ac:chgData name="Cao, Sheng" userId="86757e30-c050-4056-83f8-50901720bc80" providerId="ADAL" clId="{4CDBCE63-7D08-41B1-AED8-82F2161C4540}" dt="2023-04-11T19:33:37.714" v="620" actId="1076"/>
          <ac:spMkLst>
            <pc:docMk/>
            <pc:sldMk cId="3766356380" sldId="1272"/>
            <ac:spMk id="34" creationId="{FB4CB510-1683-40C9-8756-F8F95D226109}"/>
          </ac:spMkLst>
        </pc:spChg>
        <pc:spChg chg="mod">
          <ac:chgData name="Cao, Sheng" userId="86757e30-c050-4056-83f8-50901720bc80" providerId="ADAL" clId="{4CDBCE63-7D08-41B1-AED8-82F2161C4540}" dt="2023-04-11T19:33:37.714" v="620" actId="1076"/>
          <ac:spMkLst>
            <pc:docMk/>
            <pc:sldMk cId="3766356380" sldId="1272"/>
            <ac:spMk id="37" creationId="{72748497-EE2A-4516-925C-89221A865164}"/>
          </ac:spMkLst>
        </pc:spChg>
        <pc:spChg chg="mod">
          <ac:chgData name="Cao, Sheng" userId="86757e30-c050-4056-83f8-50901720bc80" providerId="ADAL" clId="{4CDBCE63-7D08-41B1-AED8-82F2161C4540}" dt="2023-04-11T19:33:37.714" v="620" actId="1076"/>
          <ac:spMkLst>
            <pc:docMk/>
            <pc:sldMk cId="3766356380" sldId="1272"/>
            <ac:spMk id="38" creationId="{2FF75A53-A8AD-4919-A8FF-8DFAAAD87A91}"/>
          </ac:spMkLst>
        </pc:spChg>
        <pc:spChg chg="mod">
          <ac:chgData name="Cao, Sheng" userId="86757e30-c050-4056-83f8-50901720bc80" providerId="ADAL" clId="{4CDBCE63-7D08-41B1-AED8-82F2161C4540}" dt="2023-04-11T19:33:37.714" v="620" actId="1076"/>
          <ac:spMkLst>
            <pc:docMk/>
            <pc:sldMk cId="3766356380" sldId="1272"/>
            <ac:spMk id="39" creationId="{CA846F91-235B-4563-A659-F61010C96BCB}"/>
          </ac:spMkLst>
        </pc:spChg>
        <pc:spChg chg="mod">
          <ac:chgData name="Cao, Sheng" userId="86757e30-c050-4056-83f8-50901720bc80" providerId="ADAL" clId="{4CDBCE63-7D08-41B1-AED8-82F2161C4540}" dt="2023-04-11T19:33:37.714" v="620" actId="1076"/>
          <ac:spMkLst>
            <pc:docMk/>
            <pc:sldMk cId="3766356380" sldId="1272"/>
            <ac:spMk id="40" creationId="{67CB0D58-9680-4930-A7B9-B5CFDA896AF3}"/>
          </ac:spMkLst>
        </pc:spChg>
        <pc:spChg chg="mod">
          <ac:chgData name="Cao, Sheng" userId="86757e30-c050-4056-83f8-50901720bc80" providerId="ADAL" clId="{4CDBCE63-7D08-41B1-AED8-82F2161C4540}" dt="2023-04-11T19:33:37.714" v="620" actId="1076"/>
          <ac:spMkLst>
            <pc:docMk/>
            <pc:sldMk cId="3766356380" sldId="1272"/>
            <ac:spMk id="41" creationId="{9F542BAA-4E04-4B5C-8FFE-660EDCAEB01C}"/>
          </ac:spMkLst>
        </pc:spChg>
        <pc:spChg chg="mod">
          <ac:chgData name="Cao, Sheng" userId="86757e30-c050-4056-83f8-50901720bc80" providerId="ADAL" clId="{4CDBCE63-7D08-41B1-AED8-82F2161C4540}" dt="2023-04-11T19:33:37.714" v="620" actId="1076"/>
          <ac:spMkLst>
            <pc:docMk/>
            <pc:sldMk cId="3766356380" sldId="1272"/>
            <ac:spMk id="43" creationId="{D9F51B11-B854-46F8-81AB-3B12EABC9F8B}"/>
          </ac:spMkLst>
        </pc:spChg>
        <pc:spChg chg="mod">
          <ac:chgData name="Cao, Sheng" userId="86757e30-c050-4056-83f8-50901720bc80" providerId="ADAL" clId="{4CDBCE63-7D08-41B1-AED8-82F2161C4540}" dt="2023-04-11T19:33:37.714" v="620" actId="1076"/>
          <ac:spMkLst>
            <pc:docMk/>
            <pc:sldMk cId="3766356380" sldId="1272"/>
            <ac:spMk id="44" creationId="{5048FD83-4833-4BCD-B3A7-D45CF58C2E87}"/>
          </ac:spMkLst>
        </pc:spChg>
        <pc:spChg chg="mod">
          <ac:chgData name="Cao, Sheng" userId="86757e30-c050-4056-83f8-50901720bc80" providerId="ADAL" clId="{4CDBCE63-7D08-41B1-AED8-82F2161C4540}" dt="2023-04-11T19:33:37.714" v="620" actId="1076"/>
          <ac:spMkLst>
            <pc:docMk/>
            <pc:sldMk cId="3766356380" sldId="1272"/>
            <ac:spMk id="68" creationId="{F56F772C-3CAA-4B5E-B175-D505AF04F25D}"/>
          </ac:spMkLst>
        </pc:spChg>
        <pc:spChg chg="mod">
          <ac:chgData name="Cao, Sheng" userId="86757e30-c050-4056-83f8-50901720bc80" providerId="ADAL" clId="{4CDBCE63-7D08-41B1-AED8-82F2161C4540}" dt="2023-04-11T19:33:37.714" v="620" actId="1076"/>
          <ac:spMkLst>
            <pc:docMk/>
            <pc:sldMk cId="3766356380" sldId="1272"/>
            <ac:spMk id="69" creationId="{A0E0C15D-91EC-416B-A333-AEC940DE492D}"/>
          </ac:spMkLst>
        </pc:spChg>
        <pc:grpChg chg="add mod">
          <ac:chgData name="Cao, Sheng" userId="86757e30-c050-4056-83f8-50901720bc80" providerId="ADAL" clId="{4CDBCE63-7D08-41B1-AED8-82F2161C4540}" dt="2023-04-11T19:33:09.349" v="617" actId="164"/>
          <ac:grpSpMkLst>
            <pc:docMk/>
            <pc:sldMk cId="3766356380" sldId="1272"/>
            <ac:grpSpMk id="3" creationId="{CA6CC5A6-8AD4-C5C1-21E3-03042034535A}"/>
          </ac:grpSpMkLst>
        </pc:grpChg>
        <pc:grpChg chg="add mod">
          <ac:chgData name="Cao, Sheng" userId="86757e30-c050-4056-83f8-50901720bc80" providerId="ADAL" clId="{4CDBCE63-7D08-41B1-AED8-82F2161C4540}" dt="2023-04-11T19:33:07.690" v="615" actId="164"/>
          <ac:grpSpMkLst>
            <pc:docMk/>
            <pc:sldMk cId="3766356380" sldId="1272"/>
            <ac:grpSpMk id="5" creationId="{98FCA06F-017F-3089-6649-88D1F3A6E173}"/>
          </ac:grpSpMkLst>
        </pc:grpChg>
        <pc:grpChg chg="add mod">
          <ac:chgData name="Cao, Sheng" userId="86757e30-c050-4056-83f8-50901720bc80" providerId="ADAL" clId="{4CDBCE63-7D08-41B1-AED8-82F2161C4540}" dt="2023-04-12T23:49:21.258" v="2287" actId="962"/>
          <ac:grpSpMkLst>
            <pc:docMk/>
            <pc:sldMk cId="3766356380" sldId="1272"/>
            <ac:grpSpMk id="6" creationId="{D58D4020-E964-0905-4E14-DF0D2981A525}"/>
          </ac:grpSpMkLst>
        </pc:grpChg>
        <pc:cxnChg chg="mod">
          <ac:chgData name="Cao, Sheng" userId="86757e30-c050-4056-83f8-50901720bc80" providerId="ADAL" clId="{4CDBCE63-7D08-41B1-AED8-82F2161C4540}" dt="2023-04-11T19:33:37.714" v="620" actId="1076"/>
          <ac:cxnSpMkLst>
            <pc:docMk/>
            <pc:sldMk cId="3766356380" sldId="1272"/>
            <ac:cxnSpMk id="9" creationId="{6595FA3F-ABEA-4033-8B62-38F99E144891}"/>
          </ac:cxnSpMkLst>
        </pc:cxnChg>
        <pc:cxnChg chg="mod">
          <ac:chgData name="Cao, Sheng" userId="86757e30-c050-4056-83f8-50901720bc80" providerId="ADAL" clId="{4CDBCE63-7D08-41B1-AED8-82F2161C4540}" dt="2023-04-11T19:33:37.714" v="620" actId="1076"/>
          <ac:cxnSpMkLst>
            <pc:docMk/>
            <pc:sldMk cId="3766356380" sldId="1272"/>
            <ac:cxnSpMk id="45" creationId="{5EBB8843-7A86-47F9-85E6-15A02275944C}"/>
          </ac:cxnSpMkLst>
        </pc:cxnChg>
        <pc:cxnChg chg="mod">
          <ac:chgData name="Cao, Sheng" userId="86757e30-c050-4056-83f8-50901720bc80" providerId="ADAL" clId="{4CDBCE63-7D08-41B1-AED8-82F2161C4540}" dt="2023-04-11T19:33:37.714" v="620" actId="1076"/>
          <ac:cxnSpMkLst>
            <pc:docMk/>
            <pc:sldMk cId="3766356380" sldId="1272"/>
            <ac:cxnSpMk id="50" creationId="{9B431778-764C-40ED-9F62-198CA91B3C51}"/>
          </ac:cxnSpMkLst>
        </pc:cxnChg>
        <pc:cxnChg chg="mod">
          <ac:chgData name="Cao, Sheng" userId="86757e30-c050-4056-83f8-50901720bc80" providerId="ADAL" clId="{4CDBCE63-7D08-41B1-AED8-82F2161C4540}" dt="2023-04-11T19:33:37.714" v="620" actId="1076"/>
          <ac:cxnSpMkLst>
            <pc:docMk/>
            <pc:sldMk cId="3766356380" sldId="1272"/>
            <ac:cxnSpMk id="53" creationId="{6374797A-18B3-4A22-B7B1-A6A48A32580D}"/>
          </ac:cxnSpMkLst>
        </pc:cxnChg>
        <pc:cxnChg chg="mod">
          <ac:chgData name="Cao, Sheng" userId="86757e30-c050-4056-83f8-50901720bc80" providerId="ADAL" clId="{4CDBCE63-7D08-41B1-AED8-82F2161C4540}" dt="2023-04-11T19:33:37.714" v="620" actId="1076"/>
          <ac:cxnSpMkLst>
            <pc:docMk/>
            <pc:sldMk cId="3766356380" sldId="1272"/>
            <ac:cxnSpMk id="57" creationId="{1AE2FBC0-9D7E-434F-9394-B1EA293FB950}"/>
          </ac:cxnSpMkLst>
        </pc:cxnChg>
        <pc:cxnChg chg="mod">
          <ac:chgData name="Cao, Sheng" userId="86757e30-c050-4056-83f8-50901720bc80" providerId="ADAL" clId="{4CDBCE63-7D08-41B1-AED8-82F2161C4540}" dt="2023-04-11T19:33:37.714" v="620" actId="1076"/>
          <ac:cxnSpMkLst>
            <pc:docMk/>
            <pc:sldMk cId="3766356380" sldId="1272"/>
            <ac:cxnSpMk id="60" creationId="{33D1933F-BAF9-485A-8516-1C8D4AD1F216}"/>
          </ac:cxnSpMkLst>
        </pc:cxnChg>
        <pc:cxnChg chg="mod">
          <ac:chgData name="Cao, Sheng" userId="86757e30-c050-4056-83f8-50901720bc80" providerId="ADAL" clId="{4CDBCE63-7D08-41B1-AED8-82F2161C4540}" dt="2023-04-11T19:33:37.714" v="620" actId="1076"/>
          <ac:cxnSpMkLst>
            <pc:docMk/>
            <pc:sldMk cId="3766356380" sldId="1272"/>
            <ac:cxnSpMk id="63" creationId="{324870B3-3E8E-4560-929E-777DC82982E1}"/>
          </ac:cxnSpMkLst>
        </pc:cxnChg>
        <pc:cxnChg chg="mod">
          <ac:chgData name="Cao, Sheng" userId="86757e30-c050-4056-83f8-50901720bc80" providerId="ADAL" clId="{4CDBCE63-7D08-41B1-AED8-82F2161C4540}" dt="2023-04-11T19:33:37.714" v="620" actId="1076"/>
          <ac:cxnSpMkLst>
            <pc:docMk/>
            <pc:sldMk cId="3766356380" sldId="1272"/>
            <ac:cxnSpMk id="71" creationId="{E2026BFD-53B9-424F-BCEB-5DEC27BB9FE0}"/>
          </ac:cxnSpMkLst>
        </pc:cxnChg>
        <pc:cxnChg chg="mod">
          <ac:chgData name="Cao, Sheng" userId="86757e30-c050-4056-83f8-50901720bc80" providerId="ADAL" clId="{4CDBCE63-7D08-41B1-AED8-82F2161C4540}" dt="2023-04-11T19:33:37.714" v="620" actId="1076"/>
          <ac:cxnSpMkLst>
            <pc:docMk/>
            <pc:sldMk cId="3766356380" sldId="1272"/>
            <ac:cxnSpMk id="74" creationId="{E4898AAA-381E-4690-BEB8-5D8EC2EDF453}"/>
          </ac:cxnSpMkLst>
        </pc:cxnChg>
      </pc:sldChg>
      <pc:sldChg chg="addSp modSp mod modAnim">
        <pc:chgData name="Cao, Sheng" userId="86757e30-c050-4056-83f8-50901720bc80" providerId="ADAL" clId="{4CDBCE63-7D08-41B1-AED8-82F2161C4540}" dt="2023-04-13T03:31:29.179" v="2484" actId="962"/>
        <pc:sldMkLst>
          <pc:docMk/>
          <pc:sldMk cId="3190632291" sldId="1273"/>
        </pc:sldMkLst>
        <pc:spChg chg="mod">
          <ac:chgData name="Cao, Sheng" userId="86757e30-c050-4056-83f8-50901720bc80" providerId="ADAL" clId="{4CDBCE63-7D08-41B1-AED8-82F2161C4540}" dt="2023-04-11T18:54:36.222" v="432" actId="14100"/>
          <ac:spMkLst>
            <pc:docMk/>
            <pc:sldMk cId="3190632291" sldId="1273"/>
            <ac:spMk id="10" creationId="{5B1C22CD-4915-4071-AD57-9023752B2D88}"/>
          </ac:spMkLst>
        </pc:spChg>
        <pc:spChg chg="mod">
          <ac:chgData name="Cao, Sheng" userId="86757e30-c050-4056-83f8-50901720bc80" providerId="ADAL" clId="{4CDBCE63-7D08-41B1-AED8-82F2161C4540}" dt="2023-04-11T18:54:36.222" v="432" actId="14100"/>
          <ac:spMkLst>
            <pc:docMk/>
            <pc:sldMk cId="3190632291" sldId="1273"/>
            <ac:spMk id="14" creationId="{7EB9BCAE-BF55-4803-86FA-50B75EF38A66}"/>
          </ac:spMkLst>
        </pc:spChg>
        <pc:spChg chg="mod">
          <ac:chgData name="Cao, Sheng" userId="86757e30-c050-4056-83f8-50901720bc80" providerId="ADAL" clId="{4CDBCE63-7D08-41B1-AED8-82F2161C4540}" dt="2023-04-13T03:31:29.179" v="2484" actId="962"/>
          <ac:spMkLst>
            <pc:docMk/>
            <pc:sldMk cId="3190632291" sldId="1273"/>
            <ac:spMk id="15" creationId="{452BCB7C-BF54-4D95-976A-3348409F4B92}"/>
          </ac:spMkLst>
        </pc:spChg>
        <pc:spChg chg="mod">
          <ac:chgData name="Cao, Sheng" userId="86757e30-c050-4056-83f8-50901720bc80" providerId="ADAL" clId="{4CDBCE63-7D08-41B1-AED8-82F2161C4540}" dt="2023-04-12T22:42:31.255" v="1754" actId="962"/>
          <ac:spMkLst>
            <pc:docMk/>
            <pc:sldMk cId="3190632291" sldId="1273"/>
            <ac:spMk id="16" creationId="{0F1B5B9C-1D87-4655-887B-A698EB951BAF}"/>
          </ac:spMkLst>
        </pc:spChg>
        <pc:spChg chg="mod">
          <ac:chgData name="Cao, Sheng" userId="86757e30-c050-4056-83f8-50901720bc80" providerId="ADAL" clId="{4CDBCE63-7D08-41B1-AED8-82F2161C4540}" dt="2023-04-12T22:42:36.865" v="1760" actId="962"/>
          <ac:spMkLst>
            <pc:docMk/>
            <pc:sldMk cId="3190632291" sldId="1273"/>
            <ac:spMk id="17" creationId="{6595553F-E9EE-42FC-918E-0EEDCF821B2B}"/>
          </ac:spMkLst>
        </pc:spChg>
        <pc:spChg chg="mod">
          <ac:chgData name="Cao, Sheng" userId="86757e30-c050-4056-83f8-50901720bc80" providerId="ADAL" clId="{4CDBCE63-7D08-41B1-AED8-82F2161C4540}" dt="2023-04-12T22:42:43.644" v="1762" actId="962"/>
          <ac:spMkLst>
            <pc:docMk/>
            <pc:sldMk cId="3190632291" sldId="1273"/>
            <ac:spMk id="19" creationId="{906676DA-71B1-4E08-8743-8B5EDE958849}"/>
          </ac:spMkLst>
        </pc:spChg>
        <pc:spChg chg="mod">
          <ac:chgData name="Cao, Sheng" userId="86757e30-c050-4056-83f8-50901720bc80" providerId="ADAL" clId="{4CDBCE63-7D08-41B1-AED8-82F2161C4540}" dt="2023-04-12T22:42:54.720" v="1772" actId="962"/>
          <ac:spMkLst>
            <pc:docMk/>
            <pc:sldMk cId="3190632291" sldId="1273"/>
            <ac:spMk id="22" creationId="{08CC6543-EE58-4EA2-A293-8B24C2B112C9}"/>
          </ac:spMkLst>
        </pc:spChg>
        <pc:spChg chg="mod">
          <ac:chgData name="Cao, Sheng" userId="86757e30-c050-4056-83f8-50901720bc80" providerId="ADAL" clId="{4CDBCE63-7D08-41B1-AED8-82F2161C4540}" dt="2023-04-12T22:43:01.650" v="1782" actId="962"/>
          <ac:spMkLst>
            <pc:docMk/>
            <pc:sldMk cId="3190632291" sldId="1273"/>
            <ac:spMk id="24" creationId="{19BF7B24-7D40-4603-8530-885938767C33}"/>
          </ac:spMkLst>
        </pc:spChg>
        <pc:spChg chg="mod">
          <ac:chgData name="Cao, Sheng" userId="86757e30-c050-4056-83f8-50901720bc80" providerId="ADAL" clId="{4CDBCE63-7D08-41B1-AED8-82F2161C4540}" dt="2023-04-12T22:42:47.493" v="1764" actId="962"/>
          <ac:spMkLst>
            <pc:docMk/>
            <pc:sldMk cId="3190632291" sldId="1273"/>
            <ac:spMk id="26" creationId="{C5270AE7-BC46-4765-8E4B-7DDF6C845C16}"/>
          </ac:spMkLst>
        </pc:spChg>
        <pc:spChg chg="mod">
          <ac:chgData name="Cao, Sheng" userId="86757e30-c050-4056-83f8-50901720bc80" providerId="ADAL" clId="{4CDBCE63-7D08-41B1-AED8-82F2161C4540}" dt="2023-04-11T18:54:36.222" v="432" actId="14100"/>
          <ac:spMkLst>
            <pc:docMk/>
            <pc:sldMk cId="3190632291" sldId="1273"/>
            <ac:spMk id="28" creationId="{A761249D-5CB1-479A-AFCD-6B589C94BDB8}"/>
          </ac:spMkLst>
        </pc:spChg>
        <pc:spChg chg="mod">
          <ac:chgData name="Cao, Sheng" userId="86757e30-c050-4056-83f8-50901720bc80" providerId="ADAL" clId="{4CDBCE63-7D08-41B1-AED8-82F2161C4540}" dt="2023-04-11T18:54:36.222" v="432" actId="14100"/>
          <ac:spMkLst>
            <pc:docMk/>
            <pc:sldMk cId="3190632291" sldId="1273"/>
            <ac:spMk id="29" creationId="{3D953684-F27E-4FC5-8988-8DE2D2D686A1}"/>
          </ac:spMkLst>
        </pc:spChg>
        <pc:spChg chg="mod">
          <ac:chgData name="Cao, Sheng" userId="86757e30-c050-4056-83f8-50901720bc80" providerId="ADAL" clId="{4CDBCE63-7D08-41B1-AED8-82F2161C4540}" dt="2023-04-11T18:54:36.222" v="432" actId="14100"/>
          <ac:spMkLst>
            <pc:docMk/>
            <pc:sldMk cId="3190632291" sldId="1273"/>
            <ac:spMk id="30" creationId="{9E82B2F1-2E6F-4041-8CC5-95176B9B2987}"/>
          </ac:spMkLst>
        </pc:spChg>
        <pc:spChg chg="mod">
          <ac:chgData name="Cao, Sheng" userId="86757e30-c050-4056-83f8-50901720bc80" providerId="ADAL" clId="{4CDBCE63-7D08-41B1-AED8-82F2161C4540}" dt="2023-04-11T18:54:36.222" v="432" actId="14100"/>
          <ac:spMkLst>
            <pc:docMk/>
            <pc:sldMk cId="3190632291" sldId="1273"/>
            <ac:spMk id="31" creationId="{0C5AFD00-0012-4095-A782-053252D89470}"/>
          </ac:spMkLst>
        </pc:spChg>
        <pc:spChg chg="mod">
          <ac:chgData name="Cao, Sheng" userId="86757e30-c050-4056-83f8-50901720bc80" providerId="ADAL" clId="{4CDBCE63-7D08-41B1-AED8-82F2161C4540}" dt="2023-04-12T22:41:51.469" v="1750" actId="962"/>
          <ac:spMkLst>
            <pc:docMk/>
            <pc:sldMk cId="3190632291" sldId="1273"/>
            <ac:spMk id="49175" creationId="{00000000-0000-0000-0000-000000000000}"/>
          </ac:spMkLst>
        </pc:spChg>
        <pc:grpChg chg="add mod">
          <ac:chgData name="Cao, Sheng" userId="86757e30-c050-4056-83f8-50901720bc80" providerId="ADAL" clId="{4CDBCE63-7D08-41B1-AED8-82F2161C4540}" dt="2023-04-12T22:42:24.488" v="1752" actId="962"/>
          <ac:grpSpMkLst>
            <pc:docMk/>
            <pc:sldMk cId="3190632291" sldId="1273"/>
            <ac:grpSpMk id="2" creationId="{30E7C941-0088-FC7F-C613-5D864DB6AECB}"/>
          </ac:grpSpMkLst>
        </pc:grpChg>
        <pc:cxnChg chg="mod">
          <ac:chgData name="Cao, Sheng" userId="86757e30-c050-4056-83f8-50901720bc80" providerId="ADAL" clId="{4CDBCE63-7D08-41B1-AED8-82F2161C4540}" dt="2023-04-11T18:54:36.222" v="432" actId="14100"/>
          <ac:cxnSpMkLst>
            <pc:docMk/>
            <pc:sldMk cId="3190632291" sldId="1273"/>
            <ac:cxnSpMk id="18" creationId="{9D2697D6-64FC-415C-855E-87B37B5EC011}"/>
          </ac:cxnSpMkLst>
        </pc:cxnChg>
        <pc:cxnChg chg="mod">
          <ac:chgData name="Cao, Sheng" userId="86757e30-c050-4056-83f8-50901720bc80" providerId="ADAL" clId="{4CDBCE63-7D08-41B1-AED8-82F2161C4540}" dt="2023-04-11T18:54:36.222" v="432" actId="14100"/>
          <ac:cxnSpMkLst>
            <pc:docMk/>
            <pc:sldMk cId="3190632291" sldId="1273"/>
            <ac:cxnSpMk id="20" creationId="{6ADE4345-75AA-4DFC-8909-F2CE58FB2F05}"/>
          </ac:cxnSpMkLst>
        </pc:cxnChg>
        <pc:cxnChg chg="mod">
          <ac:chgData name="Cao, Sheng" userId="86757e30-c050-4056-83f8-50901720bc80" providerId="ADAL" clId="{4CDBCE63-7D08-41B1-AED8-82F2161C4540}" dt="2023-04-11T18:54:36.222" v="432" actId="14100"/>
          <ac:cxnSpMkLst>
            <pc:docMk/>
            <pc:sldMk cId="3190632291" sldId="1273"/>
            <ac:cxnSpMk id="23" creationId="{1A2110DB-CDE5-4054-A50E-11AFA1727915}"/>
          </ac:cxnSpMkLst>
        </pc:cxnChg>
        <pc:cxnChg chg="mod">
          <ac:chgData name="Cao, Sheng" userId="86757e30-c050-4056-83f8-50901720bc80" providerId="ADAL" clId="{4CDBCE63-7D08-41B1-AED8-82F2161C4540}" dt="2023-04-12T22:42:56.580" v="1774" actId="1076"/>
          <ac:cxnSpMkLst>
            <pc:docMk/>
            <pc:sldMk cId="3190632291" sldId="1273"/>
            <ac:cxnSpMk id="25" creationId="{19878F77-3092-484D-8D9A-D18686F45D81}"/>
          </ac:cxnSpMkLst>
        </pc:cxnChg>
        <pc:cxnChg chg="mod">
          <ac:chgData name="Cao, Sheng" userId="86757e30-c050-4056-83f8-50901720bc80" providerId="ADAL" clId="{4CDBCE63-7D08-41B1-AED8-82F2161C4540}" dt="2023-04-11T18:54:36.222" v="432" actId="14100"/>
          <ac:cxnSpMkLst>
            <pc:docMk/>
            <pc:sldMk cId="3190632291" sldId="1273"/>
            <ac:cxnSpMk id="27" creationId="{5BB49FBC-7407-4E9A-96EA-7A9207995AA7}"/>
          </ac:cxnSpMkLst>
        </pc:cxnChg>
      </pc:sldChg>
      <pc:sldChg chg="addSp modSp mod">
        <pc:chgData name="Cao, Sheng" userId="86757e30-c050-4056-83f8-50901720bc80" providerId="ADAL" clId="{4CDBCE63-7D08-41B1-AED8-82F2161C4540}" dt="2023-04-14T22:26:51.215" v="2720" actId="962"/>
        <pc:sldMkLst>
          <pc:docMk/>
          <pc:sldMk cId="1242835712" sldId="1275"/>
        </pc:sldMkLst>
        <pc:spChg chg="mod">
          <ac:chgData name="Cao, Sheng" userId="86757e30-c050-4056-83f8-50901720bc80" providerId="ADAL" clId="{4CDBCE63-7D08-41B1-AED8-82F2161C4540}" dt="2023-04-13T03:31:13.148" v="2476" actId="962"/>
          <ac:spMkLst>
            <pc:docMk/>
            <pc:sldMk cId="1242835712" sldId="1275"/>
            <ac:spMk id="5" creationId="{E03662FB-B545-4200-A2A5-64E756981F59}"/>
          </ac:spMkLst>
        </pc:spChg>
        <pc:spChg chg="mod">
          <ac:chgData name="Cao, Sheng" userId="86757e30-c050-4056-83f8-50901720bc80" providerId="ADAL" clId="{4CDBCE63-7D08-41B1-AED8-82F2161C4540}" dt="2023-04-12T22:11:42.389" v="1495" actId="962"/>
          <ac:spMkLst>
            <pc:docMk/>
            <pc:sldMk cId="1242835712" sldId="1275"/>
            <ac:spMk id="6" creationId="{07BDF9C7-B5DF-4F85-8B55-BBFA96648E6A}"/>
          </ac:spMkLst>
        </pc:spChg>
        <pc:spChg chg="mod">
          <ac:chgData name="Cao, Sheng" userId="86757e30-c050-4056-83f8-50901720bc80" providerId="ADAL" clId="{4CDBCE63-7D08-41B1-AED8-82F2161C4540}" dt="2023-04-12T22:11:46.574" v="1501" actId="962"/>
          <ac:spMkLst>
            <pc:docMk/>
            <pc:sldMk cId="1242835712" sldId="1275"/>
            <ac:spMk id="7" creationId="{78D3D684-5D5A-4C19-AFAF-F3F80E7F21A4}"/>
          </ac:spMkLst>
        </pc:spChg>
        <pc:spChg chg="mod">
          <ac:chgData name="Cao, Sheng" userId="86757e30-c050-4056-83f8-50901720bc80" providerId="ADAL" clId="{4CDBCE63-7D08-41B1-AED8-82F2161C4540}" dt="2023-04-12T22:11:50.584" v="1507" actId="962"/>
          <ac:spMkLst>
            <pc:docMk/>
            <pc:sldMk cId="1242835712" sldId="1275"/>
            <ac:spMk id="8" creationId="{987BA866-ADD6-497F-99A3-27FA9F6B6B3A}"/>
          </ac:spMkLst>
        </pc:spChg>
        <pc:spChg chg="mod">
          <ac:chgData name="Cao, Sheng" userId="86757e30-c050-4056-83f8-50901720bc80" providerId="ADAL" clId="{4CDBCE63-7D08-41B1-AED8-82F2161C4540}" dt="2023-04-12T22:11:54.658" v="1513" actId="962"/>
          <ac:spMkLst>
            <pc:docMk/>
            <pc:sldMk cId="1242835712" sldId="1275"/>
            <ac:spMk id="9" creationId="{ACB9551F-624E-414B-A6A5-C7AA885E7627}"/>
          </ac:spMkLst>
        </pc:spChg>
        <pc:spChg chg="mod">
          <ac:chgData name="Cao, Sheng" userId="86757e30-c050-4056-83f8-50901720bc80" providerId="ADAL" clId="{4CDBCE63-7D08-41B1-AED8-82F2161C4540}" dt="2023-04-12T22:11:33.643" v="1491" actId="962"/>
          <ac:spMkLst>
            <pc:docMk/>
            <pc:sldMk cId="1242835712" sldId="1275"/>
            <ac:spMk id="51205" creationId="{00000000-0000-0000-0000-000000000000}"/>
          </ac:spMkLst>
        </pc:spChg>
        <pc:grpChg chg="add mod">
          <ac:chgData name="Cao, Sheng" userId="86757e30-c050-4056-83f8-50901720bc80" providerId="ADAL" clId="{4CDBCE63-7D08-41B1-AED8-82F2161C4540}" dt="2023-04-14T22:26:51.215" v="2720" actId="962"/>
          <ac:grpSpMkLst>
            <pc:docMk/>
            <pc:sldMk cId="1242835712" sldId="1275"/>
            <ac:grpSpMk id="2" creationId="{3BBC18B4-8786-FEF5-C5B4-059EB22C0E29}"/>
          </ac:grpSpMkLst>
        </pc:grpChg>
        <pc:cxnChg chg="mod">
          <ac:chgData name="Cao, Sheng" userId="86757e30-c050-4056-83f8-50901720bc80" providerId="ADAL" clId="{4CDBCE63-7D08-41B1-AED8-82F2161C4540}" dt="2023-04-11T19:49:28.612" v="673" actId="164"/>
          <ac:cxnSpMkLst>
            <pc:docMk/>
            <pc:sldMk cId="1242835712" sldId="1275"/>
            <ac:cxnSpMk id="3" creationId="{BA8A7925-3D27-49CA-A501-308633AFD4DC}"/>
          </ac:cxnSpMkLst>
        </pc:cxnChg>
        <pc:cxnChg chg="mod">
          <ac:chgData name="Cao, Sheng" userId="86757e30-c050-4056-83f8-50901720bc80" providerId="ADAL" clId="{4CDBCE63-7D08-41B1-AED8-82F2161C4540}" dt="2023-04-11T19:49:28.612" v="673" actId="164"/>
          <ac:cxnSpMkLst>
            <pc:docMk/>
            <pc:sldMk cId="1242835712" sldId="1275"/>
            <ac:cxnSpMk id="13" creationId="{9A6F2DB8-CF77-4B6D-B62F-2E114E7996A7}"/>
          </ac:cxnSpMkLst>
        </pc:cxnChg>
        <pc:cxnChg chg="mod">
          <ac:chgData name="Cao, Sheng" userId="86757e30-c050-4056-83f8-50901720bc80" providerId="ADAL" clId="{4CDBCE63-7D08-41B1-AED8-82F2161C4540}" dt="2023-04-11T19:49:28.612" v="673" actId="164"/>
          <ac:cxnSpMkLst>
            <pc:docMk/>
            <pc:sldMk cId="1242835712" sldId="1275"/>
            <ac:cxnSpMk id="14" creationId="{A53605B7-54F5-4BBA-B103-B9153A03FDDE}"/>
          </ac:cxnSpMkLst>
        </pc:cxnChg>
      </pc:sldChg>
      <pc:sldChg chg="addSp modSp mod">
        <pc:chgData name="Cao, Sheng" userId="86757e30-c050-4056-83f8-50901720bc80" providerId="ADAL" clId="{4CDBCE63-7D08-41B1-AED8-82F2161C4540}" dt="2023-04-14T22:27:20.848" v="2742" actId="962"/>
        <pc:sldMkLst>
          <pc:docMk/>
          <pc:sldMk cId="1125765040" sldId="1276"/>
        </pc:sldMkLst>
        <pc:spChg chg="mod">
          <ac:chgData name="Cao, Sheng" userId="86757e30-c050-4056-83f8-50901720bc80" providerId="ADAL" clId="{4CDBCE63-7D08-41B1-AED8-82F2161C4540}" dt="2023-04-13T03:31:16.978" v="2478" actId="962"/>
          <ac:spMkLst>
            <pc:docMk/>
            <pc:sldMk cId="1125765040" sldId="1276"/>
            <ac:spMk id="5" creationId="{E03662FB-B545-4200-A2A5-64E756981F59}"/>
          </ac:spMkLst>
        </pc:spChg>
        <pc:spChg chg="mod">
          <ac:chgData name="Cao, Sheng" userId="86757e30-c050-4056-83f8-50901720bc80" providerId="ADAL" clId="{4CDBCE63-7D08-41B1-AED8-82F2161C4540}" dt="2023-04-12T22:13:50.317" v="1555" actId="962"/>
          <ac:spMkLst>
            <pc:docMk/>
            <pc:sldMk cId="1125765040" sldId="1276"/>
            <ac:spMk id="6" creationId="{07BDF9C7-B5DF-4F85-8B55-BBFA96648E6A}"/>
          </ac:spMkLst>
        </pc:spChg>
        <pc:spChg chg="mod">
          <ac:chgData name="Cao, Sheng" userId="86757e30-c050-4056-83f8-50901720bc80" providerId="ADAL" clId="{4CDBCE63-7D08-41B1-AED8-82F2161C4540}" dt="2023-04-12T22:13:55.717" v="1563" actId="962"/>
          <ac:spMkLst>
            <pc:docMk/>
            <pc:sldMk cId="1125765040" sldId="1276"/>
            <ac:spMk id="7" creationId="{78D3D684-5D5A-4C19-AFAF-F3F80E7F21A4}"/>
          </ac:spMkLst>
        </pc:spChg>
        <pc:spChg chg="mod">
          <ac:chgData name="Cao, Sheng" userId="86757e30-c050-4056-83f8-50901720bc80" providerId="ADAL" clId="{4CDBCE63-7D08-41B1-AED8-82F2161C4540}" dt="2023-04-12T22:13:59.658" v="1567" actId="962"/>
          <ac:spMkLst>
            <pc:docMk/>
            <pc:sldMk cId="1125765040" sldId="1276"/>
            <ac:spMk id="8" creationId="{987BA866-ADD6-497F-99A3-27FA9F6B6B3A}"/>
          </ac:spMkLst>
        </pc:spChg>
        <pc:spChg chg="mod">
          <ac:chgData name="Cao, Sheng" userId="86757e30-c050-4056-83f8-50901720bc80" providerId="ADAL" clId="{4CDBCE63-7D08-41B1-AED8-82F2161C4540}" dt="2023-04-12T22:14:03.085" v="1571" actId="962"/>
          <ac:spMkLst>
            <pc:docMk/>
            <pc:sldMk cId="1125765040" sldId="1276"/>
            <ac:spMk id="9" creationId="{ACB9551F-624E-414B-A6A5-C7AA885E7627}"/>
          </ac:spMkLst>
        </pc:spChg>
        <pc:spChg chg="mod">
          <ac:chgData name="Cao, Sheng" userId="86757e30-c050-4056-83f8-50901720bc80" providerId="ADAL" clId="{4CDBCE63-7D08-41B1-AED8-82F2161C4540}" dt="2023-04-12T22:13:44.771" v="1549" actId="962"/>
          <ac:spMkLst>
            <pc:docMk/>
            <pc:sldMk cId="1125765040" sldId="1276"/>
            <ac:spMk id="51205" creationId="{00000000-0000-0000-0000-000000000000}"/>
          </ac:spMkLst>
        </pc:spChg>
        <pc:grpChg chg="add mod">
          <ac:chgData name="Cao, Sheng" userId="86757e30-c050-4056-83f8-50901720bc80" providerId="ADAL" clId="{4CDBCE63-7D08-41B1-AED8-82F2161C4540}" dt="2023-04-14T22:27:20.848" v="2742" actId="962"/>
          <ac:grpSpMkLst>
            <pc:docMk/>
            <pc:sldMk cId="1125765040" sldId="1276"/>
            <ac:grpSpMk id="2" creationId="{6D6529B9-7D44-9E95-3333-B943FFE7C7B3}"/>
          </ac:grpSpMkLst>
        </pc:grpChg>
        <pc:cxnChg chg="mod">
          <ac:chgData name="Cao, Sheng" userId="86757e30-c050-4056-83f8-50901720bc80" providerId="ADAL" clId="{4CDBCE63-7D08-41B1-AED8-82F2161C4540}" dt="2023-04-11T19:49:48.418" v="675" actId="164"/>
          <ac:cxnSpMkLst>
            <pc:docMk/>
            <pc:sldMk cId="1125765040" sldId="1276"/>
            <ac:cxnSpMk id="10" creationId="{449432FE-DF4C-40E7-B54B-5AB3F8429185}"/>
          </ac:cxnSpMkLst>
        </pc:cxnChg>
        <pc:cxnChg chg="mod">
          <ac:chgData name="Cao, Sheng" userId="86757e30-c050-4056-83f8-50901720bc80" providerId="ADAL" clId="{4CDBCE63-7D08-41B1-AED8-82F2161C4540}" dt="2023-04-11T19:49:48.418" v="675" actId="164"/>
          <ac:cxnSpMkLst>
            <pc:docMk/>
            <pc:sldMk cId="1125765040" sldId="1276"/>
            <ac:cxnSpMk id="11" creationId="{F3C1ECAB-CB71-4F1B-9FCA-EBF6FF32E33F}"/>
          </ac:cxnSpMkLst>
        </pc:cxnChg>
        <pc:cxnChg chg="mod">
          <ac:chgData name="Cao, Sheng" userId="86757e30-c050-4056-83f8-50901720bc80" providerId="ADAL" clId="{4CDBCE63-7D08-41B1-AED8-82F2161C4540}" dt="2023-04-11T19:49:48.418" v="675" actId="164"/>
          <ac:cxnSpMkLst>
            <pc:docMk/>
            <pc:sldMk cId="1125765040" sldId="1276"/>
            <ac:cxnSpMk id="12" creationId="{C6FCF416-97ED-4AD3-BADC-611D6075D941}"/>
          </ac:cxnSpMkLst>
        </pc:cxnChg>
      </pc:sldChg>
      <pc:sldChg chg="addSp modSp mod">
        <pc:chgData name="Cao, Sheng" userId="86757e30-c050-4056-83f8-50901720bc80" providerId="ADAL" clId="{4CDBCE63-7D08-41B1-AED8-82F2161C4540}" dt="2023-04-13T03:31:42.701" v="2491" actId="962"/>
        <pc:sldMkLst>
          <pc:docMk/>
          <pc:sldMk cId="2266409228" sldId="1277"/>
        </pc:sldMkLst>
        <pc:spChg chg="mod">
          <ac:chgData name="Cao, Sheng" userId="86757e30-c050-4056-83f8-50901720bc80" providerId="ADAL" clId="{4CDBCE63-7D08-41B1-AED8-82F2161C4540}" dt="2023-04-12T23:05:37.761" v="1919" actId="962"/>
          <ac:spMkLst>
            <pc:docMk/>
            <pc:sldMk cId="2266409228" sldId="1277"/>
            <ac:spMk id="3" creationId="{A1248F8D-B0AF-4ED8-9465-1C2B258D3D47}"/>
          </ac:spMkLst>
        </pc:spChg>
        <pc:spChg chg="mod">
          <ac:chgData name="Cao, Sheng" userId="86757e30-c050-4056-83f8-50901720bc80" providerId="ADAL" clId="{4CDBCE63-7D08-41B1-AED8-82F2161C4540}" dt="2023-04-12T23:05:35.167" v="1917" actId="962"/>
          <ac:spMkLst>
            <pc:docMk/>
            <pc:sldMk cId="2266409228" sldId="1277"/>
            <ac:spMk id="4" creationId="{CA393905-2D48-49D0-98E2-0CC85B04EF3F}"/>
          </ac:spMkLst>
        </pc:spChg>
        <pc:spChg chg="mod">
          <ac:chgData name="Cao, Sheng" userId="86757e30-c050-4056-83f8-50901720bc80" providerId="ADAL" clId="{4CDBCE63-7D08-41B1-AED8-82F2161C4540}" dt="2023-04-13T03:31:42.701" v="2491" actId="962"/>
          <ac:spMkLst>
            <pc:docMk/>
            <pc:sldMk cId="2266409228" sldId="1277"/>
            <ac:spMk id="8" creationId="{898AB7AA-943A-4199-B881-A33F641E3AEE}"/>
          </ac:spMkLst>
        </pc:spChg>
        <pc:spChg chg="mod">
          <ac:chgData name="Cao, Sheng" userId="86757e30-c050-4056-83f8-50901720bc80" providerId="ADAL" clId="{4CDBCE63-7D08-41B1-AED8-82F2161C4540}" dt="2023-04-12T23:05:30.216" v="1914" actId="962"/>
          <ac:spMkLst>
            <pc:docMk/>
            <pc:sldMk cId="2266409228" sldId="1277"/>
            <ac:spMk id="12" creationId="{0B53BAE3-8D4B-49E6-B548-CE8503F367E6}"/>
          </ac:spMkLst>
        </pc:spChg>
        <pc:spChg chg="mod">
          <ac:chgData name="Cao, Sheng" userId="86757e30-c050-4056-83f8-50901720bc80" providerId="ADAL" clId="{4CDBCE63-7D08-41B1-AED8-82F2161C4540}" dt="2023-04-12T23:05:32.927" v="1916" actId="962"/>
          <ac:spMkLst>
            <pc:docMk/>
            <pc:sldMk cId="2266409228" sldId="1277"/>
            <ac:spMk id="13" creationId="{52EA7FDF-0B57-4F63-955C-16C496110F5B}"/>
          </ac:spMkLst>
        </pc:spChg>
        <pc:spChg chg="mod">
          <ac:chgData name="Cao, Sheng" userId="86757e30-c050-4056-83f8-50901720bc80" providerId="ADAL" clId="{4CDBCE63-7D08-41B1-AED8-82F2161C4540}" dt="2023-04-11T17:39:22.544" v="225" actId="33553"/>
          <ac:spMkLst>
            <pc:docMk/>
            <pc:sldMk cId="2266409228" sldId="1277"/>
            <ac:spMk id="54282" creationId="{00000000-0000-0000-0000-000000000000}"/>
          </ac:spMkLst>
        </pc:spChg>
        <pc:grpChg chg="add mod">
          <ac:chgData name="Cao, Sheng" userId="86757e30-c050-4056-83f8-50901720bc80" providerId="ADAL" clId="{4CDBCE63-7D08-41B1-AED8-82F2161C4540}" dt="2023-04-12T23:05:24.243" v="1912" actId="962"/>
          <ac:grpSpMkLst>
            <pc:docMk/>
            <pc:sldMk cId="2266409228" sldId="1277"/>
            <ac:grpSpMk id="2" creationId="{8C921547-875D-A343-4C8C-9229794FB31A}"/>
          </ac:grpSpMkLst>
        </pc:grpChg>
        <pc:cxnChg chg="mod">
          <ac:chgData name="Cao, Sheng" userId="86757e30-c050-4056-83f8-50901720bc80" providerId="ADAL" clId="{4CDBCE63-7D08-41B1-AED8-82F2161C4540}" dt="2023-04-11T19:03:14.895" v="472" actId="1076"/>
          <ac:cxnSpMkLst>
            <pc:docMk/>
            <pc:sldMk cId="2266409228" sldId="1277"/>
            <ac:cxnSpMk id="14" creationId="{80D4D545-ACF0-4274-AC0A-EEABBFF97009}"/>
          </ac:cxnSpMkLst>
        </pc:cxnChg>
      </pc:sldChg>
      <pc:sldChg chg="addSp modSp mod">
        <pc:chgData name="Cao, Sheng" userId="86757e30-c050-4056-83f8-50901720bc80" providerId="ADAL" clId="{4CDBCE63-7D08-41B1-AED8-82F2161C4540}" dt="2023-04-13T03:31:38.301" v="2489" actId="962"/>
        <pc:sldMkLst>
          <pc:docMk/>
          <pc:sldMk cId="199298461" sldId="1278"/>
        </pc:sldMkLst>
        <pc:spChg chg="mod">
          <ac:chgData name="Cao, Sheng" userId="86757e30-c050-4056-83f8-50901720bc80" providerId="ADAL" clId="{4CDBCE63-7D08-41B1-AED8-82F2161C4540}" dt="2023-04-12T23:02:11.161" v="1882" actId="962"/>
          <ac:spMkLst>
            <pc:docMk/>
            <pc:sldMk cId="199298461" sldId="1278"/>
            <ac:spMk id="2" creationId="{EE7779D2-8F8F-444F-92CE-6F11A528734A}"/>
          </ac:spMkLst>
        </pc:spChg>
        <pc:spChg chg="mod">
          <ac:chgData name="Cao, Sheng" userId="86757e30-c050-4056-83f8-50901720bc80" providerId="ADAL" clId="{4CDBCE63-7D08-41B1-AED8-82F2161C4540}" dt="2023-04-13T03:31:38.301" v="2489" actId="962"/>
          <ac:spMkLst>
            <pc:docMk/>
            <pc:sldMk cId="199298461" sldId="1278"/>
            <ac:spMk id="8" creationId="{41F30E91-0B2D-400F-A668-C97D7A851E03}"/>
          </ac:spMkLst>
        </pc:spChg>
        <pc:spChg chg="mod">
          <ac:chgData name="Cao, Sheng" userId="86757e30-c050-4056-83f8-50901720bc80" providerId="ADAL" clId="{4CDBCE63-7D08-41B1-AED8-82F2161C4540}" dt="2023-04-12T23:02:15.208" v="1883" actId="962"/>
          <ac:spMkLst>
            <pc:docMk/>
            <pc:sldMk cId="199298461" sldId="1278"/>
            <ac:spMk id="13" creationId="{5DD6EAE0-215E-4402-AEDE-3F27CFD0D163}"/>
          </ac:spMkLst>
        </pc:spChg>
        <pc:spChg chg="mod">
          <ac:chgData name="Cao, Sheng" userId="86757e30-c050-4056-83f8-50901720bc80" providerId="ADAL" clId="{4CDBCE63-7D08-41B1-AED8-82F2161C4540}" dt="2023-04-12T23:02:06.271" v="1878" actId="962"/>
          <ac:spMkLst>
            <pc:docMk/>
            <pc:sldMk cId="199298461" sldId="1278"/>
            <ac:spMk id="54275" creationId="{00000000-0000-0000-0000-000000000000}"/>
          </ac:spMkLst>
        </pc:spChg>
        <pc:spChg chg="mod">
          <ac:chgData name="Cao, Sheng" userId="86757e30-c050-4056-83f8-50901720bc80" providerId="ADAL" clId="{4CDBCE63-7D08-41B1-AED8-82F2161C4540}" dt="2023-04-12T23:02:08.779" v="1880" actId="962"/>
          <ac:spMkLst>
            <pc:docMk/>
            <pc:sldMk cId="199298461" sldId="1278"/>
            <ac:spMk id="54277" creationId="{00000000-0000-0000-0000-000000000000}"/>
          </ac:spMkLst>
        </pc:spChg>
        <pc:spChg chg="mod">
          <ac:chgData name="Cao, Sheng" userId="86757e30-c050-4056-83f8-50901720bc80" providerId="ADAL" clId="{4CDBCE63-7D08-41B1-AED8-82F2161C4540}" dt="2023-04-12T23:01:57.395" v="1874" actId="962"/>
          <ac:spMkLst>
            <pc:docMk/>
            <pc:sldMk cId="199298461" sldId="1278"/>
            <ac:spMk id="54282" creationId="{00000000-0000-0000-0000-000000000000}"/>
          </ac:spMkLst>
        </pc:spChg>
        <pc:spChg chg="mod">
          <ac:chgData name="Cao, Sheng" userId="86757e30-c050-4056-83f8-50901720bc80" providerId="ADAL" clId="{4CDBCE63-7D08-41B1-AED8-82F2161C4540}" dt="2023-04-12T23:02:01.909" v="1876" actId="962"/>
          <ac:spMkLst>
            <pc:docMk/>
            <pc:sldMk cId="199298461" sldId="1278"/>
            <ac:spMk id="65548" creationId="{00000000-0000-0000-0000-000000000000}"/>
          </ac:spMkLst>
        </pc:spChg>
        <pc:grpChg chg="add mod">
          <ac:chgData name="Cao, Sheng" userId="86757e30-c050-4056-83f8-50901720bc80" providerId="ADAL" clId="{4CDBCE63-7D08-41B1-AED8-82F2161C4540}" dt="2023-04-12T23:02:26.779" v="1886" actId="962"/>
          <ac:grpSpMkLst>
            <pc:docMk/>
            <pc:sldMk cId="199298461" sldId="1278"/>
            <ac:grpSpMk id="3" creationId="{0661B8CF-FF68-5435-4721-DDB685910B98}"/>
          </ac:grpSpMkLst>
        </pc:grpChg>
        <pc:cxnChg chg="mod">
          <ac:chgData name="Cao, Sheng" userId="86757e30-c050-4056-83f8-50901720bc80" providerId="ADAL" clId="{4CDBCE63-7D08-41B1-AED8-82F2161C4540}" dt="2023-04-11T19:01:40.401" v="462" actId="164"/>
          <ac:cxnSpMkLst>
            <pc:docMk/>
            <pc:sldMk cId="199298461" sldId="1278"/>
            <ac:cxnSpMk id="6" creationId="{00000000-0000-0000-0000-000000000000}"/>
          </ac:cxnSpMkLst>
        </pc:cxnChg>
      </pc:sldChg>
      <pc:sldChg chg="addSp modSp mod">
        <pc:chgData name="Cao, Sheng" userId="86757e30-c050-4056-83f8-50901720bc80" providerId="ADAL" clId="{4CDBCE63-7D08-41B1-AED8-82F2161C4540}" dt="2023-04-13T03:32:10.648" v="2503" actId="962"/>
        <pc:sldMkLst>
          <pc:docMk/>
          <pc:sldMk cId="2044732605" sldId="1282"/>
        </pc:sldMkLst>
        <pc:spChg chg="mod">
          <ac:chgData name="Cao, Sheng" userId="86757e30-c050-4056-83f8-50901720bc80" providerId="ADAL" clId="{4CDBCE63-7D08-41B1-AED8-82F2161C4540}" dt="2023-04-13T03:32:10.648" v="2503" actId="962"/>
          <ac:spMkLst>
            <pc:docMk/>
            <pc:sldMk cId="2044732605" sldId="1282"/>
            <ac:spMk id="2" creationId="{8DADEE1D-FAE3-4F2C-A250-600D882F5C4A}"/>
          </ac:spMkLst>
        </pc:spChg>
        <pc:spChg chg="mod">
          <ac:chgData name="Cao, Sheng" userId="86757e30-c050-4056-83f8-50901720bc80" providerId="ADAL" clId="{4CDBCE63-7D08-41B1-AED8-82F2161C4540}" dt="2023-04-12T23:47:25.946" v="2219" actId="962"/>
          <ac:spMkLst>
            <pc:docMk/>
            <pc:sldMk cId="2044732605" sldId="1282"/>
            <ac:spMk id="4" creationId="{F012DBFF-B7C5-4C6E-BAAC-0AEE01387B4E}"/>
          </ac:spMkLst>
        </pc:spChg>
        <pc:spChg chg="mod">
          <ac:chgData name="Cao, Sheng" userId="86757e30-c050-4056-83f8-50901720bc80" providerId="ADAL" clId="{4CDBCE63-7D08-41B1-AED8-82F2161C4540}" dt="2023-04-11T19:32:05.972" v="607" actId="1076"/>
          <ac:spMkLst>
            <pc:docMk/>
            <pc:sldMk cId="2044732605" sldId="1282"/>
            <ac:spMk id="27" creationId="{82FB849A-E99A-4E06-A6FB-4668B9625D5D}"/>
          </ac:spMkLst>
        </pc:spChg>
        <pc:spChg chg="mod">
          <ac:chgData name="Cao, Sheng" userId="86757e30-c050-4056-83f8-50901720bc80" providerId="ADAL" clId="{4CDBCE63-7D08-41B1-AED8-82F2161C4540}" dt="2023-04-11T19:32:05.972" v="607" actId="1076"/>
          <ac:spMkLst>
            <pc:docMk/>
            <pc:sldMk cId="2044732605" sldId="1282"/>
            <ac:spMk id="28" creationId="{2EDEF64E-B3C0-495E-9637-831532CFA19E}"/>
          </ac:spMkLst>
        </pc:spChg>
        <pc:spChg chg="mod">
          <ac:chgData name="Cao, Sheng" userId="86757e30-c050-4056-83f8-50901720bc80" providerId="ADAL" clId="{4CDBCE63-7D08-41B1-AED8-82F2161C4540}" dt="2023-04-11T19:32:05.972" v="607" actId="1076"/>
          <ac:spMkLst>
            <pc:docMk/>
            <pc:sldMk cId="2044732605" sldId="1282"/>
            <ac:spMk id="29" creationId="{BE2DAF02-B4F3-494D-8F0A-DB724854CDDA}"/>
          </ac:spMkLst>
        </pc:spChg>
        <pc:spChg chg="mod">
          <ac:chgData name="Cao, Sheng" userId="86757e30-c050-4056-83f8-50901720bc80" providerId="ADAL" clId="{4CDBCE63-7D08-41B1-AED8-82F2161C4540}" dt="2023-04-11T19:32:05.972" v="607" actId="1076"/>
          <ac:spMkLst>
            <pc:docMk/>
            <pc:sldMk cId="2044732605" sldId="1282"/>
            <ac:spMk id="31" creationId="{0854A462-168D-4881-B6F1-999C3A348B7C}"/>
          </ac:spMkLst>
        </pc:spChg>
        <pc:spChg chg="mod">
          <ac:chgData name="Cao, Sheng" userId="86757e30-c050-4056-83f8-50901720bc80" providerId="ADAL" clId="{4CDBCE63-7D08-41B1-AED8-82F2161C4540}" dt="2023-04-11T19:32:05.972" v="607" actId="1076"/>
          <ac:spMkLst>
            <pc:docMk/>
            <pc:sldMk cId="2044732605" sldId="1282"/>
            <ac:spMk id="33" creationId="{8132820D-A402-49B5-B7A7-72F3E634EB64}"/>
          </ac:spMkLst>
        </pc:spChg>
        <pc:spChg chg="mod">
          <ac:chgData name="Cao, Sheng" userId="86757e30-c050-4056-83f8-50901720bc80" providerId="ADAL" clId="{4CDBCE63-7D08-41B1-AED8-82F2161C4540}" dt="2023-04-11T19:32:05.972" v="607" actId="1076"/>
          <ac:spMkLst>
            <pc:docMk/>
            <pc:sldMk cId="2044732605" sldId="1282"/>
            <ac:spMk id="34" creationId="{FB4CB510-1683-40C9-8756-F8F95D226109}"/>
          </ac:spMkLst>
        </pc:spChg>
        <pc:spChg chg="mod">
          <ac:chgData name="Cao, Sheng" userId="86757e30-c050-4056-83f8-50901720bc80" providerId="ADAL" clId="{4CDBCE63-7D08-41B1-AED8-82F2161C4540}" dt="2023-04-11T19:32:05.972" v="607" actId="1076"/>
          <ac:spMkLst>
            <pc:docMk/>
            <pc:sldMk cId="2044732605" sldId="1282"/>
            <ac:spMk id="38" creationId="{2FF75A53-A8AD-4919-A8FF-8DFAAAD87A91}"/>
          </ac:spMkLst>
        </pc:spChg>
        <pc:spChg chg="mod">
          <ac:chgData name="Cao, Sheng" userId="86757e30-c050-4056-83f8-50901720bc80" providerId="ADAL" clId="{4CDBCE63-7D08-41B1-AED8-82F2161C4540}" dt="2023-04-11T19:32:05.972" v="607" actId="1076"/>
          <ac:spMkLst>
            <pc:docMk/>
            <pc:sldMk cId="2044732605" sldId="1282"/>
            <ac:spMk id="40" creationId="{67CB0D58-9680-4930-A7B9-B5CFDA896AF3}"/>
          </ac:spMkLst>
        </pc:spChg>
        <pc:spChg chg="mod">
          <ac:chgData name="Cao, Sheng" userId="86757e30-c050-4056-83f8-50901720bc80" providerId="ADAL" clId="{4CDBCE63-7D08-41B1-AED8-82F2161C4540}" dt="2023-04-11T19:32:05.972" v="607" actId="1076"/>
          <ac:spMkLst>
            <pc:docMk/>
            <pc:sldMk cId="2044732605" sldId="1282"/>
            <ac:spMk id="43" creationId="{D9F51B11-B854-46F8-81AB-3B12EABC9F8B}"/>
          </ac:spMkLst>
        </pc:spChg>
        <pc:spChg chg="mod">
          <ac:chgData name="Cao, Sheng" userId="86757e30-c050-4056-83f8-50901720bc80" providerId="ADAL" clId="{4CDBCE63-7D08-41B1-AED8-82F2161C4540}" dt="2023-04-11T19:32:05.972" v="607" actId="1076"/>
          <ac:spMkLst>
            <pc:docMk/>
            <pc:sldMk cId="2044732605" sldId="1282"/>
            <ac:spMk id="69" creationId="{A0E0C15D-91EC-416B-A333-AEC940DE492D}"/>
          </ac:spMkLst>
        </pc:spChg>
        <pc:grpChg chg="add mod">
          <ac:chgData name="Cao, Sheng" userId="86757e30-c050-4056-83f8-50901720bc80" providerId="ADAL" clId="{4CDBCE63-7D08-41B1-AED8-82F2161C4540}" dt="2023-04-12T23:48:23.243" v="2221" actId="962"/>
          <ac:grpSpMkLst>
            <pc:docMk/>
            <pc:sldMk cId="2044732605" sldId="1282"/>
            <ac:grpSpMk id="3" creationId="{FB3DBD13-BEF6-E82A-1824-4D2C405055DE}"/>
          </ac:grpSpMkLst>
        </pc:grpChg>
        <pc:cxnChg chg="mod">
          <ac:chgData name="Cao, Sheng" userId="86757e30-c050-4056-83f8-50901720bc80" providerId="ADAL" clId="{4CDBCE63-7D08-41B1-AED8-82F2161C4540}" dt="2023-04-11T19:32:05.972" v="607" actId="1076"/>
          <ac:cxnSpMkLst>
            <pc:docMk/>
            <pc:sldMk cId="2044732605" sldId="1282"/>
            <ac:cxnSpMk id="9" creationId="{6595FA3F-ABEA-4033-8B62-38F99E144891}"/>
          </ac:cxnSpMkLst>
        </pc:cxnChg>
        <pc:cxnChg chg="mod">
          <ac:chgData name="Cao, Sheng" userId="86757e30-c050-4056-83f8-50901720bc80" providerId="ADAL" clId="{4CDBCE63-7D08-41B1-AED8-82F2161C4540}" dt="2023-04-11T19:32:05.972" v="607" actId="1076"/>
          <ac:cxnSpMkLst>
            <pc:docMk/>
            <pc:sldMk cId="2044732605" sldId="1282"/>
            <ac:cxnSpMk id="45" creationId="{5EBB8843-7A86-47F9-85E6-15A02275944C}"/>
          </ac:cxnSpMkLst>
        </pc:cxnChg>
        <pc:cxnChg chg="mod">
          <ac:chgData name="Cao, Sheng" userId="86757e30-c050-4056-83f8-50901720bc80" providerId="ADAL" clId="{4CDBCE63-7D08-41B1-AED8-82F2161C4540}" dt="2023-04-11T19:32:05.972" v="607" actId="1076"/>
          <ac:cxnSpMkLst>
            <pc:docMk/>
            <pc:sldMk cId="2044732605" sldId="1282"/>
            <ac:cxnSpMk id="50" creationId="{9B431778-764C-40ED-9F62-198CA91B3C51}"/>
          </ac:cxnSpMkLst>
        </pc:cxnChg>
        <pc:cxnChg chg="mod">
          <ac:chgData name="Cao, Sheng" userId="86757e30-c050-4056-83f8-50901720bc80" providerId="ADAL" clId="{4CDBCE63-7D08-41B1-AED8-82F2161C4540}" dt="2023-04-11T19:32:05.972" v="607" actId="1076"/>
          <ac:cxnSpMkLst>
            <pc:docMk/>
            <pc:sldMk cId="2044732605" sldId="1282"/>
            <ac:cxnSpMk id="53" creationId="{6374797A-18B3-4A22-B7B1-A6A48A32580D}"/>
          </ac:cxnSpMkLst>
        </pc:cxnChg>
        <pc:cxnChg chg="mod">
          <ac:chgData name="Cao, Sheng" userId="86757e30-c050-4056-83f8-50901720bc80" providerId="ADAL" clId="{4CDBCE63-7D08-41B1-AED8-82F2161C4540}" dt="2023-04-11T19:32:05.972" v="607" actId="1076"/>
          <ac:cxnSpMkLst>
            <pc:docMk/>
            <pc:sldMk cId="2044732605" sldId="1282"/>
            <ac:cxnSpMk id="57" creationId="{1AE2FBC0-9D7E-434F-9394-B1EA293FB950}"/>
          </ac:cxnSpMkLst>
        </pc:cxnChg>
        <pc:cxnChg chg="mod">
          <ac:chgData name="Cao, Sheng" userId="86757e30-c050-4056-83f8-50901720bc80" providerId="ADAL" clId="{4CDBCE63-7D08-41B1-AED8-82F2161C4540}" dt="2023-04-11T19:32:05.972" v="607" actId="1076"/>
          <ac:cxnSpMkLst>
            <pc:docMk/>
            <pc:sldMk cId="2044732605" sldId="1282"/>
            <ac:cxnSpMk id="60" creationId="{33D1933F-BAF9-485A-8516-1C8D4AD1F216}"/>
          </ac:cxnSpMkLst>
        </pc:cxnChg>
        <pc:cxnChg chg="mod">
          <ac:chgData name="Cao, Sheng" userId="86757e30-c050-4056-83f8-50901720bc80" providerId="ADAL" clId="{4CDBCE63-7D08-41B1-AED8-82F2161C4540}" dt="2023-04-11T19:32:05.972" v="607" actId="1076"/>
          <ac:cxnSpMkLst>
            <pc:docMk/>
            <pc:sldMk cId="2044732605" sldId="1282"/>
            <ac:cxnSpMk id="63" creationId="{324870B3-3E8E-4560-929E-777DC82982E1}"/>
          </ac:cxnSpMkLst>
        </pc:cxnChg>
        <pc:cxnChg chg="mod">
          <ac:chgData name="Cao, Sheng" userId="86757e30-c050-4056-83f8-50901720bc80" providerId="ADAL" clId="{4CDBCE63-7D08-41B1-AED8-82F2161C4540}" dt="2023-04-11T19:32:05.972" v="607" actId="1076"/>
          <ac:cxnSpMkLst>
            <pc:docMk/>
            <pc:sldMk cId="2044732605" sldId="1282"/>
            <ac:cxnSpMk id="71" creationId="{E2026BFD-53B9-424F-BCEB-5DEC27BB9FE0}"/>
          </ac:cxnSpMkLst>
        </pc:cxnChg>
        <pc:cxnChg chg="mod">
          <ac:chgData name="Cao, Sheng" userId="86757e30-c050-4056-83f8-50901720bc80" providerId="ADAL" clId="{4CDBCE63-7D08-41B1-AED8-82F2161C4540}" dt="2023-04-11T19:32:05.972" v="607" actId="1076"/>
          <ac:cxnSpMkLst>
            <pc:docMk/>
            <pc:sldMk cId="2044732605" sldId="1282"/>
            <ac:cxnSpMk id="74" creationId="{E4898AAA-381E-4690-BEB8-5D8EC2EDF453}"/>
          </ac:cxnSpMkLst>
        </pc:cxnChg>
      </pc:sldChg>
      <pc:sldChg chg="modSp mod">
        <pc:chgData name="Cao, Sheng" userId="86757e30-c050-4056-83f8-50901720bc80" providerId="ADAL" clId="{4CDBCE63-7D08-41B1-AED8-82F2161C4540}" dt="2023-04-13T03:29:44.775" v="2441" actId="962"/>
        <pc:sldMkLst>
          <pc:docMk/>
          <pc:sldMk cId="4102925072" sldId="1283"/>
        </pc:sldMkLst>
        <pc:spChg chg="mod">
          <ac:chgData name="Cao, Sheng" userId="86757e30-c050-4056-83f8-50901720bc80" providerId="ADAL" clId="{4CDBCE63-7D08-41B1-AED8-82F2161C4540}" dt="2023-04-12T17:00:54.343" v="749" actId="962"/>
          <ac:spMkLst>
            <pc:docMk/>
            <pc:sldMk cId="4102925072" sldId="1283"/>
            <ac:spMk id="4" creationId="{2AAAC7AD-1502-46C0-B47F-0DFBD9CF6960}"/>
          </ac:spMkLst>
        </pc:spChg>
        <pc:spChg chg="mod">
          <ac:chgData name="Cao, Sheng" userId="86757e30-c050-4056-83f8-50901720bc80" providerId="ADAL" clId="{4CDBCE63-7D08-41B1-AED8-82F2161C4540}" dt="2023-04-12T17:01:17.356" v="781" actId="962"/>
          <ac:spMkLst>
            <pc:docMk/>
            <pc:sldMk cId="4102925072" sldId="1283"/>
            <ac:spMk id="5" creationId="{70608293-DF14-4521-925C-A28F53E32FED}"/>
          </ac:spMkLst>
        </pc:spChg>
        <pc:spChg chg="mod">
          <ac:chgData name="Cao, Sheng" userId="86757e30-c050-4056-83f8-50901720bc80" providerId="ADAL" clId="{4CDBCE63-7D08-41B1-AED8-82F2161C4540}" dt="2023-04-13T03:29:44.775" v="2441" actId="962"/>
          <ac:spMkLst>
            <pc:docMk/>
            <pc:sldMk cId="4102925072" sldId="1283"/>
            <ac:spMk id="16" creationId="{A2A4CAFA-51C8-44FE-A71C-0E24039D1B53}"/>
          </ac:spMkLst>
        </pc:spChg>
        <pc:picChg chg="mod">
          <ac:chgData name="Cao, Sheng" userId="86757e30-c050-4056-83f8-50901720bc80" providerId="ADAL" clId="{4CDBCE63-7D08-41B1-AED8-82F2161C4540}" dt="2023-04-12T17:01:21.248" v="782" actId="962"/>
          <ac:picMkLst>
            <pc:docMk/>
            <pc:sldMk cId="4102925072" sldId="1283"/>
            <ac:picMk id="9" creationId="{57072575-9C34-4E47-8D7A-648666B823F0}"/>
          </ac:picMkLst>
        </pc:picChg>
      </pc:sldChg>
      <pc:sldChg chg="modSp mod">
        <pc:chgData name="Cao, Sheng" userId="86757e30-c050-4056-83f8-50901720bc80" providerId="ADAL" clId="{4CDBCE63-7D08-41B1-AED8-82F2161C4540}" dt="2023-04-12T17:14:16.674" v="886" actId="962"/>
        <pc:sldMkLst>
          <pc:docMk/>
          <pc:sldMk cId="2760644699" sldId="1292"/>
        </pc:sldMkLst>
        <pc:spChg chg="mod">
          <ac:chgData name="Cao, Sheng" userId="86757e30-c050-4056-83f8-50901720bc80" providerId="ADAL" clId="{4CDBCE63-7D08-41B1-AED8-82F2161C4540}" dt="2023-04-12T17:13:17.563" v="882" actId="962"/>
          <ac:spMkLst>
            <pc:docMk/>
            <pc:sldMk cId="2760644699" sldId="1292"/>
            <ac:spMk id="2" creationId="{D8C12D47-4294-45D8-8EDC-C71202594E18}"/>
          </ac:spMkLst>
        </pc:spChg>
        <pc:picChg chg="mod">
          <ac:chgData name="Cao, Sheng" userId="86757e30-c050-4056-83f8-50901720bc80" providerId="ADAL" clId="{4CDBCE63-7D08-41B1-AED8-82F2161C4540}" dt="2023-04-12T17:14:16.674" v="886" actId="962"/>
          <ac:picMkLst>
            <pc:docMk/>
            <pc:sldMk cId="2760644699" sldId="1292"/>
            <ac:picMk id="7" creationId="{2E9FB823-6216-4877-B2BB-5D26929CC2C5}"/>
          </ac:picMkLst>
        </pc:picChg>
      </pc:sldChg>
      <pc:sldChg chg="modSp mod">
        <pc:chgData name="Cao, Sheng" userId="86757e30-c050-4056-83f8-50901720bc80" providerId="ADAL" clId="{4CDBCE63-7D08-41B1-AED8-82F2161C4540}" dt="2023-04-13T03:30:02.301" v="2447" actId="962"/>
        <pc:sldMkLst>
          <pc:docMk/>
          <pc:sldMk cId="1930990659" sldId="1293"/>
        </pc:sldMkLst>
        <pc:spChg chg="mod">
          <ac:chgData name="Cao, Sheng" userId="86757e30-c050-4056-83f8-50901720bc80" providerId="ADAL" clId="{4CDBCE63-7D08-41B1-AED8-82F2161C4540}" dt="2023-04-12T17:12:43.846" v="876" actId="962"/>
          <ac:spMkLst>
            <pc:docMk/>
            <pc:sldMk cId="1930990659" sldId="1293"/>
            <ac:spMk id="2" creationId="{D8C12D47-4294-45D8-8EDC-C71202594E18}"/>
          </ac:spMkLst>
        </pc:spChg>
        <pc:spChg chg="mod">
          <ac:chgData name="Cao, Sheng" userId="86757e30-c050-4056-83f8-50901720bc80" providerId="ADAL" clId="{4CDBCE63-7D08-41B1-AED8-82F2161C4540}" dt="2023-04-13T03:30:02.301" v="2447" actId="962"/>
          <ac:spMkLst>
            <pc:docMk/>
            <pc:sldMk cId="1930990659" sldId="1293"/>
            <ac:spMk id="3" creationId="{BEFAA982-29E5-4D25-A025-AA1EE85C70EE}"/>
          </ac:spMkLst>
        </pc:spChg>
        <pc:picChg chg="mod">
          <ac:chgData name="Cao, Sheng" userId="86757e30-c050-4056-83f8-50901720bc80" providerId="ADAL" clId="{4CDBCE63-7D08-41B1-AED8-82F2161C4540}" dt="2023-04-12T17:13:12.597" v="880" actId="962"/>
          <ac:picMkLst>
            <pc:docMk/>
            <pc:sldMk cId="1930990659" sldId="1293"/>
            <ac:picMk id="7" creationId="{74C2FD38-BC34-46E6-8AB6-3E6E7BC4C675}"/>
          </ac:picMkLst>
        </pc:picChg>
      </pc:sldChg>
      <pc:sldChg chg="addSp delSp modSp mod modAnim">
        <pc:chgData name="Cao, Sheng" userId="86757e30-c050-4056-83f8-50901720bc80" providerId="ADAL" clId="{4CDBCE63-7D08-41B1-AED8-82F2161C4540}" dt="2023-04-13T03:31:54.789" v="2497" actId="962"/>
        <pc:sldMkLst>
          <pc:docMk/>
          <pc:sldMk cId="2478307573" sldId="1294"/>
        </pc:sldMkLst>
        <pc:spChg chg="mod">
          <ac:chgData name="Cao, Sheng" userId="86757e30-c050-4056-83f8-50901720bc80" providerId="ADAL" clId="{4CDBCE63-7D08-41B1-AED8-82F2161C4540}" dt="2023-04-12T23:29:28.015" v="2016" actId="962"/>
          <ac:spMkLst>
            <pc:docMk/>
            <pc:sldMk cId="2478307573" sldId="1294"/>
            <ac:spMk id="2" creationId="{EB46DEB7-E719-4EB0-9BF7-5283C6235EDF}"/>
          </ac:spMkLst>
        </pc:spChg>
        <pc:spChg chg="mod">
          <ac:chgData name="Cao, Sheng" userId="86757e30-c050-4056-83f8-50901720bc80" providerId="ADAL" clId="{4CDBCE63-7D08-41B1-AED8-82F2161C4540}" dt="2023-04-13T03:31:54.789" v="2497" actId="962"/>
          <ac:spMkLst>
            <pc:docMk/>
            <pc:sldMk cId="2478307573" sldId="1294"/>
            <ac:spMk id="3" creationId="{B04C808E-5B4B-457B-9080-2A09849E5A3F}"/>
          </ac:spMkLst>
        </pc:spChg>
        <pc:spChg chg="del mod">
          <ac:chgData name="Cao, Sheng" userId="86757e30-c050-4056-83f8-50901720bc80" providerId="ADAL" clId="{4CDBCE63-7D08-41B1-AED8-82F2161C4540}" dt="2023-04-11T19:24:37.499" v="581" actId="478"/>
          <ac:spMkLst>
            <pc:docMk/>
            <pc:sldMk cId="2478307573" sldId="1294"/>
            <ac:spMk id="5" creationId="{FB0B3025-E0A4-4BED-9184-7D83C97C4213}"/>
          </ac:spMkLst>
        </pc:spChg>
        <pc:spChg chg="mod">
          <ac:chgData name="Cao, Sheng" userId="86757e30-c050-4056-83f8-50901720bc80" providerId="ADAL" clId="{4CDBCE63-7D08-41B1-AED8-82F2161C4540}" dt="2023-04-12T23:30:27.275" v="2024" actId="962"/>
          <ac:spMkLst>
            <pc:docMk/>
            <pc:sldMk cId="2478307573" sldId="1294"/>
            <ac:spMk id="10" creationId="{FFCBD34D-EDF2-48EC-BA10-5C84F7EADEB1}"/>
          </ac:spMkLst>
        </pc:spChg>
        <pc:spChg chg="mod">
          <ac:chgData name="Cao, Sheng" userId="86757e30-c050-4056-83f8-50901720bc80" providerId="ADAL" clId="{4CDBCE63-7D08-41B1-AED8-82F2161C4540}" dt="2023-04-11T19:24:10.165" v="576" actId="164"/>
          <ac:spMkLst>
            <pc:docMk/>
            <pc:sldMk cId="2478307573" sldId="1294"/>
            <ac:spMk id="11" creationId="{633DB428-EE47-432A-9CB0-06DAFF7726CB}"/>
          </ac:spMkLst>
        </pc:spChg>
        <pc:spChg chg="mod">
          <ac:chgData name="Cao, Sheng" userId="86757e30-c050-4056-83f8-50901720bc80" providerId="ADAL" clId="{4CDBCE63-7D08-41B1-AED8-82F2161C4540}" dt="2023-04-11T19:24:10.165" v="576" actId="164"/>
          <ac:spMkLst>
            <pc:docMk/>
            <pc:sldMk cId="2478307573" sldId="1294"/>
            <ac:spMk id="12" creationId="{BDC3A6A0-FFC1-44F9-8BAA-FBF696B32D76}"/>
          </ac:spMkLst>
        </pc:spChg>
        <pc:spChg chg="mod">
          <ac:chgData name="Cao, Sheng" userId="86757e30-c050-4056-83f8-50901720bc80" providerId="ADAL" clId="{4CDBCE63-7D08-41B1-AED8-82F2161C4540}" dt="2023-04-11T19:24:10.165" v="576" actId="164"/>
          <ac:spMkLst>
            <pc:docMk/>
            <pc:sldMk cId="2478307573" sldId="1294"/>
            <ac:spMk id="24" creationId="{E062ED60-D363-490C-89E2-C99710C80BC9}"/>
          </ac:spMkLst>
        </pc:spChg>
        <pc:spChg chg="mod">
          <ac:chgData name="Cao, Sheng" userId="86757e30-c050-4056-83f8-50901720bc80" providerId="ADAL" clId="{4CDBCE63-7D08-41B1-AED8-82F2161C4540}" dt="2023-04-11T19:24:10.165" v="576" actId="164"/>
          <ac:spMkLst>
            <pc:docMk/>
            <pc:sldMk cId="2478307573" sldId="1294"/>
            <ac:spMk id="41" creationId="{8E4C5D76-836F-46BD-AA25-90B88E4345F2}"/>
          </ac:spMkLst>
        </pc:spChg>
        <pc:spChg chg="mod">
          <ac:chgData name="Cao, Sheng" userId="86757e30-c050-4056-83f8-50901720bc80" providerId="ADAL" clId="{4CDBCE63-7D08-41B1-AED8-82F2161C4540}" dt="2023-04-11T19:24:10.165" v="576" actId="164"/>
          <ac:spMkLst>
            <pc:docMk/>
            <pc:sldMk cId="2478307573" sldId="1294"/>
            <ac:spMk id="42" creationId="{7F52CF22-1728-4FE2-9E34-D3F8EBA73722}"/>
          </ac:spMkLst>
        </pc:spChg>
        <pc:spChg chg="mod topLvl">
          <ac:chgData name="Cao, Sheng" userId="86757e30-c050-4056-83f8-50901720bc80" providerId="ADAL" clId="{4CDBCE63-7D08-41B1-AED8-82F2161C4540}" dt="2023-04-11T19:24:10.165" v="576" actId="164"/>
          <ac:spMkLst>
            <pc:docMk/>
            <pc:sldMk cId="2478307573" sldId="1294"/>
            <ac:spMk id="43" creationId="{F3EE9253-BADA-4D82-8B03-604409A38076}"/>
          </ac:spMkLst>
        </pc:spChg>
        <pc:spChg chg="mod">
          <ac:chgData name="Cao, Sheng" userId="86757e30-c050-4056-83f8-50901720bc80" providerId="ADAL" clId="{4CDBCE63-7D08-41B1-AED8-82F2161C4540}" dt="2023-04-12T23:29:30.906" v="2018" actId="962"/>
          <ac:spMkLst>
            <pc:docMk/>
            <pc:sldMk cId="2478307573" sldId="1294"/>
            <ac:spMk id="47" creationId="{EFE74482-7612-4A26-A5AD-12E3706D29F1}"/>
          </ac:spMkLst>
        </pc:spChg>
        <pc:grpChg chg="del">
          <ac:chgData name="Cao, Sheng" userId="86757e30-c050-4056-83f8-50901720bc80" providerId="ADAL" clId="{4CDBCE63-7D08-41B1-AED8-82F2161C4540}" dt="2023-04-11T19:23:59.472" v="575" actId="165"/>
          <ac:grpSpMkLst>
            <pc:docMk/>
            <pc:sldMk cId="2478307573" sldId="1294"/>
            <ac:grpSpMk id="4" creationId="{3162F548-0E3F-4A1E-8F4D-9F75F2DB7A89}"/>
          </ac:grpSpMkLst>
        </pc:grpChg>
        <pc:grpChg chg="add mod">
          <ac:chgData name="Cao, Sheng" userId="86757e30-c050-4056-83f8-50901720bc80" providerId="ADAL" clId="{4CDBCE63-7D08-41B1-AED8-82F2161C4540}" dt="2023-04-12T23:32:07.286" v="2128" actId="962"/>
          <ac:grpSpMkLst>
            <pc:docMk/>
            <pc:sldMk cId="2478307573" sldId="1294"/>
            <ac:grpSpMk id="6" creationId="{651A7A7F-EE01-A1D2-2575-3FC97E62F667}"/>
          </ac:grpSpMkLst>
        </pc:grpChg>
        <pc:cxnChg chg="mod">
          <ac:chgData name="Cao, Sheng" userId="86757e30-c050-4056-83f8-50901720bc80" providerId="ADAL" clId="{4CDBCE63-7D08-41B1-AED8-82F2161C4540}" dt="2023-04-11T19:24:10.165" v="576" actId="164"/>
          <ac:cxnSpMkLst>
            <pc:docMk/>
            <pc:sldMk cId="2478307573" sldId="1294"/>
            <ac:cxnSpMk id="13" creationId="{CFB17B3E-0D65-48E8-870A-7A840EFCFEC6}"/>
          </ac:cxnSpMkLst>
        </pc:cxnChg>
        <pc:cxnChg chg="mod">
          <ac:chgData name="Cao, Sheng" userId="86757e30-c050-4056-83f8-50901720bc80" providerId="ADAL" clId="{4CDBCE63-7D08-41B1-AED8-82F2161C4540}" dt="2023-04-11T19:24:10.165" v="576" actId="164"/>
          <ac:cxnSpMkLst>
            <pc:docMk/>
            <pc:sldMk cId="2478307573" sldId="1294"/>
            <ac:cxnSpMk id="14" creationId="{5D582F26-EFB6-4786-8F1E-7FEE90ED13EA}"/>
          </ac:cxnSpMkLst>
        </pc:cxnChg>
        <pc:cxnChg chg="mod">
          <ac:chgData name="Cao, Sheng" userId="86757e30-c050-4056-83f8-50901720bc80" providerId="ADAL" clId="{4CDBCE63-7D08-41B1-AED8-82F2161C4540}" dt="2023-04-11T19:24:10.165" v="576" actId="164"/>
          <ac:cxnSpMkLst>
            <pc:docMk/>
            <pc:sldMk cId="2478307573" sldId="1294"/>
            <ac:cxnSpMk id="35" creationId="{1F431BF6-5CC1-4AAD-A8F3-37EB13A54B2D}"/>
          </ac:cxnSpMkLst>
        </pc:cxnChg>
        <pc:cxnChg chg="mod">
          <ac:chgData name="Cao, Sheng" userId="86757e30-c050-4056-83f8-50901720bc80" providerId="ADAL" clId="{4CDBCE63-7D08-41B1-AED8-82F2161C4540}" dt="2023-04-11T19:24:10.165" v="576" actId="164"/>
          <ac:cxnSpMkLst>
            <pc:docMk/>
            <pc:sldMk cId="2478307573" sldId="1294"/>
            <ac:cxnSpMk id="37" creationId="{9DE606DC-4E28-4B46-834B-DBC6AE540D8E}"/>
          </ac:cxnSpMkLst>
        </pc:cxnChg>
        <pc:cxnChg chg="mod topLvl">
          <ac:chgData name="Cao, Sheng" userId="86757e30-c050-4056-83f8-50901720bc80" providerId="ADAL" clId="{4CDBCE63-7D08-41B1-AED8-82F2161C4540}" dt="2023-04-11T19:24:10.165" v="576" actId="164"/>
          <ac:cxnSpMkLst>
            <pc:docMk/>
            <pc:sldMk cId="2478307573" sldId="1294"/>
            <ac:cxnSpMk id="38" creationId="{5F8A4222-0646-4F39-ACC3-7DBD3AAE0CE6}"/>
          </ac:cxnSpMkLst>
        </pc:cxnChg>
        <pc:cxnChg chg="mod">
          <ac:chgData name="Cao, Sheng" userId="86757e30-c050-4056-83f8-50901720bc80" providerId="ADAL" clId="{4CDBCE63-7D08-41B1-AED8-82F2161C4540}" dt="2023-04-11T19:24:10.165" v="576" actId="164"/>
          <ac:cxnSpMkLst>
            <pc:docMk/>
            <pc:sldMk cId="2478307573" sldId="1294"/>
            <ac:cxnSpMk id="40" creationId="{1E385CE9-43AE-4A0D-AB51-1D30C63ED899}"/>
          </ac:cxnSpMkLst>
        </pc:cxnChg>
      </pc:sldChg>
      <pc:sldChg chg="addSp delSp modSp mod">
        <pc:chgData name="Cao, Sheng" userId="86757e30-c050-4056-83f8-50901720bc80" providerId="ADAL" clId="{4CDBCE63-7D08-41B1-AED8-82F2161C4540}" dt="2023-04-13T03:31:52.663" v="2496" actId="962"/>
        <pc:sldMkLst>
          <pc:docMk/>
          <pc:sldMk cId="1113351200" sldId="1295"/>
        </pc:sldMkLst>
        <pc:spChg chg="mod">
          <ac:chgData name="Cao, Sheng" userId="86757e30-c050-4056-83f8-50901720bc80" providerId="ADAL" clId="{4CDBCE63-7D08-41B1-AED8-82F2161C4540}" dt="2023-04-12T23:15:38.802" v="2006" actId="962"/>
          <ac:spMkLst>
            <pc:docMk/>
            <pc:sldMk cId="1113351200" sldId="1295"/>
            <ac:spMk id="2" creationId="{00000000-0000-0000-0000-000000000000}"/>
          </ac:spMkLst>
        </pc:spChg>
        <pc:spChg chg="mod">
          <ac:chgData name="Cao, Sheng" userId="86757e30-c050-4056-83f8-50901720bc80" providerId="ADAL" clId="{4CDBCE63-7D08-41B1-AED8-82F2161C4540}" dt="2023-04-13T03:31:52.663" v="2496" actId="962"/>
          <ac:spMkLst>
            <pc:docMk/>
            <pc:sldMk cId="1113351200" sldId="1295"/>
            <ac:spMk id="4" creationId="{FA70C0B1-CB6B-4776-8F20-BEF49145E47C}"/>
          </ac:spMkLst>
        </pc:spChg>
        <pc:spChg chg="add del">
          <ac:chgData name="Cao, Sheng" userId="86757e30-c050-4056-83f8-50901720bc80" providerId="ADAL" clId="{4CDBCE63-7D08-41B1-AED8-82F2161C4540}" dt="2023-04-11T19:20:06.413" v="558" actId="22"/>
          <ac:spMkLst>
            <pc:docMk/>
            <pc:sldMk cId="1113351200" sldId="1295"/>
            <ac:spMk id="7" creationId="{82FA98FE-7A19-D341-017A-520405C2B5A3}"/>
          </ac:spMkLst>
        </pc:spChg>
        <pc:spChg chg="add mod">
          <ac:chgData name="Cao, Sheng" userId="86757e30-c050-4056-83f8-50901720bc80" providerId="ADAL" clId="{4CDBCE63-7D08-41B1-AED8-82F2161C4540}" dt="2023-04-12T23:16:27.746" v="2012" actId="962"/>
          <ac:spMkLst>
            <pc:docMk/>
            <pc:sldMk cId="1113351200" sldId="1295"/>
            <ac:spMk id="9" creationId="{2F2DA35E-D24A-A1D2-98C1-C09A7831B09F}"/>
          </ac:spMkLst>
        </pc:spChg>
        <pc:spChg chg="mod">
          <ac:chgData name="Cao, Sheng" userId="86757e30-c050-4056-83f8-50901720bc80" providerId="ADAL" clId="{4CDBCE63-7D08-41B1-AED8-82F2161C4540}" dt="2023-04-12T23:15:33.344" v="2002" actId="962"/>
          <ac:spMkLst>
            <pc:docMk/>
            <pc:sldMk cId="1113351200" sldId="1295"/>
            <ac:spMk id="77832" creationId="{00000000-0000-0000-0000-000000000000}"/>
          </ac:spMkLst>
        </pc:spChg>
        <pc:graphicFrameChg chg="del mod">
          <ac:chgData name="Cao, Sheng" userId="86757e30-c050-4056-83f8-50901720bc80" providerId="ADAL" clId="{4CDBCE63-7D08-41B1-AED8-82F2161C4540}" dt="2023-04-11T19:19:32.317" v="516" actId="21"/>
          <ac:graphicFrameMkLst>
            <pc:docMk/>
            <pc:sldMk cId="1113351200" sldId="1295"/>
            <ac:graphicFrameMk id="3" creationId="{503D5FB7-069A-4BCE-A5FD-529050DA9025}"/>
          </ac:graphicFrameMkLst>
        </pc:graphicFrameChg>
        <pc:picChg chg="add mod">
          <ac:chgData name="Cao, Sheng" userId="86757e30-c050-4056-83f8-50901720bc80" providerId="ADAL" clId="{4CDBCE63-7D08-41B1-AED8-82F2161C4540}" dt="2023-04-12T23:29:18.573" v="2014" actId="962"/>
          <ac:picMkLst>
            <pc:docMk/>
            <pc:sldMk cId="1113351200" sldId="1295"/>
            <ac:picMk id="5" creationId="{F2D8EC1F-903C-B0E1-385E-782AE00A3A6D}"/>
          </ac:picMkLst>
        </pc:picChg>
      </pc:sldChg>
      <pc:sldChg chg="modSp mod">
        <pc:chgData name="Cao, Sheng" userId="86757e30-c050-4056-83f8-50901720bc80" providerId="ADAL" clId="{4CDBCE63-7D08-41B1-AED8-82F2161C4540}" dt="2023-04-13T03:32:29.863" v="2511" actId="962"/>
        <pc:sldMkLst>
          <pc:docMk/>
          <pc:sldMk cId="585961222" sldId="1297"/>
        </pc:sldMkLst>
        <pc:spChg chg="mod">
          <ac:chgData name="Cao, Sheng" userId="86757e30-c050-4056-83f8-50901720bc80" providerId="ADAL" clId="{4CDBCE63-7D08-41B1-AED8-82F2161C4540}" dt="2023-04-13T03:32:29.863" v="2511" actId="962"/>
          <ac:spMkLst>
            <pc:docMk/>
            <pc:sldMk cId="585961222" sldId="1297"/>
            <ac:spMk id="2" creationId="{8DADEE1D-FAE3-4F2C-A250-600D882F5C4A}"/>
          </ac:spMkLst>
        </pc:spChg>
        <pc:spChg chg="mod">
          <ac:chgData name="Cao, Sheng" userId="86757e30-c050-4056-83f8-50901720bc80" providerId="ADAL" clId="{4CDBCE63-7D08-41B1-AED8-82F2161C4540}" dt="2023-04-12T23:53:21.574" v="2381" actId="962"/>
          <ac:spMkLst>
            <pc:docMk/>
            <pc:sldMk cId="585961222" sldId="1297"/>
            <ac:spMk id="3" creationId="{27DCD572-3EDF-4AE1-9100-28FDABC64965}"/>
          </ac:spMkLst>
        </pc:spChg>
        <pc:spChg chg="mod">
          <ac:chgData name="Cao, Sheng" userId="86757e30-c050-4056-83f8-50901720bc80" providerId="ADAL" clId="{4CDBCE63-7D08-41B1-AED8-82F2161C4540}" dt="2023-04-12T23:53:17.704" v="2377" actId="962"/>
          <ac:spMkLst>
            <pc:docMk/>
            <pc:sldMk cId="585961222" sldId="1297"/>
            <ac:spMk id="4" creationId="{F012DBFF-B7C5-4C6E-BAAC-0AEE01387B4E}"/>
          </ac:spMkLst>
        </pc:spChg>
      </pc:sldChg>
      <pc:sldChg chg="addSp modSp mod modAnim">
        <pc:chgData name="Cao, Sheng" userId="86757e30-c050-4056-83f8-50901720bc80" providerId="ADAL" clId="{4CDBCE63-7D08-41B1-AED8-82F2161C4540}" dt="2023-04-17T19:51:29.568" v="2744" actId="962"/>
        <pc:sldMkLst>
          <pc:docMk/>
          <pc:sldMk cId="2833503657" sldId="1299"/>
        </pc:sldMkLst>
        <pc:spChg chg="mod">
          <ac:chgData name="Cao, Sheng" userId="86757e30-c050-4056-83f8-50901720bc80" providerId="ADAL" clId="{4CDBCE63-7D08-41B1-AED8-82F2161C4540}" dt="2023-04-13T03:31:33.077" v="2486" actId="962"/>
          <ac:spMkLst>
            <pc:docMk/>
            <pc:sldMk cId="2833503657" sldId="1299"/>
            <ac:spMk id="15" creationId="{857B85BE-BD4C-4C40-9D7A-00818530A915}"/>
          </ac:spMkLst>
        </pc:spChg>
        <pc:spChg chg="mod">
          <ac:chgData name="Cao, Sheng" userId="86757e30-c050-4056-83f8-50901720bc80" providerId="ADAL" clId="{4CDBCE63-7D08-41B1-AED8-82F2161C4540}" dt="2023-04-17T19:51:29.568" v="2744" actId="962"/>
          <ac:spMkLst>
            <pc:docMk/>
            <pc:sldMk cId="2833503657" sldId="1299"/>
            <ac:spMk id="52233" creationId="{00000000-0000-0000-0000-000000000000}"/>
          </ac:spMkLst>
        </pc:spChg>
        <pc:spChg chg="mod">
          <ac:chgData name="Cao, Sheng" userId="86757e30-c050-4056-83f8-50901720bc80" providerId="ADAL" clId="{4CDBCE63-7D08-41B1-AED8-82F2161C4540}" dt="2023-04-11T18:58:31.192" v="442" actId="33553"/>
          <ac:spMkLst>
            <pc:docMk/>
            <pc:sldMk cId="2833503657" sldId="1299"/>
            <ac:spMk id="75779" creationId="{00000000-0000-0000-0000-000000000000}"/>
          </ac:spMkLst>
        </pc:spChg>
        <pc:spChg chg="mod">
          <ac:chgData name="Cao, Sheng" userId="86757e30-c050-4056-83f8-50901720bc80" providerId="ADAL" clId="{4CDBCE63-7D08-41B1-AED8-82F2161C4540}" dt="2023-04-12T22:51:34.349" v="1816" actId="962"/>
          <ac:spMkLst>
            <pc:docMk/>
            <pc:sldMk cId="2833503657" sldId="1299"/>
            <ac:spMk id="1448963" creationId="{00000000-0000-0000-0000-000000000000}"/>
          </ac:spMkLst>
        </pc:spChg>
        <pc:spChg chg="mod">
          <ac:chgData name="Cao, Sheng" userId="86757e30-c050-4056-83f8-50901720bc80" providerId="ADAL" clId="{4CDBCE63-7D08-41B1-AED8-82F2161C4540}" dt="2023-04-12T22:51:42.911" v="1828" actId="962"/>
          <ac:spMkLst>
            <pc:docMk/>
            <pc:sldMk cId="2833503657" sldId="1299"/>
            <ac:spMk id="1448964" creationId="{00000000-0000-0000-0000-000000000000}"/>
          </ac:spMkLst>
        </pc:spChg>
        <pc:spChg chg="mod">
          <ac:chgData name="Cao, Sheng" userId="86757e30-c050-4056-83f8-50901720bc80" providerId="ADAL" clId="{4CDBCE63-7D08-41B1-AED8-82F2161C4540}" dt="2023-04-12T22:51:39.309" v="1822" actId="962"/>
          <ac:spMkLst>
            <pc:docMk/>
            <pc:sldMk cId="2833503657" sldId="1299"/>
            <ac:spMk id="1448965" creationId="{00000000-0000-0000-0000-000000000000}"/>
          </ac:spMkLst>
        </pc:spChg>
        <pc:spChg chg="mod">
          <ac:chgData name="Cao, Sheng" userId="86757e30-c050-4056-83f8-50901720bc80" providerId="ADAL" clId="{4CDBCE63-7D08-41B1-AED8-82F2161C4540}" dt="2023-04-12T22:51:45.989" v="1832" actId="962"/>
          <ac:spMkLst>
            <pc:docMk/>
            <pc:sldMk cId="2833503657" sldId="1299"/>
            <ac:spMk id="1448966" creationId="{00000000-0000-0000-0000-000000000000}"/>
          </ac:spMkLst>
        </pc:spChg>
        <pc:grpChg chg="add mod">
          <ac:chgData name="Cao, Sheng" userId="86757e30-c050-4056-83f8-50901720bc80" providerId="ADAL" clId="{4CDBCE63-7D08-41B1-AED8-82F2161C4540}" dt="2023-04-12T22:51:28.348" v="1810" actId="962"/>
          <ac:grpSpMkLst>
            <pc:docMk/>
            <pc:sldMk cId="2833503657" sldId="1299"/>
            <ac:grpSpMk id="2" creationId="{0D392FA7-AC79-DA15-4D16-F52A6598F8A7}"/>
          </ac:grpSpMkLst>
        </pc:grpChg>
        <pc:cxnChg chg="mod">
          <ac:chgData name="Cao, Sheng" userId="86757e30-c050-4056-83f8-50901720bc80" providerId="ADAL" clId="{4CDBCE63-7D08-41B1-AED8-82F2161C4540}" dt="2023-04-11T18:57:59.551" v="439" actId="1076"/>
          <ac:cxnSpMkLst>
            <pc:docMk/>
            <pc:sldMk cId="2833503657" sldId="1299"/>
            <ac:cxnSpMk id="4" creationId="{5EAB71FC-D0DF-48A3-8523-834C9E79BF66}"/>
          </ac:cxnSpMkLst>
        </pc:cxnChg>
        <pc:cxnChg chg="mod">
          <ac:chgData name="Cao, Sheng" userId="86757e30-c050-4056-83f8-50901720bc80" providerId="ADAL" clId="{4CDBCE63-7D08-41B1-AED8-82F2161C4540}" dt="2023-04-11T18:57:59.551" v="439" actId="1076"/>
          <ac:cxnSpMkLst>
            <pc:docMk/>
            <pc:sldMk cId="2833503657" sldId="1299"/>
            <ac:cxnSpMk id="6" creationId="{90E81C79-D49B-412E-A1A8-54752E70A5A5}"/>
          </ac:cxnSpMkLst>
        </pc:cxnChg>
        <pc:cxnChg chg="mod">
          <ac:chgData name="Cao, Sheng" userId="86757e30-c050-4056-83f8-50901720bc80" providerId="ADAL" clId="{4CDBCE63-7D08-41B1-AED8-82F2161C4540}" dt="2023-04-11T18:57:59.551" v="439" actId="1076"/>
          <ac:cxnSpMkLst>
            <pc:docMk/>
            <pc:sldMk cId="2833503657" sldId="1299"/>
            <ac:cxnSpMk id="8" creationId="{AB330A0B-7791-4835-9E78-1998CD2848DA}"/>
          </ac:cxnSpMkLst>
        </pc:cxnChg>
      </pc:sldChg>
      <pc:sldChg chg="delSp modSp mod">
        <pc:chgData name="Cao, Sheng" userId="86757e30-c050-4056-83f8-50901720bc80" providerId="ADAL" clId="{4CDBCE63-7D08-41B1-AED8-82F2161C4540}" dt="2023-04-13T03:30:17.621" v="2452" actId="962"/>
        <pc:sldMkLst>
          <pc:docMk/>
          <pc:sldMk cId="2773884320" sldId="1300"/>
        </pc:sldMkLst>
        <pc:spChg chg="mod">
          <ac:chgData name="Cao, Sheng" userId="86757e30-c050-4056-83f8-50901720bc80" providerId="ADAL" clId="{4CDBCE63-7D08-41B1-AED8-82F2161C4540}" dt="2023-04-12T21:03:46.742" v="934" actId="962"/>
          <ac:spMkLst>
            <pc:docMk/>
            <pc:sldMk cId="2773884320" sldId="1300"/>
            <ac:spMk id="2" creationId="{00000000-0000-0000-0000-000000000000}"/>
          </ac:spMkLst>
        </pc:spChg>
        <pc:spChg chg="del">
          <ac:chgData name="Cao, Sheng" userId="86757e30-c050-4056-83f8-50901720bc80" providerId="ADAL" clId="{4CDBCE63-7D08-41B1-AED8-82F2161C4540}" dt="2023-04-11T15:04:18.108" v="119" actId="478"/>
          <ac:spMkLst>
            <pc:docMk/>
            <pc:sldMk cId="2773884320" sldId="1300"/>
            <ac:spMk id="4" creationId="{00000000-0000-0000-0000-000000000000}"/>
          </ac:spMkLst>
        </pc:spChg>
        <pc:spChg chg="mod">
          <ac:chgData name="Cao, Sheng" userId="86757e30-c050-4056-83f8-50901720bc80" providerId="ADAL" clId="{4CDBCE63-7D08-41B1-AED8-82F2161C4540}" dt="2023-04-13T03:30:17.621" v="2452" actId="962"/>
          <ac:spMkLst>
            <pc:docMk/>
            <pc:sldMk cId="2773884320" sldId="1300"/>
            <ac:spMk id="6" creationId="{067F778E-5C94-42DC-B4EB-28B498BF4A5C}"/>
          </ac:spMkLst>
        </pc:spChg>
        <pc:spChg chg="mod">
          <ac:chgData name="Cao, Sheng" userId="86757e30-c050-4056-83f8-50901720bc80" providerId="ADAL" clId="{4CDBCE63-7D08-41B1-AED8-82F2161C4540}" dt="2023-04-12T21:03:58.970" v="944" actId="962"/>
          <ac:spMkLst>
            <pc:docMk/>
            <pc:sldMk cId="2773884320" sldId="1300"/>
            <ac:spMk id="7" creationId="{70A7BB22-4B76-461E-9716-E281DFD37E55}"/>
          </ac:spMkLst>
        </pc:spChg>
        <pc:picChg chg="mod">
          <ac:chgData name="Cao, Sheng" userId="86757e30-c050-4056-83f8-50901720bc80" providerId="ADAL" clId="{4CDBCE63-7D08-41B1-AED8-82F2161C4540}" dt="2023-04-12T21:04:09.946" v="949" actId="962"/>
          <ac:picMkLst>
            <pc:docMk/>
            <pc:sldMk cId="2773884320" sldId="1300"/>
            <ac:picMk id="8" creationId="{0DCA5EAE-F27C-4ECE-8102-53CE20F97A8A}"/>
          </ac:picMkLst>
        </pc:picChg>
      </pc:sldChg>
      <pc:sldChg chg="modSp mod">
        <pc:chgData name="Cao, Sheng" userId="86757e30-c050-4056-83f8-50901720bc80" providerId="ADAL" clId="{4CDBCE63-7D08-41B1-AED8-82F2161C4540}" dt="2023-04-13T03:29:52.587" v="2444" actId="962"/>
        <pc:sldMkLst>
          <pc:docMk/>
          <pc:sldMk cId="987755575" sldId="1304"/>
        </pc:sldMkLst>
        <pc:spChg chg="mod">
          <ac:chgData name="Cao, Sheng" userId="86757e30-c050-4056-83f8-50901720bc80" providerId="ADAL" clId="{4CDBCE63-7D08-41B1-AED8-82F2161C4540}" dt="2023-04-12T17:07:46.847" v="830" actId="962"/>
          <ac:spMkLst>
            <pc:docMk/>
            <pc:sldMk cId="987755575" sldId="1304"/>
            <ac:spMk id="2" creationId="{34A51F0B-E340-4218-9ECF-B7AACD1EAA68}"/>
          </ac:spMkLst>
        </pc:spChg>
        <pc:spChg chg="mod">
          <ac:chgData name="Cao, Sheng" userId="86757e30-c050-4056-83f8-50901720bc80" providerId="ADAL" clId="{4CDBCE63-7D08-41B1-AED8-82F2161C4540}" dt="2023-04-13T03:29:52.587" v="2444" actId="962"/>
          <ac:spMkLst>
            <pc:docMk/>
            <pc:sldMk cId="987755575" sldId="1304"/>
            <ac:spMk id="3" creationId="{B4AE6A84-D346-4C19-B481-272E68A67742}"/>
          </ac:spMkLst>
        </pc:spChg>
      </pc:sldChg>
      <pc:sldChg chg="modSp mod">
        <pc:chgData name="Cao, Sheng" userId="86757e30-c050-4056-83f8-50901720bc80" providerId="ADAL" clId="{4CDBCE63-7D08-41B1-AED8-82F2161C4540}" dt="2023-04-13T03:29:16.458" v="2420" actId="962"/>
        <pc:sldMkLst>
          <pc:docMk/>
          <pc:sldMk cId="2971794820" sldId="1305"/>
        </pc:sldMkLst>
        <pc:spChg chg="mod">
          <ac:chgData name="Cao, Sheng" userId="86757e30-c050-4056-83f8-50901720bc80" providerId="ADAL" clId="{4CDBCE63-7D08-41B1-AED8-82F2161C4540}" dt="2023-04-13T03:29:16.458" v="2420" actId="962"/>
          <ac:spMkLst>
            <pc:docMk/>
            <pc:sldMk cId="2971794820" sldId="1305"/>
            <ac:spMk id="2" creationId="{6ED7C3C1-EE5E-42D1-9A59-E41F731A8EE0}"/>
          </ac:spMkLst>
        </pc:spChg>
      </pc:sldChg>
      <pc:sldChg chg="modSp mod">
        <pc:chgData name="Cao, Sheng" userId="86757e30-c050-4056-83f8-50901720bc80" providerId="ADAL" clId="{4CDBCE63-7D08-41B1-AED8-82F2161C4540}" dt="2023-04-13T03:29:50.729" v="2443" actId="962"/>
        <pc:sldMkLst>
          <pc:docMk/>
          <pc:sldMk cId="3781696402" sldId="1309"/>
        </pc:sldMkLst>
        <pc:spChg chg="mod">
          <ac:chgData name="Cao, Sheng" userId="86757e30-c050-4056-83f8-50901720bc80" providerId="ADAL" clId="{4CDBCE63-7D08-41B1-AED8-82F2161C4540}" dt="2023-04-12T17:06:37.650" v="806" actId="962"/>
          <ac:spMkLst>
            <pc:docMk/>
            <pc:sldMk cId="3781696402" sldId="1309"/>
            <ac:spMk id="2" creationId="{34A51F0B-E340-4218-9ECF-B7AACD1EAA68}"/>
          </ac:spMkLst>
        </pc:spChg>
        <pc:spChg chg="mod">
          <ac:chgData name="Cao, Sheng" userId="86757e30-c050-4056-83f8-50901720bc80" providerId="ADAL" clId="{4CDBCE63-7D08-41B1-AED8-82F2161C4540}" dt="2023-04-13T03:29:50.729" v="2443" actId="962"/>
          <ac:spMkLst>
            <pc:docMk/>
            <pc:sldMk cId="3781696402" sldId="1309"/>
            <ac:spMk id="3" creationId="{B4AE6A84-D346-4C19-B481-272E68A67742}"/>
          </ac:spMkLst>
        </pc:spChg>
        <pc:spChg chg="mod">
          <ac:chgData name="Cao, Sheng" userId="86757e30-c050-4056-83f8-50901720bc80" providerId="ADAL" clId="{4CDBCE63-7D08-41B1-AED8-82F2161C4540}" dt="2023-04-12T17:07:10.719" v="826" actId="962"/>
          <ac:spMkLst>
            <pc:docMk/>
            <pc:sldMk cId="3781696402" sldId="1309"/>
            <ac:spMk id="4" creationId="{D86128DF-4858-4E4B-AD1A-75E62BC19241}"/>
          </ac:spMkLst>
        </pc:spChg>
      </pc:sldChg>
      <pc:sldChg chg="addSp delSp modSp mod">
        <pc:chgData name="Cao, Sheng" userId="86757e30-c050-4056-83f8-50901720bc80" providerId="ADAL" clId="{4CDBCE63-7D08-41B1-AED8-82F2161C4540}" dt="2023-04-13T03:30:22.916" v="2454" actId="962"/>
        <pc:sldMkLst>
          <pc:docMk/>
          <pc:sldMk cId="139419837" sldId="1311"/>
        </pc:sldMkLst>
        <pc:spChg chg="mod">
          <ac:chgData name="Cao, Sheng" userId="86757e30-c050-4056-83f8-50901720bc80" providerId="ADAL" clId="{4CDBCE63-7D08-41B1-AED8-82F2161C4540}" dt="2023-04-12T21:13:31.563" v="959" actId="962"/>
          <ac:spMkLst>
            <pc:docMk/>
            <pc:sldMk cId="139419837" sldId="1311"/>
            <ac:spMk id="2" creationId="{00000000-0000-0000-0000-000000000000}"/>
          </ac:spMkLst>
        </pc:spChg>
        <pc:spChg chg="mod">
          <ac:chgData name="Cao, Sheng" userId="86757e30-c050-4056-83f8-50901720bc80" providerId="ADAL" clId="{4CDBCE63-7D08-41B1-AED8-82F2161C4540}" dt="2023-04-12T21:13:37.562" v="963" actId="962"/>
          <ac:spMkLst>
            <pc:docMk/>
            <pc:sldMk cId="139419837" sldId="1311"/>
            <ac:spMk id="3" creationId="{00000000-0000-0000-0000-000000000000}"/>
          </ac:spMkLst>
        </pc:spChg>
        <pc:spChg chg="mod">
          <ac:chgData name="Cao, Sheng" userId="86757e30-c050-4056-83f8-50901720bc80" providerId="ADAL" clId="{4CDBCE63-7D08-41B1-AED8-82F2161C4540}" dt="2023-04-13T03:30:22.916" v="2454" actId="962"/>
          <ac:spMkLst>
            <pc:docMk/>
            <pc:sldMk cId="139419837" sldId="1311"/>
            <ac:spMk id="19" creationId="{DDCB3A4E-2CE4-4B51-BCD0-FD60ABAB7346}"/>
          </ac:spMkLst>
        </pc:spChg>
        <pc:spChg chg="del">
          <ac:chgData name="Cao, Sheng" userId="86757e30-c050-4056-83f8-50901720bc80" providerId="ADAL" clId="{4CDBCE63-7D08-41B1-AED8-82F2161C4540}" dt="2023-04-11T15:13:29.285" v="169" actId="478"/>
          <ac:spMkLst>
            <pc:docMk/>
            <pc:sldMk cId="139419837" sldId="1311"/>
            <ac:spMk id="21" creationId="{4F1B317A-EAE1-49C2-A896-6EFF1175FAC2}"/>
          </ac:spMkLst>
        </pc:spChg>
        <pc:spChg chg="mod">
          <ac:chgData name="Cao, Sheng" userId="86757e30-c050-4056-83f8-50901720bc80" providerId="ADAL" clId="{4CDBCE63-7D08-41B1-AED8-82F2161C4540}" dt="2023-04-11T15:13:50.620" v="172" actId="1076"/>
          <ac:spMkLst>
            <pc:docMk/>
            <pc:sldMk cId="139419837" sldId="1311"/>
            <ac:spMk id="23" creationId="{E95D6772-1304-4B7F-B834-2A58D917C68D}"/>
          </ac:spMkLst>
        </pc:spChg>
        <pc:spChg chg="mod">
          <ac:chgData name="Cao, Sheng" userId="86757e30-c050-4056-83f8-50901720bc80" providerId="ADAL" clId="{4CDBCE63-7D08-41B1-AED8-82F2161C4540}" dt="2023-04-11T15:13:50.620" v="172" actId="1076"/>
          <ac:spMkLst>
            <pc:docMk/>
            <pc:sldMk cId="139419837" sldId="1311"/>
            <ac:spMk id="24" creationId="{F6BD2EAA-4F45-4CB7-BBFF-01964ACC1AA0}"/>
          </ac:spMkLst>
        </pc:spChg>
        <pc:spChg chg="mod">
          <ac:chgData name="Cao, Sheng" userId="86757e30-c050-4056-83f8-50901720bc80" providerId="ADAL" clId="{4CDBCE63-7D08-41B1-AED8-82F2161C4540}" dt="2023-04-11T15:13:50.620" v="172" actId="1076"/>
          <ac:spMkLst>
            <pc:docMk/>
            <pc:sldMk cId="139419837" sldId="1311"/>
            <ac:spMk id="25" creationId="{34FF92F9-0768-4E12-AF8C-EC0BFB13E8F8}"/>
          </ac:spMkLst>
        </pc:spChg>
        <pc:spChg chg="mod">
          <ac:chgData name="Cao, Sheng" userId="86757e30-c050-4056-83f8-50901720bc80" providerId="ADAL" clId="{4CDBCE63-7D08-41B1-AED8-82F2161C4540}" dt="2023-04-11T15:13:50.620" v="172" actId="1076"/>
          <ac:spMkLst>
            <pc:docMk/>
            <pc:sldMk cId="139419837" sldId="1311"/>
            <ac:spMk id="26" creationId="{E63F1495-05CD-41E2-B6A1-5050AF352B9B}"/>
          </ac:spMkLst>
        </pc:spChg>
        <pc:spChg chg="mod">
          <ac:chgData name="Cao, Sheng" userId="86757e30-c050-4056-83f8-50901720bc80" providerId="ADAL" clId="{4CDBCE63-7D08-41B1-AED8-82F2161C4540}" dt="2023-04-11T15:13:50.620" v="172" actId="1076"/>
          <ac:spMkLst>
            <pc:docMk/>
            <pc:sldMk cId="139419837" sldId="1311"/>
            <ac:spMk id="27" creationId="{E0F542BE-C3B5-4CC0-91C7-AE2CDB97B8F4}"/>
          </ac:spMkLst>
        </pc:spChg>
        <pc:spChg chg="mod">
          <ac:chgData name="Cao, Sheng" userId="86757e30-c050-4056-83f8-50901720bc80" providerId="ADAL" clId="{4CDBCE63-7D08-41B1-AED8-82F2161C4540}" dt="2023-04-11T15:13:50.620" v="172" actId="1076"/>
          <ac:spMkLst>
            <pc:docMk/>
            <pc:sldMk cId="139419837" sldId="1311"/>
            <ac:spMk id="28" creationId="{26505DA9-42B6-4DFC-BD96-4C2A8ECA03A3}"/>
          </ac:spMkLst>
        </pc:spChg>
        <pc:spChg chg="mod">
          <ac:chgData name="Cao, Sheng" userId="86757e30-c050-4056-83f8-50901720bc80" providerId="ADAL" clId="{4CDBCE63-7D08-41B1-AED8-82F2161C4540}" dt="2023-04-11T15:13:50.620" v="172" actId="1076"/>
          <ac:spMkLst>
            <pc:docMk/>
            <pc:sldMk cId="139419837" sldId="1311"/>
            <ac:spMk id="29" creationId="{1FD7B89A-0CC3-453A-82EC-56A797D1CC9E}"/>
          </ac:spMkLst>
        </pc:spChg>
        <pc:spChg chg="mod">
          <ac:chgData name="Cao, Sheng" userId="86757e30-c050-4056-83f8-50901720bc80" providerId="ADAL" clId="{4CDBCE63-7D08-41B1-AED8-82F2161C4540}" dt="2023-04-11T15:13:50.620" v="172" actId="1076"/>
          <ac:spMkLst>
            <pc:docMk/>
            <pc:sldMk cId="139419837" sldId="1311"/>
            <ac:spMk id="40" creationId="{425BC953-6FF7-4930-BC70-F0F8791C4CA7}"/>
          </ac:spMkLst>
        </pc:spChg>
        <pc:grpChg chg="add mod">
          <ac:chgData name="Cao, Sheng" userId="86757e30-c050-4056-83f8-50901720bc80" providerId="ADAL" clId="{4CDBCE63-7D08-41B1-AED8-82F2161C4540}" dt="2023-04-12T21:14:39.171" v="965" actId="962"/>
          <ac:grpSpMkLst>
            <pc:docMk/>
            <pc:sldMk cId="139419837" sldId="1311"/>
            <ac:grpSpMk id="4" creationId="{8FAEAAD4-CFB0-0A55-49BF-E3187256AA4F}"/>
          </ac:grpSpMkLst>
        </pc:grpChg>
        <pc:picChg chg="mod">
          <ac:chgData name="Cao, Sheng" userId="86757e30-c050-4056-83f8-50901720bc80" providerId="ADAL" clId="{4CDBCE63-7D08-41B1-AED8-82F2161C4540}" dt="2023-04-11T15:13:50.620" v="172" actId="1076"/>
          <ac:picMkLst>
            <pc:docMk/>
            <pc:sldMk cId="139419837" sldId="1311"/>
            <ac:picMk id="22" creationId="{0A91A9B6-1FAD-4808-BA13-0118BABAAD2F}"/>
          </ac:picMkLst>
        </pc:picChg>
        <pc:cxnChg chg="mod">
          <ac:chgData name="Cao, Sheng" userId="86757e30-c050-4056-83f8-50901720bc80" providerId="ADAL" clId="{4CDBCE63-7D08-41B1-AED8-82F2161C4540}" dt="2023-04-11T15:13:50.620" v="172" actId="1076"/>
          <ac:cxnSpMkLst>
            <pc:docMk/>
            <pc:sldMk cId="139419837" sldId="1311"/>
            <ac:cxnSpMk id="30" creationId="{03ED5A33-56C6-436B-B92A-353847A754F2}"/>
          </ac:cxnSpMkLst>
        </pc:cxnChg>
        <pc:cxnChg chg="mod">
          <ac:chgData name="Cao, Sheng" userId="86757e30-c050-4056-83f8-50901720bc80" providerId="ADAL" clId="{4CDBCE63-7D08-41B1-AED8-82F2161C4540}" dt="2023-04-11T15:13:50.620" v="172" actId="1076"/>
          <ac:cxnSpMkLst>
            <pc:docMk/>
            <pc:sldMk cId="139419837" sldId="1311"/>
            <ac:cxnSpMk id="31" creationId="{506EF7B6-994C-43A9-93BD-F05F24B1FAB1}"/>
          </ac:cxnSpMkLst>
        </pc:cxnChg>
        <pc:cxnChg chg="mod">
          <ac:chgData name="Cao, Sheng" userId="86757e30-c050-4056-83f8-50901720bc80" providerId="ADAL" clId="{4CDBCE63-7D08-41B1-AED8-82F2161C4540}" dt="2023-04-11T15:13:50.620" v="172" actId="1076"/>
          <ac:cxnSpMkLst>
            <pc:docMk/>
            <pc:sldMk cId="139419837" sldId="1311"/>
            <ac:cxnSpMk id="32" creationId="{4D9FC30D-FD97-4CB3-9CFF-FC166F0C9819}"/>
          </ac:cxnSpMkLst>
        </pc:cxnChg>
        <pc:cxnChg chg="mod">
          <ac:chgData name="Cao, Sheng" userId="86757e30-c050-4056-83f8-50901720bc80" providerId="ADAL" clId="{4CDBCE63-7D08-41B1-AED8-82F2161C4540}" dt="2023-04-11T15:13:50.620" v="172" actId="1076"/>
          <ac:cxnSpMkLst>
            <pc:docMk/>
            <pc:sldMk cId="139419837" sldId="1311"/>
            <ac:cxnSpMk id="33" creationId="{121FAE0A-7421-4FEA-BF1B-B432038483E6}"/>
          </ac:cxnSpMkLst>
        </pc:cxnChg>
        <pc:cxnChg chg="mod">
          <ac:chgData name="Cao, Sheng" userId="86757e30-c050-4056-83f8-50901720bc80" providerId="ADAL" clId="{4CDBCE63-7D08-41B1-AED8-82F2161C4540}" dt="2023-04-11T15:13:50.620" v="172" actId="1076"/>
          <ac:cxnSpMkLst>
            <pc:docMk/>
            <pc:sldMk cId="139419837" sldId="1311"/>
            <ac:cxnSpMk id="34" creationId="{48253C0B-87DF-4E8D-9037-DAA4E66DC494}"/>
          </ac:cxnSpMkLst>
        </pc:cxnChg>
        <pc:cxnChg chg="mod">
          <ac:chgData name="Cao, Sheng" userId="86757e30-c050-4056-83f8-50901720bc80" providerId="ADAL" clId="{4CDBCE63-7D08-41B1-AED8-82F2161C4540}" dt="2023-04-11T15:13:50.620" v="172" actId="1076"/>
          <ac:cxnSpMkLst>
            <pc:docMk/>
            <pc:sldMk cId="139419837" sldId="1311"/>
            <ac:cxnSpMk id="35" creationId="{9AF1A3D1-D2FA-4F58-A346-340DAC505CA5}"/>
          </ac:cxnSpMkLst>
        </pc:cxnChg>
        <pc:cxnChg chg="mod">
          <ac:chgData name="Cao, Sheng" userId="86757e30-c050-4056-83f8-50901720bc80" providerId="ADAL" clId="{4CDBCE63-7D08-41B1-AED8-82F2161C4540}" dt="2023-04-11T15:13:50.620" v="172" actId="1076"/>
          <ac:cxnSpMkLst>
            <pc:docMk/>
            <pc:sldMk cId="139419837" sldId="1311"/>
            <ac:cxnSpMk id="36" creationId="{F001067D-D337-48B6-994E-2BE82940FBFD}"/>
          </ac:cxnSpMkLst>
        </pc:cxnChg>
        <pc:cxnChg chg="mod">
          <ac:chgData name="Cao, Sheng" userId="86757e30-c050-4056-83f8-50901720bc80" providerId="ADAL" clId="{4CDBCE63-7D08-41B1-AED8-82F2161C4540}" dt="2023-04-11T15:13:50.620" v="172" actId="1076"/>
          <ac:cxnSpMkLst>
            <pc:docMk/>
            <pc:sldMk cId="139419837" sldId="1311"/>
            <ac:cxnSpMk id="37" creationId="{5DD9CECB-022F-47F7-B063-EEA41EBB75B3}"/>
          </ac:cxnSpMkLst>
        </pc:cxnChg>
        <pc:cxnChg chg="mod">
          <ac:chgData name="Cao, Sheng" userId="86757e30-c050-4056-83f8-50901720bc80" providerId="ADAL" clId="{4CDBCE63-7D08-41B1-AED8-82F2161C4540}" dt="2023-04-11T15:13:50.620" v="172" actId="1076"/>
          <ac:cxnSpMkLst>
            <pc:docMk/>
            <pc:sldMk cId="139419837" sldId="1311"/>
            <ac:cxnSpMk id="38" creationId="{167A74F5-8E9F-42C0-A1AB-33FBCAECE974}"/>
          </ac:cxnSpMkLst>
        </pc:cxnChg>
        <pc:cxnChg chg="mod">
          <ac:chgData name="Cao, Sheng" userId="86757e30-c050-4056-83f8-50901720bc80" providerId="ADAL" clId="{4CDBCE63-7D08-41B1-AED8-82F2161C4540}" dt="2023-04-11T15:13:50.620" v="172" actId="1076"/>
          <ac:cxnSpMkLst>
            <pc:docMk/>
            <pc:sldMk cId="139419837" sldId="1311"/>
            <ac:cxnSpMk id="39" creationId="{5A1C7D29-8BB2-4C4C-B111-E9C755220AD8}"/>
          </ac:cxnSpMkLst>
        </pc:cxnChg>
      </pc:sldChg>
      <pc:sldChg chg="modSp mod">
        <pc:chgData name="Cao, Sheng" userId="86757e30-c050-4056-83f8-50901720bc80" providerId="ADAL" clId="{4CDBCE63-7D08-41B1-AED8-82F2161C4540}" dt="2023-04-14T22:21:35.278" v="2539" actId="962"/>
        <pc:sldMkLst>
          <pc:docMk/>
          <pc:sldMk cId="3901659514" sldId="1312"/>
        </pc:sldMkLst>
        <pc:spChg chg="mod">
          <ac:chgData name="Cao, Sheng" userId="86757e30-c050-4056-83f8-50901720bc80" providerId="ADAL" clId="{4CDBCE63-7D08-41B1-AED8-82F2161C4540}" dt="2023-04-12T21:30:38.730" v="1049" actId="962"/>
          <ac:spMkLst>
            <pc:docMk/>
            <pc:sldMk cId="3901659514" sldId="1312"/>
            <ac:spMk id="2" creationId="{00000000-0000-0000-0000-000000000000}"/>
          </ac:spMkLst>
        </pc:spChg>
        <pc:spChg chg="mod">
          <ac:chgData name="Cao, Sheng" userId="86757e30-c050-4056-83f8-50901720bc80" providerId="ADAL" clId="{4CDBCE63-7D08-41B1-AED8-82F2161C4540}" dt="2023-04-12T21:31:12.129" v="1061" actId="962"/>
          <ac:spMkLst>
            <pc:docMk/>
            <pc:sldMk cId="3901659514" sldId="1312"/>
            <ac:spMk id="3" creationId="{00000000-0000-0000-0000-000000000000}"/>
          </ac:spMkLst>
        </pc:spChg>
        <pc:spChg chg="mod">
          <ac:chgData name="Cao, Sheng" userId="86757e30-c050-4056-83f8-50901720bc80" providerId="ADAL" clId="{4CDBCE63-7D08-41B1-AED8-82F2161C4540}" dt="2023-04-13T03:30:32.531" v="2458" actId="962"/>
          <ac:spMkLst>
            <pc:docMk/>
            <pc:sldMk cId="3901659514" sldId="1312"/>
            <ac:spMk id="4" creationId="{9F2E6C6D-8FEE-4C74-8139-D05DE573FDE6}"/>
          </ac:spMkLst>
        </pc:spChg>
        <pc:picChg chg="mod">
          <ac:chgData name="Cao, Sheng" userId="86757e30-c050-4056-83f8-50901720bc80" providerId="ADAL" clId="{4CDBCE63-7D08-41B1-AED8-82F2161C4540}" dt="2023-04-14T22:21:35.278" v="2539" actId="962"/>
          <ac:picMkLst>
            <pc:docMk/>
            <pc:sldMk cId="3901659514" sldId="1312"/>
            <ac:picMk id="12" creationId="{E9CEC183-C9EE-47C2-A803-64994860D52C}"/>
          </ac:picMkLst>
        </pc:picChg>
      </pc:sldChg>
      <pc:sldChg chg="modSp mod">
        <pc:chgData name="Cao, Sheng" userId="86757e30-c050-4056-83f8-50901720bc80" providerId="ADAL" clId="{4CDBCE63-7D08-41B1-AED8-82F2161C4540}" dt="2023-04-13T03:30:06.288" v="2448" actId="962"/>
        <pc:sldMkLst>
          <pc:docMk/>
          <pc:sldMk cId="3682323140" sldId="1314"/>
        </pc:sldMkLst>
        <pc:spChg chg="mod">
          <ac:chgData name="Cao, Sheng" userId="86757e30-c050-4056-83f8-50901720bc80" providerId="ADAL" clId="{4CDBCE63-7D08-41B1-AED8-82F2161C4540}" dt="2023-04-12T17:14:22.202" v="888" actId="962"/>
          <ac:spMkLst>
            <pc:docMk/>
            <pc:sldMk cId="3682323140" sldId="1314"/>
            <ac:spMk id="2" creationId="{34A51F0B-E340-4218-9ECF-B7AACD1EAA68}"/>
          </ac:spMkLst>
        </pc:spChg>
        <pc:spChg chg="mod">
          <ac:chgData name="Cao, Sheng" userId="86757e30-c050-4056-83f8-50901720bc80" providerId="ADAL" clId="{4CDBCE63-7D08-41B1-AED8-82F2161C4540}" dt="2023-04-13T03:30:06.288" v="2448" actId="962"/>
          <ac:spMkLst>
            <pc:docMk/>
            <pc:sldMk cId="3682323140" sldId="1314"/>
            <ac:spMk id="3" creationId="{B4AE6A84-D346-4C19-B481-272E68A67742}"/>
          </ac:spMkLst>
        </pc:spChg>
      </pc:sldChg>
      <pc:sldChg chg="modSp mod">
        <pc:chgData name="Cao, Sheng" userId="86757e30-c050-4056-83f8-50901720bc80" providerId="ADAL" clId="{4CDBCE63-7D08-41B1-AED8-82F2161C4540}" dt="2023-04-13T03:29:58.587" v="2446" actId="962"/>
        <pc:sldMkLst>
          <pc:docMk/>
          <pc:sldMk cId="2017083639" sldId="1315"/>
        </pc:sldMkLst>
        <pc:spChg chg="mod">
          <ac:chgData name="Cao, Sheng" userId="86757e30-c050-4056-83f8-50901720bc80" providerId="ADAL" clId="{4CDBCE63-7D08-41B1-AED8-82F2161C4540}" dt="2023-04-12T17:11:45.148" v="872" actId="962"/>
          <ac:spMkLst>
            <pc:docMk/>
            <pc:sldMk cId="2017083639" sldId="1315"/>
            <ac:spMk id="2" creationId="{D8C12D47-4294-45D8-8EDC-C71202594E18}"/>
          </ac:spMkLst>
        </pc:spChg>
        <pc:spChg chg="mod">
          <ac:chgData name="Cao, Sheng" userId="86757e30-c050-4056-83f8-50901720bc80" providerId="ADAL" clId="{4CDBCE63-7D08-41B1-AED8-82F2161C4540}" dt="2023-04-13T03:29:58.587" v="2446" actId="962"/>
          <ac:spMkLst>
            <pc:docMk/>
            <pc:sldMk cId="2017083639" sldId="1315"/>
            <ac:spMk id="3" creationId="{BEFAA982-29E5-4D25-A025-AA1EE85C70EE}"/>
          </ac:spMkLst>
        </pc:spChg>
        <pc:picChg chg="mod">
          <ac:chgData name="Cao, Sheng" userId="86757e30-c050-4056-83f8-50901720bc80" providerId="ADAL" clId="{4CDBCE63-7D08-41B1-AED8-82F2161C4540}" dt="2023-04-12T17:12:22.589" v="874" actId="962"/>
          <ac:picMkLst>
            <pc:docMk/>
            <pc:sldMk cId="2017083639" sldId="1315"/>
            <ac:picMk id="6" creationId="{74C28C42-7758-42EE-9347-D0DBC027321A}"/>
          </ac:picMkLst>
        </pc:picChg>
      </pc:sldChg>
      <pc:sldChg chg="delSp modSp mod">
        <pc:chgData name="Cao, Sheng" userId="86757e30-c050-4056-83f8-50901720bc80" providerId="ADAL" clId="{4CDBCE63-7D08-41B1-AED8-82F2161C4540}" dt="2023-04-13T03:30:47.980" v="2464" actId="962"/>
        <pc:sldMkLst>
          <pc:docMk/>
          <pc:sldMk cId="4238116485" sldId="1318"/>
        </pc:sldMkLst>
        <pc:spChg chg="mod">
          <ac:chgData name="Cao, Sheng" userId="86757e30-c050-4056-83f8-50901720bc80" providerId="ADAL" clId="{4CDBCE63-7D08-41B1-AED8-82F2161C4540}" dt="2023-04-13T03:30:47.980" v="2464" actId="962"/>
          <ac:spMkLst>
            <pc:docMk/>
            <pc:sldMk cId="4238116485" sldId="1318"/>
            <ac:spMk id="5" creationId="{57E3AA2F-0174-4BFC-BB09-0AC2F2FFA0F8}"/>
          </ac:spMkLst>
        </pc:spChg>
        <pc:spChg chg="mod">
          <ac:chgData name="Cao, Sheng" userId="86757e30-c050-4056-83f8-50901720bc80" providerId="ADAL" clId="{4CDBCE63-7D08-41B1-AED8-82F2161C4540}" dt="2023-04-12T21:54:13.736" v="1189" actId="962"/>
          <ac:spMkLst>
            <pc:docMk/>
            <pc:sldMk cId="4238116485" sldId="1318"/>
            <ac:spMk id="7" creationId="{1C27B121-2E62-4EF2-B366-1DDCBE0197F7}"/>
          </ac:spMkLst>
        </pc:spChg>
        <pc:spChg chg="mod">
          <ac:chgData name="Cao, Sheng" userId="86757e30-c050-4056-83f8-50901720bc80" providerId="ADAL" clId="{4CDBCE63-7D08-41B1-AED8-82F2161C4540}" dt="2023-04-12T21:54:43.364" v="1195" actId="962"/>
          <ac:spMkLst>
            <pc:docMk/>
            <pc:sldMk cId="4238116485" sldId="1318"/>
            <ac:spMk id="8" creationId="{BA543BC3-D8E5-47ED-8C52-DB38FCC6AF80}"/>
          </ac:spMkLst>
        </pc:spChg>
        <pc:spChg chg="mod">
          <ac:chgData name="Cao, Sheng" userId="86757e30-c050-4056-83f8-50901720bc80" providerId="ADAL" clId="{4CDBCE63-7D08-41B1-AED8-82F2161C4540}" dt="2023-04-12T21:54:10.221" v="1187" actId="962"/>
          <ac:spMkLst>
            <pc:docMk/>
            <pc:sldMk cId="4238116485" sldId="1318"/>
            <ac:spMk id="57349" creationId="{00000000-0000-0000-0000-000000000000}"/>
          </ac:spMkLst>
        </pc:spChg>
        <pc:spChg chg="del mod">
          <ac:chgData name="Cao, Sheng" userId="86757e30-c050-4056-83f8-50901720bc80" providerId="ADAL" clId="{4CDBCE63-7D08-41B1-AED8-82F2161C4540}" dt="2023-04-11T18:09:22.166" v="273" actId="478"/>
          <ac:spMkLst>
            <pc:docMk/>
            <pc:sldMk cId="4238116485" sldId="1318"/>
            <ac:spMk id="59396" creationId="{00000000-0000-0000-0000-000000000000}"/>
          </ac:spMkLst>
        </pc:spChg>
      </pc:sldChg>
      <pc:sldChg chg="modSp mod">
        <pc:chgData name="Cao, Sheng" userId="86757e30-c050-4056-83f8-50901720bc80" providerId="ADAL" clId="{4CDBCE63-7D08-41B1-AED8-82F2161C4540}" dt="2023-04-13T03:31:45.441" v="2492" actId="962"/>
        <pc:sldMkLst>
          <pc:docMk/>
          <pc:sldMk cId="657939001" sldId="1319"/>
        </pc:sldMkLst>
        <pc:spChg chg="mod">
          <ac:chgData name="Cao, Sheng" userId="86757e30-c050-4056-83f8-50901720bc80" providerId="ADAL" clId="{4CDBCE63-7D08-41B1-AED8-82F2161C4540}" dt="2023-04-12T23:05:52.087" v="1921" actId="962"/>
          <ac:spMkLst>
            <pc:docMk/>
            <pc:sldMk cId="657939001" sldId="1319"/>
            <ac:spMk id="2" creationId="{66473CA8-C9CC-486D-8C57-50BC5B7F5EA9}"/>
          </ac:spMkLst>
        </pc:spChg>
        <pc:spChg chg="mod">
          <ac:chgData name="Cao, Sheng" userId="86757e30-c050-4056-83f8-50901720bc80" providerId="ADAL" clId="{4CDBCE63-7D08-41B1-AED8-82F2161C4540}" dt="2023-04-13T03:31:45.441" v="2492" actId="962"/>
          <ac:spMkLst>
            <pc:docMk/>
            <pc:sldMk cId="657939001" sldId="1319"/>
            <ac:spMk id="3" creationId="{FCD2DBC7-74D4-4CB7-A907-DE63D5DC55F9}"/>
          </ac:spMkLst>
        </pc:spChg>
      </pc:sldChg>
      <pc:sldChg chg="addSp delSp modSp mod modAnim">
        <pc:chgData name="Cao, Sheng" userId="86757e30-c050-4056-83f8-50901720bc80" providerId="ADAL" clId="{4CDBCE63-7D08-41B1-AED8-82F2161C4540}" dt="2023-04-13T03:30:20.355" v="2453" actId="962"/>
        <pc:sldMkLst>
          <pc:docMk/>
          <pc:sldMk cId="2915033436" sldId="1324"/>
        </pc:sldMkLst>
        <pc:spChg chg="mod">
          <ac:chgData name="Cao, Sheng" userId="86757e30-c050-4056-83f8-50901720bc80" providerId="ADAL" clId="{4CDBCE63-7D08-41B1-AED8-82F2161C4540}" dt="2023-04-12T21:04:58.454" v="951" actId="962"/>
          <ac:spMkLst>
            <pc:docMk/>
            <pc:sldMk cId="2915033436" sldId="1324"/>
            <ac:spMk id="2" creationId="{00000000-0000-0000-0000-000000000000}"/>
          </ac:spMkLst>
        </pc:spChg>
        <pc:spChg chg="add del mod">
          <ac:chgData name="Cao, Sheng" userId="86757e30-c050-4056-83f8-50901720bc80" providerId="ADAL" clId="{4CDBCE63-7D08-41B1-AED8-82F2161C4540}" dt="2023-04-11T15:10:23.020" v="142" actId="21"/>
          <ac:spMkLst>
            <pc:docMk/>
            <pc:sldMk cId="2915033436" sldId="1324"/>
            <ac:spMk id="3" creationId="{631D229B-202F-280B-C925-B98D93300E16}"/>
          </ac:spMkLst>
        </pc:spChg>
        <pc:spChg chg="del">
          <ac:chgData name="Cao, Sheng" userId="86757e30-c050-4056-83f8-50901720bc80" providerId="ADAL" clId="{4CDBCE63-7D08-41B1-AED8-82F2161C4540}" dt="2023-04-11T15:04:50.236" v="127" actId="478"/>
          <ac:spMkLst>
            <pc:docMk/>
            <pc:sldMk cId="2915033436" sldId="1324"/>
            <ac:spMk id="4" creationId="{00000000-0000-0000-0000-000000000000}"/>
          </ac:spMkLst>
        </pc:spChg>
        <pc:spChg chg="mod">
          <ac:chgData name="Cao, Sheng" userId="86757e30-c050-4056-83f8-50901720bc80" providerId="ADAL" clId="{4CDBCE63-7D08-41B1-AED8-82F2161C4540}" dt="2023-04-13T03:30:20.355" v="2453" actId="962"/>
          <ac:spMkLst>
            <pc:docMk/>
            <pc:sldMk cId="2915033436" sldId="1324"/>
            <ac:spMk id="6" creationId="{067F778E-5C94-42DC-B4EB-28B498BF4A5C}"/>
          </ac:spMkLst>
        </pc:spChg>
        <pc:spChg chg="add del mod">
          <ac:chgData name="Cao, Sheng" userId="86757e30-c050-4056-83f8-50901720bc80" providerId="ADAL" clId="{4CDBCE63-7D08-41B1-AED8-82F2161C4540}" dt="2023-04-11T15:11:07.538" v="155" actId="21"/>
          <ac:spMkLst>
            <pc:docMk/>
            <pc:sldMk cId="2915033436" sldId="1324"/>
            <ac:spMk id="9" creationId="{258DA105-00E0-7832-8BFA-B3FA532394FB}"/>
          </ac:spMkLst>
        </pc:spChg>
        <pc:spChg chg="add del mod">
          <ac:chgData name="Cao, Sheng" userId="86757e30-c050-4056-83f8-50901720bc80" providerId="ADAL" clId="{4CDBCE63-7D08-41B1-AED8-82F2161C4540}" dt="2023-04-11T15:12:58.053" v="167" actId="478"/>
          <ac:spMkLst>
            <pc:docMk/>
            <pc:sldMk cId="2915033436" sldId="1324"/>
            <ac:spMk id="12" creationId="{225C249B-A21C-3377-C5EB-9F1973EBFBDD}"/>
          </ac:spMkLst>
        </pc:spChg>
        <pc:graphicFrameChg chg="add del mod">
          <ac:chgData name="Cao, Sheng" userId="86757e30-c050-4056-83f8-50901720bc80" providerId="ADAL" clId="{4CDBCE63-7D08-41B1-AED8-82F2161C4540}" dt="2023-04-11T15:12:55.123" v="166" actId="478"/>
          <ac:graphicFrameMkLst>
            <pc:docMk/>
            <pc:sldMk cId="2915033436" sldId="1324"/>
            <ac:graphicFrameMk id="5" creationId="{00000000-0000-0000-0000-000000000000}"/>
          </ac:graphicFrameMkLst>
        </pc:graphicFrameChg>
        <pc:graphicFrameChg chg="add del mod">
          <ac:chgData name="Cao, Sheng" userId="86757e30-c050-4056-83f8-50901720bc80" providerId="ADAL" clId="{4CDBCE63-7D08-41B1-AED8-82F2161C4540}" dt="2023-04-11T15:12:55.123" v="166" actId="478"/>
          <ac:graphicFrameMkLst>
            <pc:docMk/>
            <pc:sldMk cId="2915033436" sldId="1324"/>
            <ac:graphicFrameMk id="7" creationId="{489F1B54-1A9B-4C2B-985E-B49BE42CA229}"/>
          </ac:graphicFrameMkLst>
        </pc:graphicFrameChg>
        <pc:graphicFrameChg chg="add del mod">
          <ac:chgData name="Cao, Sheng" userId="86757e30-c050-4056-83f8-50901720bc80" providerId="ADAL" clId="{4CDBCE63-7D08-41B1-AED8-82F2161C4540}" dt="2023-04-11T15:12:55.123" v="166" actId="478"/>
          <ac:graphicFrameMkLst>
            <pc:docMk/>
            <pc:sldMk cId="2915033436" sldId="1324"/>
            <ac:graphicFrameMk id="13" creationId="{89E54918-EF7B-466F-B3BF-FA66CF433A26}"/>
          </ac:graphicFrameMkLst>
        </pc:graphicFrameChg>
        <pc:picChg chg="add del mod">
          <ac:chgData name="Cao, Sheng" userId="86757e30-c050-4056-83f8-50901720bc80" providerId="ADAL" clId="{4CDBCE63-7D08-41B1-AED8-82F2161C4540}" dt="2023-04-11T15:10:21.602" v="140"/>
          <ac:picMkLst>
            <pc:docMk/>
            <pc:sldMk cId="2915033436" sldId="1324"/>
            <ac:picMk id="8" creationId="{0E6AADF1-E670-59E1-660F-0F6BDDC4E7D9}"/>
          </ac:picMkLst>
        </pc:picChg>
        <pc:picChg chg="add del mod">
          <ac:chgData name="Cao, Sheng" userId="86757e30-c050-4056-83f8-50901720bc80" providerId="ADAL" clId="{4CDBCE63-7D08-41B1-AED8-82F2161C4540}" dt="2023-04-11T15:11:06.320" v="153"/>
          <ac:picMkLst>
            <pc:docMk/>
            <pc:sldMk cId="2915033436" sldId="1324"/>
            <ac:picMk id="10" creationId="{424A4B79-93BF-552F-7907-5E2B266C76AD}"/>
          </ac:picMkLst>
        </pc:picChg>
        <pc:picChg chg="add mod">
          <ac:chgData name="Cao, Sheng" userId="86757e30-c050-4056-83f8-50901720bc80" providerId="ADAL" clId="{4CDBCE63-7D08-41B1-AED8-82F2161C4540}" dt="2023-04-12T21:13:14.536" v="957" actId="962"/>
          <ac:picMkLst>
            <pc:docMk/>
            <pc:sldMk cId="2915033436" sldId="1324"/>
            <ac:picMk id="11" creationId="{54A313CD-D80C-9A78-843B-12E464854AFB}"/>
          </ac:picMkLst>
        </pc:picChg>
      </pc:sldChg>
      <pc:sldChg chg="delSp modSp mod">
        <pc:chgData name="Cao, Sheng" userId="86757e30-c050-4056-83f8-50901720bc80" providerId="ADAL" clId="{4CDBCE63-7D08-41B1-AED8-82F2161C4540}" dt="2023-04-14T22:21:06.972" v="2536" actId="962"/>
        <pc:sldMkLst>
          <pc:docMk/>
          <pc:sldMk cId="2254064716" sldId="1325"/>
        </pc:sldMkLst>
        <pc:spChg chg="mod">
          <ac:chgData name="Cao, Sheng" userId="86757e30-c050-4056-83f8-50901720bc80" providerId="ADAL" clId="{4CDBCE63-7D08-41B1-AED8-82F2161C4540}" dt="2023-04-12T21:14:47.725" v="967" actId="962"/>
          <ac:spMkLst>
            <pc:docMk/>
            <pc:sldMk cId="2254064716" sldId="1325"/>
            <ac:spMk id="2" creationId="{00000000-0000-0000-0000-000000000000}"/>
          </ac:spMkLst>
        </pc:spChg>
        <pc:spChg chg="del mod">
          <ac:chgData name="Cao, Sheng" userId="86757e30-c050-4056-83f8-50901720bc80" providerId="ADAL" clId="{4CDBCE63-7D08-41B1-AED8-82F2161C4540}" dt="2023-04-11T15:14:30.758" v="183" actId="478"/>
          <ac:spMkLst>
            <pc:docMk/>
            <pc:sldMk cId="2254064716" sldId="1325"/>
            <ac:spMk id="3" creationId="{00000000-0000-0000-0000-000000000000}"/>
          </ac:spMkLst>
        </pc:spChg>
        <pc:spChg chg="mod">
          <ac:chgData name="Cao, Sheng" userId="86757e30-c050-4056-83f8-50901720bc80" providerId="ADAL" clId="{4CDBCE63-7D08-41B1-AED8-82F2161C4540}" dt="2023-04-13T03:30:25.255" v="2455" actId="962"/>
          <ac:spMkLst>
            <pc:docMk/>
            <pc:sldMk cId="2254064716" sldId="1325"/>
            <ac:spMk id="19" creationId="{DDCB3A4E-2CE4-4B51-BCD0-FD60ABAB7346}"/>
          </ac:spMkLst>
        </pc:spChg>
        <pc:graphicFrameChg chg="mod">
          <ac:chgData name="Cao, Sheng" userId="86757e30-c050-4056-83f8-50901720bc80" providerId="ADAL" clId="{4CDBCE63-7D08-41B1-AED8-82F2161C4540}" dt="2023-04-14T22:21:06.972" v="2536" actId="962"/>
          <ac:graphicFrameMkLst>
            <pc:docMk/>
            <pc:sldMk cId="2254064716" sldId="1325"/>
            <ac:graphicFrameMk id="4" creationId="{EB3979F1-4D8E-4936-978F-E8E4F8814A11}"/>
          </ac:graphicFrameMkLst>
        </pc:graphicFrameChg>
      </pc:sldChg>
      <pc:sldChg chg="addSp delSp modSp mod modAnim">
        <pc:chgData name="Cao, Sheng" userId="86757e30-c050-4056-83f8-50901720bc80" providerId="ADAL" clId="{4CDBCE63-7D08-41B1-AED8-82F2161C4540}" dt="2023-04-13T03:30:28.507" v="2456" actId="962"/>
        <pc:sldMkLst>
          <pc:docMk/>
          <pc:sldMk cId="1003145808" sldId="1326"/>
        </pc:sldMkLst>
        <pc:spChg chg="mod">
          <ac:chgData name="Cao, Sheng" userId="86757e30-c050-4056-83f8-50901720bc80" providerId="ADAL" clId="{4CDBCE63-7D08-41B1-AED8-82F2161C4540}" dt="2023-04-12T21:19:04.947" v="982" actId="962"/>
          <ac:spMkLst>
            <pc:docMk/>
            <pc:sldMk cId="1003145808" sldId="1326"/>
            <ac:spMk id="2" creationId="{00000000-0000-0000-0000-000000000000}"/>
          </ac:spMkLst>
        </pc:spChg>
        <pc:spChg chg="del mod">
          <ac:chgData name="Cao, Sheng" userId="86757e30-c050-4056-83f8-50901720bc80" providerId="ADAL" clId="{4CDBCE63-7D08-41B1-AED8-82F2161C4540}" dt="2023-04-11T15:14:46.110" v="188" actId="478"/>
          <ac:spMkLst>
            <pc:docMk/>
            <pc:sldMk cId="1003145808" sldId="1326"/>
            <ac:spMk id="3" creationId="{00000000-0000-0000-0000-000000000000}"/>
          </ac:spMkLst>
        </pc:spChg>
        <pc:spChg chg="mod">
          <ac:chgData name="Cao, Sheng" userId="86757e30-c050-4056-83f8-50901720bc80" providerId="ADAL" clId="{4CDBCE63-7D08-41B1-AED8-82F2161C4540}" dt="2023-04-12T21:20:30.070" v="1004" actId="962"/>
          <ac:spMkLst>
            <pc:docMk/>
            <pc:sldMk cId="1003145808" sldId="1326"/>
            <ac:spMk id="5" creationId="{9E271AA6-382C-472A-8950-ABA297AEB88F}"/>
          </ac:spMkLst>
        </pc:spChg>
        <pc:spChg chg="add del">
          <ac:chgData name="Cao, Sheng" userId="86757e30-c050-4056-83f8-50901720bc80" providerId="ADAL" clId="{4CDBCE63-7D08-41B1-AED8-82F2161C4540}" dt="2023-04-12T21:20:45.999" v="1010" actId="22"/>
          <ac:spMkLst>
            <pc:docMk/>
            <pc:sldMk cId="1003145808" sldId="1326"/>
            <ac:spMk id="6" creationId="{2A247825-C46C-375C-DE94-EE52C37A3F5F}"/>
          </ac:spMkLst>
        </pc:spChg>
        <pc:spChg chg="mod">
          <ac:chgData name="Cao, Sheng" userId="86757e30-c050-4056-83f8-50901720bc80" providerId="ADAL" clId="{4CDBCE63-7D08-41B1-AED8-82F2161C4540}" dt="2023-04-12T21:19:28.255" v="996" actId="962"/>
          <ac:spMkLst>
            <pc:docMk/>
            <pc:sldMk cId="1003145808" sldId="1326"/>
            <ac:spMk id="7" creationId="{36552D0A-3840-44B1-871E-2218ABCB7C96}"/>
          </ac:spMkLst>
        </pc:spChg>
        <pc:spChg chg="mod">
          <ac:chgData name="Cao, Sheng" userId="86757e30-c050-4056-83f8-50901720bc80" providerId="ADAL" clId="{4CDBCE63-7D08-41B1-AED8-82F2161C4540}" dt="2023-04-12T21:19:15.925" v="992" actId="962"/>
          <ac:spMkLst>
            <pc:docMk/>
            <pc:sldMk cId="1003145808" sldId="1326"/>
            <ac:spMk id="8" creationId="{FEA7B342-796C-48AA-8AB9-29E307071AC4}"/>
          </ac:spMkLst>
        </pc:spChg>
        <pc:spChg chg="mod">
          <ac:chgData name="Cao, Sheng" userId="86757e30-c050-4056-83f8-50901720bc80" providerId="ADAL" clId="{4CDBCE63-7D08-41B1-AED8-82F2161C4540}" dt="2023-04-12T21:20:33.628" v="1006" actId="962"/>
          <ac:spMkLst>
            <pc:docMk/>
            <pc:sldMk cId="1003145808" sldId="1326"/>
            <ac:spMk id="10" creationId="{B067BAC3-8294-4450-AFE6-DBE08B93BF0D}"/>
          </ac:spMkLst>
        </pc:spChg>
        <pc:spChg chg="mod">
          <ac:chgData name="Cao, Sheng" userId="86757e30-c050-4056-83f8-50901720bc80" providerId="ADAL" clId="{4CDBCE63-7D08-41B1-AED8-82F2161C4540}" dt="2023-04-12T21:20:39.809" v="1008" actId="962"/>
          <ac:spMkLst>
            <pc:docMk/>
            <pc:sldMk cId="1003145808" sldId="1326"/>
            <ac:spMk id="11" creationId="{B7145670-FF2B-4A44-9344-907D3D9ACB1B}"/>
          </ac:spMkLst>
        </pc:spChg>
        <pc:spChg chg="mod">
          <ac:chgData name="Cao, Sheng" userId="86757e30-c050-4056-83f8-50901720bc80" providerId="ADAL" clId="{4CDBCE63-7D08-41B1-AED8-82F2161C4540}" dt="2023-04-12T21:20:48.702" v="1012" actId="962"/>
          <ac:spMkLst>
            <pc:docMk/>
            <pc:sldMk cId="1003145808" sldId="1326"/>
            <ac:spMk id="12" creationId="{AFEC28E5-671E-4F84-9634-84B9853113D2}"/>
          </ac:spMkLst>
        </pc:spChg>
        <pc:spChg chg="mod">
          <ac:chgData name="Cao, Sheng" userId="86757e30-c050-4056-83f8-50901720bc80" providerId="ADAL" clId="{4CDBCE63-7D08-41B1-AED8-82F2161C4540}" dt="2023-04-12T21:20:52.318" v="1014" actId="962"/>
          <ac:spMkLst>
            <pc:docMk/>
            <pc:sldMk cId="1003145808" sldId="1326"/>
            <ac:spMk id="13" creationId="{C6A19CF7-9736-4CD4-B722-CD41DA530257}"/>
          </ac:spMkLst>
        </pc:spChg>
        <pc:spChg chg="mod">
          <ac:chgData name="Cao, Sheng" userId="86757e30-c050-4056-83f8-50901720bc80" providerId="ADAL" clId="{4CDBCE63-7D08-41B1-AED8-82F2161C4540}" dt="2023-04-12T21:20:55.729" v="1016" actId="962"/>
          <ac:spMkLst>
            <pc:docMk/>
            <pc:sldMk cId="1003145808" sldId="1326"/>
            <ac:spMk id="14" creationId="{05644C2E-6BA0-49EF-9B74-15225E9C13DB}"/>
          </ac:spMkLst>
        </pc:spChg>
        <pc:spChg chg="mod">
          <ac:chgData name="Cao, Sheng" userId="86757e30-c050-4056-83f8-50901720bc80" providerId="ADAL" clId="{4CDBCE63-7D08-41B1-AED8-82F2161C4540}" dt="2023-04-13T03:30:28.507" v="2456" actId="962"/>
          <ac:spMkLst>
            <pc:docMk/>
            <pc:sldMk cId="1003145808" sldId="1326"/>
            <ac:spMk id="19" creationId="{DDCB3A4E-2CE4-4B51-BCD0-FD60ABAB7346}"/>
          </ac:spMkLst>
        </pc:spChg>
        <pc:spChg chg="mod">
          <ac:chgData name="Cao, Sheng" userId="86757e30-c050-4056-83f8-50901720bc80" providerId="ADAL" clId="{4CDBCE63-7D08-41B1-AED8-82F2161C4540}" dt="2023-04-12T21:19:11.677" v="988" actId="962"/>
          <ac:spMkLst>
            <pc:docMk/>
            <pc:sldMk cId="1003145808" sldId="1326"/>
            <ac:spMk id="27" creationId="{6EB3AB65-7044-4C0E-9B71-2726FF01C1B2}"/>
          </ac:spMkLst>
        </pc:spChg>
        <pc:grpChg chg="add mod">
          <ac:chgData name="Cao, Sheng" userId="86757e30-c050-4056-83f8-50901720bc80" providerId="ADAL" clId="{4CDBCE63-7D08-41B1-AED8-82F2161C4540}" dt="2023-04-12T21:20:26.395" v="1002" actId="962"/>
          <ac:grpSpMkLst>
            <pc:docMk/>
            <pc:sldMk cId="1003145808" sldId="1326"/>
            <ac:grpSpMk id="4" creationId="{F892F799-E575-B96D-BD5C-8EEA5E6C9903}"/>
          </ac:grpSpMkLst>
        </pc:grpChg>
        <pc:cxnChg chg="mod">
          <ac:chgData name="Cao, Sheng" userId="86757e30-c050-4056-83f8-50901720bc80" providerId="ADAL" clId="{4CDBCE63-7D08-41B1-AED8-82F2161C4540}" dt="2023-04-11T15:15:31.152" v="192" actId="164"/>
          <ac:cxnSpMkLst>
            <pc:docMk/>
            <pc:sldMk cId="1003145808" sldId="1326"/>
            <ac:cxnSpMk id="16" creationId="{14D338CC-ADDB-49A9-9D50-2ADCECE9D326}"/>
          </ac:cxnSpMkLst>
        </pc:cxnChg>
        <pc:cxnChg chg="mod">
          <ac:chgData name="Cao, Sheng" userId="86757e30-c050-4056-83f8-50901720bc80" providerId="ADAL" clId="{4CDBCE63-7D08-41B1-AED8-82F2161C4540}" dt="2023-04-11T15:15:31.152" v="192" actId="164"/>
          <ac:cxnSpMkLst>
            <pc:docMk/>
            <pc:sldMk cId="1003145808" sldId="1326"/>
            <ac:cxnSpMk id="18" creationId="{71B5B1B4-7A65-4D47-9BF3-D2F0EE692577}"/>
          </ac:cxnSpMkLst>
        </pc:cxnChg>
        <pc:cxnChg chg="mod">
          <ac:chgData name="Cao, Sheng" userId="86757e30-c050-4056-83f8-50901720bc80" providerId="ADAL" clId="{4CDBCE63-7D08-41B1-AED8-82F2161C4540}" dt="2023-04-11T15:15:31.152" v="192" actId="164"/>
          <ac:cxnSpMkLst>
            <pc:docMk/>
            <pc:sldMk cId="1003145808" sldId="1326"/>
            <ac:cxnSpMk id="22" creationId="{7A403F5D-B83D-46D3-8889-7F106FACAF4A}"/>
          </ac:cxnSpMkLst>
        </pc:cxnChg>
        <pc:cxnChg chg="mod">
          <ac:chgData name="Cao, Sheng" userId="86757e30-c050-4056-83f8-50901720bc80" providerId="ADAL" clId="{4CDBCE63-7D08-41B1-AED8-82F2161C4540}" dt="2023-04-11T15:15:31.152" v="192" actId="164"/>
          <ac:cxnSpMkLst>
            <pc:docMk/>
            <pc:sldMk cId="1003145808" sldId="1326"/>
            <ac:cxnSpMk id="24" creationId="{6894AE04-3B59-49C3-ADE9-5986EF59177A}"/>
          </ac:cxnSpMkLst>
        </pc:cxnChg>
        <pc:cxnChg chg="mod">
          <ac:chgData name="Cao, Sheng" userId="86757e30-c050-4056-83f8-50901720bc80" providerId="ADAL" clId="{4CDBCE63-7D08-41B1-AED8-82F2161C4540}" dt="2023-04-11T15:15:31.152" v="192" actId="164"/>
          <ac:cxnSpMkLst>
            <pc:docMk/>
            <pc:sldMk cId="1003145808" sldId="1326"/>
            <ac:cxnSpMk id="26" creationId="{E559354A-3A79-4DBE-9E72-36819B698521}"/>
          </ac:cxnSpMkLst>
        </pc:cxnChg>
      </pc:sldChg>
      <pc:sldChg chg="modSp mod">
        <pc:chgData name="Cao, Sheng" userId="86757e30-c050-4056-83f8-50901720bc80" providerId="ADAL" clId="{4CDBCE63-7D08-41B1-AED8-82F2161C4540}" dt="2023-04-13T03:30:54.059" v="2467" actId="962"/>
        <pc:sldMkLst>
          <pc:docMk/>
          <pc:sldMk cId="2210066931" sldId="1327"/>
        </pc:sldMkLst>
        <pc:spChg chg="mod">
          <ac:chgData name="Cao, Sheng" userId="86757e30-c050-4056-83f8-50901720bc80" providerId="ADAL" clId="{4CDBCE63-7D08-41B1-AED8-82F2161C4540}" dt="2023-04-12T21:57:52.092" v="1227" actId="962"/>
          <ac:spMkLst>
            <pc:docMk/>
            <pc:sldMk cId="2210066931" sldId="1327"/>
            <ac:spMk id="3" creationId="{B0CC8D6F-B001-4F80-A336-B207133E0AD7}"/>
          </ac:spMkLst>
        </pc:spChg>
        <pc:spChg chg="mod">
          <ac:chgData name="Cao, Sheng" userId="86757e30-c050-4056-83f8-50901720bc80" providerId="ADAL" clId="{4CDBCE63-7D08-41B1-AED8-82F2161C4540}" dt="2023-04-13T03:30:54.059" v="2467" actId="962"/>
          <ac:spMkLst>
            <pc:docMk/>
            <pc:sldMk cId="2210066931" sldId="1327"/>
            <ac:spMk id="6" creationId="{5E7E99E2-8A8E-4EB7-B475-F8D3F5885751}"/>
          </ac:spMkLst>
        </pc:spChg>
        <pc:spChg chg="mod">
          <ac:chgData name="Cao, Sheng" userId="86757e30-c050-4056-83f8-50901720bc80" providerId="ADAL" clId="{4CDBCE63-7D08-41B1-AED8-82F2161C4540}" dt="2023-04-12T21:57:58.728" v="1231" actId="962"/>
          <ac:spMkLst>
            <pc:docMk/>
            <pc:sldMk cId="2210066931" sldId="1327"/>
            <ac:spMk id="10" creationId="{235E8695-618F-4A3F-869F-14E647FEA450}"/>
          </ac:spMkLst>
        </pc:spChg>
        <pc:spChg chg="mod">
          <ac:chgData name="Cao, Sheng" userId="86757e30-c050-4056-83f8-50901720bc80" providerId="ADAL" clId="{4CDBCE63-7D08-41B1-AED8-82F2161C4540}" dt="2023-04-12T21:58:16.310" v="1245" actId="962"/>
          <ac:spMkLst>
            <pc:docMk/>
            <pc:sldMk cId="2210066931" sldId="1327"/>
            <ac:spMk id="64516" creationId="{00000000-0000-0000-0000-000000000000}"/>
          </ac:spMkLst>
        </pc:spChg>
        <pc:spChg chg="mod">
          <ac:chgData name="Cao, Sheng" userId="86757e30-c050-4056-83f8-50901720bc80" providerId="ADAL" clId="{4CDBCE63-7D08-41B1-AED8-82F2161C4540}" dt="2023-04-12T21:58:08.982" v="1239" actId="962"/>
          <ac:spMkLst>
            <pc:docMk/>
            <pc:sldMk cId="2210066931" sldId="1327"/>
            <ac:spMk id="66562" creationId="{00000000-0000-0000-0000-000000000000}"/>
          </ac:spMkLst>
        </pc:spChg>
        <pc:picChg chg="mod">
          <ac:chgData name="Cao, Sheng" userId="86757e30-c050-4056-83f8-50901720bc80" providerId="ADAL" clId="{4CDBCE63-7D08-41B1-AED8-82F2161C4540}" dt="2023-04-11T18:15:33.163" v="305" actId="962"/>
          <ac:picMkLst>
            <pc:docMk/>
            <pc:sldMk cId="2210066931" sldId="1327"/>
            <ac:picMk id="7" creationId="{898E1EC2-D947-45DC-A2F7-20BE0614A8A0}"/>
          </ac:picMkLst>
        </pc:picChg>
        <pc:picChg chg="mod">
          <ac:chgData name="Cao, Sheng" userId="86757e30-c050-4056-83f8-50901720bc80" providerId="ADAL" clId="{4CDBCE63-7D08-41B1-AED8-82F2161C4540}" dt="2023-04-11T18:15:35.430" v="307" actId="13244"/>
          <ac:picMkLst>
            <pc:docMk/>
            <pc:sldMk cId="2210066931" sldId="1327"/>
            <ac:picMk id="8" creationId="{89A0A302-807E-453C-8BC3-2EC7842EA45F}"/>
          </ac:picMkLst>
        </pc:picChg>
      </pc:sldChg>
      <pc:sldChg chg="modSp mod">
        <pc:chgData name="Cao, Sheng" userId="86757e30-c050-4056-83f8-50901720bc80" providerId="ADAL" clId="{4CDBCE63-7D08-41B1-AED8-82F2161C4540}" dt="2023-04-13T03:31:19.401" v="2479" actId="962"/>
        <pc:sldMkLst>
          <pc:docMk/>
          <pc:sldMk cId="2412400169" sldId="1328"/>
        </pc:sldMkLst>
        <pc:spChg chg="mod">
          <ac:chgData name="Cao, Sheng" userId="86757e30-c050-4056-83f8-50901720bc80" providerId="ADAL" clId="{4CDBCE63-7D08-41B1-AED8-82F2161C4540}" dt="2023-04-11T19:45:48.673" v="659" actId="207"/>
          <ac:spMkLst>
            <pc:docMk/>
            <pc:sldMk cId="2412400169" sldId="1328"/>
            <ac:spMk id="8" creationId="{726ED37E-1A45-47B7-A939-F752E91E8BF5}"/>
          </ac:spMkLst>
        </pc:spChg>
        <pc:spChg chg="mod">
          <ac:chgData name="Cao, Sheng" userId="86757e30-c050-4056-83f8-50901720bc80" providerId="ADAL" clId="{4CDBCE63-7D08-41B1-AED8-82F2161C4540}" dt="2023-04-11T19:45:51.132" v="660" actId="207"/>
          <ac:spMkLst>
            <pc:docMk/>
            <pc:sldMk cId="2412400169" sldId="1328"/>
            <ac:spMk id="9" creationId="{66B35C1A-5A6D-4618-9F72-344D629875CC}"/>
          </ac:spMkLst>
        </pc:spChg>
        <pc:spChg chg="mod">
          <ac:chgData name="Cao, Sheng" userId="86757e30-c050-4056-83f8-50901720bc80" providerId="ADAL" clId="{4CDBCE63-7D08-41B1-AED8-82F2161C4540}" dt="2023-04-11T19:45:53.696" v="661" actId="207"/>
          <ac:spMkLst>
            <pc:docMk/>
            <pc:sldMk cId="2412400169" sldId="1328"/>
            <ac:spMk id="10" creationId="{A41AB703-ED81-442C-83EF-7EB71D1D381C}"/>
          </ac:spMkLst>
        </pc:spChg>
        <pc:spChg chg="mod">
          <ac:chgData name="Cao, Sheng" userId="86757e30-c050-4056-83f8-50901720bc80" providerId="ADAL" clId="{4CDBCE63-7D08-41B1-AED8-82F2161C4540}" dt="2023-04-11T19:45:55.865" v="662" actId="207"/>
          <ac:spMkLst>
            <pc:docMk/>
            <pc:sldMk cId="2412400169" sldId="1328"/>
            <ac:spMk id="11" creationId="{A5CEF407-8200-446A-B8AB-4D80D29DB301}"/>
          </ac:spMkLst>
        </pc:spChg>
        <pc:spChg chg="mod">
          <ac:chgData name="Cao, Sheng" userId="86757e30-c050-4056-83f8-50901720bc80" providerId="ADAL" clId="{4CDBCE63-7D08-41B1-AED8-82F2161C4540}" dt="2023-04-11T19:45:57.500" v="663" actId="207"/>
          <ac:spMkLst>
            <pc:docMk/>
            <pc:sldMk cId="2412400169" sldId="1328"/>
            <ac:spMk id="12" creationId="{88D9E346-84EF-4DC5-AD63-A40066267862}"/>
          </ac:spMkLst>
        </pc:spChg>
        <pc:spChg chg="mod">
          <ac:chgData name="Cao, Sheng" userId="86757e30-c050-4056-83f8-50901720bc80" providerId="ADAL" clId="{4CDBCE63-7D08-41B1-AED8-82F2161C4540}" dt="2023-04-11T19:45:58.954" v="664" actId="207"/>
          <ac:spMkLst>
            <pc:docMk/>
            <pc:sldMk cId="2412400169" sldId="1328"/>
            <ac:spMk id="13" creationId="{CF241E52-3FDD-4FAD-851A-0A2D0C693FB5}"/>
          </ac:spMkLst>
        </pc:spChg>
        <pc:spChg chg="mod">
          <ac:chgData name="Cao, Sheng" userId="86757e30-c050-4056-83f8-50901720bc80" providerId="ADAL" clId="{4CDBCE63-7D08-41B1-AED8-82F2161C4540}" dt="2023-04-11T19:46:01.023" v="665" actId="207"/>
          <ac:spMkLst>
            <pc:docMk/>
            <pc:sldMk cId="2412400169" sldId="1328"/>
            <ac:spMk id="14" creationId="{A65B00F7-C9A1-4E33-A0E9-47BD0E7F51BD}"/>
          </ac:spMkLst>
        </pc:spChg>
        <pc:spChg chg="mod">
          <ac:chgData name="Cao, Sheng" userId="86757e30-c050-4056-83f8-50901720bc80" providerId="ADAL" clId="{4CDBCE63-7D08-41B1-AED8-82F2161C4540}" dt="2023-04-11T19:46:03.752" v="666" actId="207"/>
          <ac:spMkLst>
            <pc:docMk/>
            <pc:sldMk cId="2412400169" sldId="1328"/>
            <ac:spMk id="15" creationId="{E6419455-66FB-405A-AACE-AB8E8A84B83C}"/>
          </ac:spMkLst>
        </pc:spChg>
        <pc:spChg chg="mod">
          <ac:chgData name="Cao, Sheng" userId="86757e30-c050-4056-83f8-50901720bc80" providerId="ADAL" clId="{4CDBCE63-7D08-41B1-AED8-82F2161C4540}" dt="2023-04-13T03:31:19.401" v="2479" actId="962"/>
          <ac:spMkLst>
            <pc:docMk/>
            <pc:sldMk cId="2412400169" sldId="1328"/>
            <ac:spMk id="26" creationId="{A4A6B8FA-73BE-4EC5-85F8-E9063A57381F}"/>
          </ac:spMkLst>
        </pc:spChg>
        <pc:spChg chg="mod">
          <ac:chgData name="Cao, Sheng" userId="86757e30-c050-4056-83f8-50901720bc80" providerId="ADAL" clId="{4CDBCE63-7D08-41B1-AED8-82F2161C4540}" dt="2023-04-12T22:14:53.566" v="1585" actId="962"/>
          <ac:spMkLst>
            <pc:docMk/>
            <pc:sldMk cId="2412400169" sldId="1328"/>
            <ac:spMk id="29" creationId="{D31046D1-1048-4DE2-AD40-703BF55490A1}"/>
          </ac:spMkLst>
        </pc:spChg>
        <pc:spChg chg="mod">
          <ac:chgData name="Cao, Sheng" userId="86757e30-c050-4056-83f8-50901720bc80" providerId="ADAL" clId="{4CDBCE63-7D08-41B1-AED8-82F2161C4540}" dt="2023-04-12T22:14:38.909" v="1577" actId="962"/>
          <ac:spMkLst>
            <pc:docMk/>
            <pc:sldMk cId="2412400169" sldId="1328"/>
            <ac:spMk id="49175" creationId="{00000000-0000-0000-0000-000000000000}"/>
          </ac:spMkLst>
        </pc:spChg>
        <pc:grpChg chg="mod">
          <ac:chgData name="Cao, Sheng" userId="86757e30-c050-4056-83f8-50901720bc80" providerId="ADAL" clId="{4CDBCE63-7D08-41B1-AED8-82F2161C4540}" dt="2023-04-12T22:16:01.870" v="1587" actId="962"/>
          <ac:grpSpMkLst>
            <pc:docMk/>
            <pc:sldMk cId="2412400169" sldId="1328"/>
            <ac:grpSpMk id="6" creationId="{9667DAAA-B146-4123-AA0B-851E76D5E1C4}"/>
          </ac:grpSpMkLst>
        </pc:grpChg>
      </pc:sldChg>
      <pc:sldChg chg="modSp mod">
        <pc:chgData name="Cao, Sheng" userId="86757e30-c050-4056-83f8-50901720bc80" providerId="ADAL" clId="{4CDBCE63-7D08-41B1-AED8-82F2161C4540}" dt="2023-04-13T03:31:21.392" v="2480" actId="962"/>
        <pc:sldMkLst>
          <pc:docMk/>
          <pc:sldMk cId="156751024" sldId="1329"/>
        </pc:sldMkLst>
        <pc:spChg chg="mod">
          <ac:chgData name="Cao, Sheng" userId="86757e30-c050-4056-83f8-50901720bc80" providerId="ADAL" clId="{4CDBCE63-7D08-41B1-AED8-82F2161C4540}" dt="2023-04-12T22:16:29.100" v="1599" actId="962"/>
          <ac:spMkLst>
            <pc:docMk/>
            <pc:sldMk cId="156751024" sldId="1329"/>
            <ac:spMk id="7" creationId="{AF2B4027-3918-4EA6-924E-303CAA8EBFD9}"/>
          </ac:spMkLst>
        </pc:spChg>
        <pc:spChg chg="mod">
          <ac:chgData name="Cao, Sheng" userId="86757e30-c050-4056-83f8-50901720bc80" providerId="ADAL" clId="{4CDBCE63-7D08-41B1-AED8-82F2161C4540}" dt="2023-04-13T03:31:21.392" v="2480" actId="962"/>
          <ac:spMkLst>
            <pc:docMk/>
            <pc:sldMk cId="156751024" sldId="1329"/>
            <ac:spMk id="26" creationId="{A4A6B8FA-73BE-4EC5-85F8-E9063A57381F}"/>
          </ac:spMkLst>
        </pc:spChg>
        <pc:spChg chg="mod">
          <ac:chgData name="Cao, Sheng" userId="86757e30-c050-4056-83f8-50901720bc80" providerId="ADAL" clId="{4CDBCE63-7D08-41B1-AED8-82F2161C4540}" dt="2023-04-12T22:16:12.899" v="1591" actId="962"/>
          <ac:spMkLst>
            <pc:docMk/>
            <pc:sldMk cId="156751024" sldId="1329"/>
            <ac:spMk id="49175" creationId="{00000000-0000-0000-0000-000000000000}"/>
          </ac:spMkLst>
        </pc:spChg>
        <pc:graphicFrameChg chg="mod">
          <ac:chgData name="Cao, Sheng" userId="86757e30-c050-4056-83f8-50901720bc80" providerId="ADAL" clId="{4CDBCE63-7D08-41B1-AED8-82F2161C4540}" dt="2023-04-12T22:19:39.459" v="1601" actId="962"/>
          <ac:graphicFrameMkLst>
            <pc:docMk/>
            <pc:sldMk cId="156751024" sldId="1329"/>
            <ac:graphicFrameMk id="9" creationId="{F482BA97-3E00-453E-9B93-ADBB57BBFB99}"/>
          </ac:graphicFrameMkLst>
        </pc:graphicFrameChg>
      </pc:sldChg>
      <pc:sldChg chg="addSp modSp mod modAnim">
        <pc:chgData name="Cao, Sheng" userId="86757e30-c050-4056-83f8-50901720bc80" providerId="ADAL" clId="{4CDBCE63-7D08-41B1-AED8-82F2161C4540}" dt="2023-04-13T03:31:23.362" v="2481" actId="962"/>
        <pc:sldMkLst>
          <pc:docMk/>
          <pc:sldMk cId="14608751" sldId="1330"/>
        </pc:sldMkLst>
        <pc:spChg chg="mod">
          <ac:chgData name="Cao, Sheng" userId="86757e30-c050-4056-83f8-50901720bc80" providerId="ADAL" clId="{4CDBCE63-7D08-41B1-AED8-82F2161C4540}" dt="2023-04-12T22:20:32.085" v="1627" actId="962"/>
          <ac:spMkLst>
            <pc:docMk/>
            <pc:sldMk cId="14608751" sldId="1330"/>
            <ac:spMk id="7" creationId="{AF2B4027-3918-4EA6-924E-303CAA8EBFD9}"/>
          </ac:spMkLst>
        </pc:spChg>
        <pc:spChg chg="mod">
          <ac:chgData name="Cao, Sheng" userId="86757e30-c050-4056-83f8-50901720bc80" providerId="ADAL" clId="{4CDBCE63-7D08-41B1-AED8-82F2161C4540}" dt="2023-04-12T22:23:00.356" v="1633" actId="962"/>
          <ac:spMkLst>
            <pc:docMk/>
            <pc:sldMk cId="14608751" sldId="1330"/>
            <ac:spMk id="8" creationId="{25E342FD-63F2-47DF-86D3-A28E378D0100}"/>
          </ac:spMkLst>
        </pc:spChg>
        <pc:spChg chg="mod">
          <ac:chgData name="Cao, Sheng" userId="86757e30-c050-4056-83f8-50901720bc80" providerId="ADAL" clId="{4CDBCE63-7D08-41B1-AED8-82F2161C4540}" dt="2023-04-12T22:23:09.024" v="1637" actId="962"/>
          <ac:spMkLst>
            <pc:docMk/>
            <pc:sldMk cId="14608751" sldId="1330"/>
            <ac:spMk id="10" creationId="{C27C7581-6C89-4ACA-BE75-6110F08D50D1}"/>
          </ac:spMkLst>
        </pc:spChg>
        <pc:spChg chg="mod">
          <ac:chgData name="Cao, Sheng" userId="86757e30-c050-4056-83f8-50901720bc80" providerId="ADAL" clId="{4CDBCE63-7D08-41B1-AED8-82F2161C4540}" dt="2023-04-12T22:23:14.882" v="1642" actId="962"/>
          <ac:spMkLst>
            <pc:docMk/>
            <pc:sldMk cId="14608751" sldId="1330"/>
            <ac:spMk id="11" creationId="{2392C9D9-4096-426E-BBDE-85BE51AAE746}"/>
          </ac:spMkLst>
        </pc:spChg>
        <pc:spChg chg="mod">
          <ac:chgData name="Cao, Sheng" userId="86757e30-c050-4056-83f8-50901720bc80" providerId="ADAL" clId="{4CDBCE63-7D08-41B1-AED8-82F2161C4540}" dt="2023-04-12T22:23:03.745" v="1634" actId="962"/>
          <ac:spMkLst>
            <pc:docMk/>
            <pc:sldMk cId="14608751" sldId="1330"/>
            <ac:spMk id="12" creationId="{7B22FCBF-076C-4554-A1F5-917F2A44C4FD}"/>
          </ac:spMkLst>
        </pc:spChg>
        <pc:spChg chg="mod">
          <ac:chgData name="Cao, Sheng" userId="86757e30-c050-4056-83f8-50901720bc80" providerId="ADAL" clId="{4CDBCE63-7D08-41B1-AED8-82F2161C4540}" dt="2023-04-12T22:23:17.971" v="1644" actId="962"/>
          <ac:spMkLst>
            <pc:docMk/>
            <pc:sldMk cId="14608751" sldId="1330"/>
            <ac:spMk id="13" creationId="{7F6F970A-4748-47C5-BB19-7C254B42B7DC}"/>
          </ac:spMkLst>
        </pc:spChg>
        <pc:spChg chg="mod">
          <ac:chgData name="Cao, Sheng" userId="86757e30-c050-4056-83f8-50901720bc80" providerId="ADAL" clId="{4CDBCE63-7D08-41B1-AED8-82F2161C4540}" dt="2023-04-12T22:23:22.716" v="1648" actId="962"/>
          <ac:spMkLst>
            <pc:docMk/>
            <pc:sldMk cId="14608751" sldId="1330"/>
            <ac:spMk id="14" creationId="{84CD6BF8-BBE8-4C7D-B8E9-D73297F84895}"/>
          </ac:spMkLst>
        </pc:spChg>
        <pc:spChg chg="mod">
          <ac:chgData name="Cao, Sheng" userId="86757e30-c050-4056-83f8-50901720bc80" providerId="ADAL" clId="{4CDBCE63-7D08-41B1-AED8-82F2161C4540}" dt="2023-04-12T22:23:20.839" v="1646" actId="962"/>
          <ac:spMkLst>
            <pc:docMk/>
            <pc:sldMk cId="14608751" sldId="1330"/>
            <ac:spMk id="15" creationId="{45D58C3E-5954-4CE0-9A4A-ECB222D6A94A}"/>
          </ac:spMkLst>
        </pc:spChg>
        <pc:spChg chg="mod">
          <ac:chgData name="Cao, Sheng" userId="86757e30-c050-4056-83f8-50901720bc80" providerId="ADAL" clId="{4CDBCE63-7D08-41B1-AED8-82F2161C4540}" dt="2023-04-12T22:23:05.904" v="1635" actId="962"/>
          <ac:spMkLst>
            <pc:docMk/>
            <pc:sldMk cId="14608751" sldId="1330"/>
            <ac:spMk id="16" creationId="{A0A59BBC-DF1E-489F-A074-38160D3B26D2}"/>
          </ac:spMkLst>
        </pc:spChg>
        <pc:spChg chg="mod">
          <ac:chgData name="Cao, Sheng" userId="86757e30-c050-4056-83f8-50901720bc80" providerId="ADAL" clId="{4CDBCE63-7D08-41B1-AED8-82F2161C4540}" dt="2023-04-12T22:23:24.815" v="1650" actId="962"/>
          <ac:spMkLst>
            <pc:docMk/>
            <pc:sldMk cId="14608751" sldId="1330"/>
            <ac:spMk id="19" creationId="{B3451B92-BE1D-4476-A4AF-B93A82CE70AF}"/>
          </ac:spMkLst>
        </pc:spChg>
        <pc:spChg chg="mod">
          <ac:chgData name="Cao, Sheng" userId="86757e30-c050-4056-83f8-50901720bc80" providerId="ADAL" clId="{4CDBCE63-7D08-41B1-AED8-82F2161C4540}" dt="2023-04-13T03:31:23.362" v="2481" actId="962"/>
          <ac:spMkLst>
            <pc:docMk/>
            <pc:sldMk cId="14608751" sldId="1330"/>
            <ac:spMk id="26" creationId="{A4A6B8FA-73BE-4EC5-85F8-E9063A57381F}"/>
          </ac:spMkLst>
        </pc:spChg>
        <pc:spChg chg="mod">
          <ac:chgData name="Cao, Sheng" userId="86757e30-c050-4056-83f8-50901720bc80" providerId="ADAL" clId="{4CDBCE63-7D08-41B1-AED8-82F2161C4540}" dt="2023-04-12T22:19:46.062" v="1605" actId="962"/>
          <ac:spMkLst>
            <pc:docMk/>
            <pc:sldMk cId="14608751" sldId="1330"/>
            <ac:spMk id="49175" creationId="{00000000-0000-0000-0000-000000000000}"/>
          </ac:spMkLst>
        </pc:spChg>
        <pc:grpChg chg="add mod">
          <ac:chgData name="Cao, Sheng" userId="86757e30-c050-4056-83f8-50901720bc80" providerId="ADAL" clId="{4CDBCE63-7D08-41B1-AED8-82F2161C4540}" dt="2023-04-12T22:22:55.701" v="1629" actId="962"/>
          <ac:grpSpMkLst>
            <pc:docMk/>
            <pc:sldMk cId="14608751" sldId="1330"/>
            <ac:grpSpMk id="2" creationId="{68E3ABFC-99D6-F68C-57F7-64B6663E213C}"/>
          </ac:grpSpMkLst>
        </pc:grpChg>
        <pc:cxnChg chg="mod">
          <ac:chgData name="Cao, Sheng" userId="86757e30-c050-4056-83f8-50901720bc80" providerId="ADAL" clId="{4CDBCE63-7D08-41B1-AED8-82F2161C4540}" dt="2023-04-12T22:23:26.897" v="1651" actId="962"/>
          <ac:cxnSpMkLst>
            <pc:docMk/>
            <pc:sldMk cId="14608751" sldId="1330"/>
            <ac:cxnSpMk id="18" creationId="{0CCDF9AD-1ADA-41C4-88E7-27014417F75A}"/>
          </ac:cxnSpMkLst>
        </pc:cxnChg>
        <pc:cxnChg chg="mod">
          <ac:chgData name="Cao, Sheng" userId="86757e30-c050-4056-83f8-50901720bc80" providerId="ADAL" clId="{4CDBCE63-7D08-41B1-AED8-82F2161C4540}" dt="2023-04-12T22:23:30.423" v="1652" actId="962"/>
          <ac:cxnSpMkLst>
            <pc:docMk/>
            <pc:sldMk cId="14608751" sldId="1330"/>
            <ac:cxnSpMk id="20" creationId="{A0ED8214-4544-4AE5-9A2B-ADDC3BE702F5}"/>
          </ac:cxnSpMkLst>
        </pc:cxnChg>
      </pc:sldChg>
      <pc:sldChg chg="addSp modSp mod modAnim">
        <pc:chgData name="Cao, Sheng" userId="86757e30-c050-4056-83f8-50901720bc80" providerId="ADAL" clId="{4CDBCE63-7D08-41B1-AED8-82F2161C4540}" dt="2023-04-13T03:31:25.322" v="2482" actId="962"/>
        <pc:sldMkLst>
          <pc:docMk/>
          <pc:sldMk cId="1855712572" sldId="1331"/>
        </pc:sldMkLst>
        <pc:spChg chg="mod">
          <ac:chgData name="Cao, Sheng" userId="86757e30-c050-4056-83f8-50901720bc80" providerId="ADAL" clId="{4CDBCE63-7D08-41B1-AED8-82F2161C4540}" dt="2023-04-12T22:33:46.585" v="1668" actId="962"/>
          <ac:spMkLst>
            <pc:docMk/>
            <pc:sldMk cId="1855712572" sldId="1331"/>
            <ac:spMk id="7" creationId="{AF2B4027-3918-4EA6-924E-303CAA8EBFD9}"/>
          </ac:spMkLst>
        </pc:spChg>
        <pc:spChg chg="mod">
          <ac:chgData name="Cao, Sheng" userId="86757e30-c050-4056-83f8-50901720bc80" providerId="ADAL" clId="{4CDBCE63-7D08-41B1-AED8-82F2161C4540}" dt="2023-04-12T22:35:55.651" v="1674" actId="962"/>
          <ac:spMkLst>
            <pc:docMk/>
            <pc:sldMk cId="1855712572" sldId="1331"/>
            <ac:spMk id="8" creationId="{25E342FD-63F2-47DF-86D3-A28E378D0100}"/>
          </ac:spMkLst>
        </pc:spChg>
        <pc:spChg chg="mod">
          <ac:chgData name="Cao, Sheng" userId="86757e30-c050-4056-83f8-50901720bc80" providerId="ADAL" clId="{4CDBCE63-7D08-41B1-AED8-82F2161C4540}" dt="2023-04-12T22:36:06.227" v="1679" actId="962"/>
          <ac:spMkLst>
            <pc:docMk/>
            <pc:sldMk cId="1855712572" sldId="1331"/>
            <ac:spMk id="10" creationId="{C27C7581-6C89-4ACA-BE75-6110F08D50D1}"/>
          </ac:spMkLst>
        </pc:spChg>
        <pc:spChg chg="mod">
          <ac:chgData name="Cao, Sheng" userId="86757e30-c050-4056-83f8-50901720bc80" providerId="ADAL" clId="{4CDBCE63-7D08-41B1-AED8-82F2161C4540}" dt="2023-04-12T22:36:22.988" v="1694" actId="962"/>
          <ac:spMkLst>
            <pc:docMk/>
            <pc:sldMk cId="1855712572" sldId="1331"/>
            <ac:spMk id="11" creationId="{2392C9D9-4096-426E-BBDE-85BE51AAE746}"/>
          </ac:spMkLst>
        </pc:spChg>
        <pc:spChg chg="mod">
          <ac:chgData name="Cao, Sheng" userId="86757e30-c050-4056-83f8-50901720bc80" providerId="ADAL" clId="{4CDBCE63-7D08-41B1-AED8-82F2161C4540}" dt="2023-04-12T22:36:26.853" v="1698" actId="962"/>
          <ac:spMkLst>
            <pc:docMk/>
            <pc:sldMk cId="1855712572" sldId="1331"/>
            <ac:spMk id="17" creationId="{84A7982B-9911-4E68-9A3B-F2ADE0BBC932}"/>
          </ac:spMkLst>
        </pc:spChg>
        <pc:spChg chg="mod">
          <ac:chgData name="Cao, Sheng" userId="86757e30-c050-4056-83f8-50901720bc80" providerId="ADAL" clId="{4CDBCE63-7D08-41B1-AED8-82F2161C4540}" dt="2023-04-12T22:36:18.491" v="1688" actId="962"/>
          <ac:spMkLst>
            <pc:docMk/>
            <pc:sldMk cId="1855712572" sldId="1331"/>
            <ac:spMk id="21" creationId="{6739ABF5-F10C-44D3-91C7-A6BB4D84C3B4}"/>
          </ac:spMkLst>
        </pc:spChg>
        <pc:spChg chg="mod">
          <ac:chgData name="Cao, Sheng" userId="86757e30-c050-4056-83f8-50901720bc80" providerId="ADAL" clId="{4CDBCE63-7D08-41B1-AED8-82F2161C4540}" dt="2023-04-13T03:31:25.322" v="2482" actId="962"/>
          <ac:spMkLst>
            <pc:docMk/>
            <pc:sldMk cId="1855712572" sldId="1331"/>
            <ac:spMk id="26" creationId="{A4A6B8FA-73BE-4EC5-85F8-E9063A57381F}"/>
          </ac:spMkLst>
        </pc:spChg>
        <pc:spChg chg="mod">
          <ac:chgData name="Cao, Sheng" userId="86757e30-c050-4056-83f8-50901720bc80" providerId="ADAL" clId="{4CDBCE63-7D08-41B1-AED8-82F2161C4540}" dt="2023-04-12T22:23:39.497" v="1654" actId="962"/>
          <ac:spMkLst>
            <pc:docMk/>
            <pc:sldMk cId="1855712572" sldId="1331"/>
            <ac:spMk id="49175" creationId="{00000000-0000-0000-0000-000000000000}"/>
          </ac:spMkLst>
        </pc:spChg>
        <pc:grpChg chg="add mod">
          <ac:chgData name="Cao, Sheng" userId="86757e30-c050-4056-83f8-50901720bc80" providerId="ADAL" clId="{4CDBCE63-7D08-41B1-AED8-82F2161C4540}" dt="2023-04-12T22:35:50.905" v="1670" actId="962"/>
          <ac:grpSpMkLst>
            <pc:docMk/>
            <pc:sldMk cId="1855712572" sldId="1331"/>
            <ac:grpSpMk id="2" creationId="{36D42FAD-FF8D-4F43-538E-C337CF2F8CF7}"/>
          </ac:grpSpMkLst>
        </pc:grpChg>
        <pc:cxnChg chg="mod">
          <ac:chgData name="Cao, Sheng" userId="86757e30-c050-4056-83f8-50901720bc80" providerId="ADAL" clId="{4CDBCE63-7D08-41B1-AED8-82F2161C4540}" dt="2023-04-12T22:36:15.395" v="1684" actId="1076"/>
          <ac:cxnSpMkLst>
            <pc:docMk/>
            <pc:sldMk cId="1855712572" sldId="1331"/>
            <ac:cxnSpMk id="3" creationId="{2E6C94F9-3E50-4D0D-ACBF-788C2C4C8727}"/>
          </ac:cxnSpMkLst>
        </pc:cxnChg>
        <pc:cxnChg chg="mod">
          <ac:chgData name="Cao, Sheng" userId="86757e30-c050-4056-83f8-50901720bc80" providerId="ADAL" clId="{4CDBCE63-7D08-41B1-AED8-82F2161C4540}" dt="2023-04-12T22:36:09.322" v="1680" actId="962"/>
          <ac:cxnSpMkLst>
            <pc:docMk/>
            <pc:sldMk cId="1855712572" sldId="1331"/>
            <ac:cxnSpMk id="4" creationId="{A9067AC0-505C-4823-BE15-6CA8B95BB729}"/>
          </ac:cxnSpMkLst>
        </pc:cxnChg>
        <pc:cxnChg chg="mod">
          <ac:chgData name="Cao, Sheng" userId="86757e30-c050-4056-83f8-50901720bc80" providerId="ADAL" clId="{4CDBCE63-7D08-41B1-AED8-82F2161C4540}" dt="2023-04-12T22:36:01.389" v="1675" actId="962"/>
          <ac:cxnSpMkLst>
            <pc:docMk/>
            <pc:sldMk cId="1855712572" sldId="1331"/>
            <ac:cxnSpMk id="6" creationId="{AFCFF14D-2571-4AF9-9B49-D2C8E589FC21}"/>
          </ac:cxnSpMkLst>
        </pc:cxnChg>
        <pc:cxnChg chg="mod">
          <ac:chgData name="Cao, Sheng" userId="86757e30-c050-4056-83f8-50901720bc80" providerId="ADAL" clId="{4CDBCE63-7D08-41B1-AED8-82F2161C4540}" dt="2023-04-12T22:36:11.529" v="1681" actId="962"/>
          <ac:cxnSpMkLst>
            <pc:docMk/>
            <pc:sldMk cId="1855712572" sldId="1331"/>
            <ac:cxnSpMk id="18" creationId="{787430E4-B161-4C2C-A430-59C95B41679B}"/>
          </ac:cxnSpMkLst>
        </pc:cxnChg>
      </pc:sldChg>
      <pc:sldChg chg="addSp modSp mod modAnim">
        <pc:chgData name="Cao, Sheng" userId="86757e30-c050-4056-83f8-50901720bc80" providerId="ADAL" clId="{4CDBCE63-7D08-41B1-AED8-82F2161C4540}" dt="2023-04-13T03:31:34.705" v="2487" actId="962"/>
        <pc:sldMkLst>
          <pc:docMk/>
          <pc:sldMk cId="2755996904" sldId="1332"/>
        </pc:sldMkLst>
        <pc:spChg chg="mod">
          <ac:chgData name="Cao, Sheng" userId="86757e30-c050-4056-83f8-50901720bc80" providerId="ADAL" clId="{4CDBCE63-7D08-41B1-AED8-82F2161C4540}" dt="2023-04-13T03:31:34.705" v="2487" actId="962"/>
          <ac:spMkLst>
            <pc:docMk/>
            <pc:sldMk cId="2755996904" sldId="1332"/>
            <ac:spMk id="7" creationId="{6692FEF6-5FBA-423F-ABBD-A4EB7D466CC4}"/>
          </ac:spMkLst>
        </pc:spChg>
        <pc:spChg chg="mod">
          <ac:chgData name="Cao, Sheng" userId="86757e30-c050-4056-83f8-50901720bc80" providerId="ADAL" clId="{4CDBCE63-7D08-41B1-AED8-82F2161C4540}" dt="2023-04-12T22:53:57.598" v="1846" actId="962"/>
          <ac:spMkLst>
            <pc:docMk/>
            <pc:sldMk cId="2755996904" sldId="1332"/>
            <ac:spMk id="8" creationId="{C7AD1CCA-16E9-49C8-8D51-94ED26FB98E3}"/>
          </ac:spMkLst>
        </pc:spChg>
        <pc:spChg chg="mod">
          <ac:chgData name="Cao, Sheng" userId="86757e30-c050-4056-83f8-50901720bc80" providerId="ADAL" clId="{4CDBCE63-7D08-41B1-AED8-82F2161C4540}" dt="2023-04-12T22:54:01.554" v="1848" actId="962"/>
          <ac:spMkLst>
            <pc:docMk/>
            <pc:sldMk cId="2755996904" sldId="1332"/>
            <ac:spMk id="9" creationId="{B637DCB6-E579-4C67-949E-318F57D8C415}"/>
          </ac:spMkLst>
        </pc:spChg>
        <pc:spChg chg="mod">
          <ac:chgData name="Cao, Sheng" userId="86757e30-c050-4056-83f8-50901720bc80" providerId="ADAL" clId="{4CDBCE63-7D08-41B1-AED8-82F2161C4540}" dt="2023-04-12T22:54:09.509" v="1854" actId="962"/>
          <ac:spMkLst>
            <pc:docMk/>
            <pc:sldMk cId="2755996904" sldId="1332"/>
            <ac:spMk id="10" creationId="{74B9A934-D2A5-4C2F-9091-FB3457C34F19}"/>
          </ac:spMkLst>
        </pc:spChg>
        <pc:spChg chg="mod">
          <ac:chgData name="Cao, Sheng" userId="86757e30-c050-4056-83f8-50901720bc80" providerId="ADAL" clId="{4CDBCE63-7D08-41B1-AED8-82F2161C4540}" dt="2023-04-12T22:54:05.039" v="1850" actId="962"/>
          <ac:spMkLst>
            <pc:docMk/>
            <pc:sldMk cId="2755996904" sldId="1332"/>
            <ac:spMk id="12" creationId="{370F62A3-018B-4B25-A4D1-70850B8B1C44}"/>
          </ac:spMkLst>
        </pc:spChg>
        <pc:spChg chg="mod">
          <ac:chgData name="Cao, Sheng" userId="86757e30-c050-4056-83f8-50901720bc80" providerId="ADAL" clId="{4CDBCE63-7D08-41B1-AED8-82F2161C4540}" dt="2023-04-12T22:53:50.281" v="1842" actId="962"/>
          <ac:spMkLst>
            <pc:docMk/>
            <pc:sldMk cId="2755996904" sldId="1332"/>
            <ac:spMk id="13" creationId="{429299C7-66D6-4744-BC1B-B5956AEB8A1F}"/>
          </ac:spMkLst>
        </pc:spChg>
        <pc:spChg chg="mod">
          <ac:chgData name="Cao, Sheng" userId="86757e30-c050-4056-83f8-50901720bc80" providerId="ADAL" clId="{4CDBCE63-7D08-41B1-AED8-82F2161C4540}" dt="2023-04-12T22:53:54.236" v="1844" actId="962"/>
          <ac:spMkLst>
            <pc:docMk/>
            <pc:sldMk cId="2755996904" sldId="1332"/>
            <ac:spMk id="15" creationId="{DE0486FB-D4D9-4C26-A8A3-3CD98F3BB4D0}"/>
          </ac:spMkLst>
        </pc:spChg>
        <pc:spChg chg="mod">
          <ac:chgData name="Cao, Sheng" userId="86757e30-c050-4056-83f8-50901720bc80" providerId="ADAL" clId="{4CDBCE63-7D08-41B1-AED8-82F2161C4540}" dt="2023-04-12T22:52:29.499" v="1834" actId="962"/>
          <ac:spMkLst>
            <pc:docMk/>
            <pc:sldMk cId="2755996904" sldId="1332"/>
            <ac:spMk id="53253" creationId="{00000000-0000-0000-0000-000000000000}"/>
          </ac:spMkLst>
        </pc:spChg>
        <pc:spChg chg="mod">
          <ac:chgData name="Cao, Sheng" userId="86757e30-c050-4056-83f8-50901720bc80" providerId="ADAL" clId="{4CDBCE63-7D08-41B1-AED8-82F2161C4540}" dt="2023-04-12T22:52:34.866" v="1838" actId="962"/>
          <ac:spMkLst>
            <pc:docMk/>
            <pc:sldMk cId="2755996904" sldId="1332"/>
            <ac:spMk id="77827" creationId="{00000000-0000-0000-0000-000000000000}"/>
          </ac:spMkLst>
        </pc:spChg>
        <pc:grpChg chg="add mod">
          <ac:chgData name="Cao, Sheng" userId="86757e30-c050-4056-83f8-50901720bc80" providerId="ADAL" clId="{4CDBCE63-7D08-41B1-AED8-82F2161C4540}" dt="2023-04-12T22:53:45.784" v="1840" actId="962"/>
          <ac:grpSpMkLst>
            <pc:docMk/>
            <pc:sldMk cId="2755996904" sldId="1332"/>
            <ac:grpSpMk id="2" creationId="{E4A3091D-FD27-65FF-BE8A-C7EB322F48C7}"/>
          </ac:grpSpMkLst>
        </pc:grpChg>
        <pc:cxnChg chg="mod">
          <ac:chgData name="Cao, Sheng" userId="86757e30-c050-4056-83f8-50901720bc80" providerId="ADAL" clId="{4CDBCE63-7D08-41B1-AED8-82F2161C4540}" dt="2023-04-11T19:50:35.587" v="683" actId="1076"/>
          <ac:cxnSpMkLst>
            <pc:docMk/>
            <pc:sldMk cId="2755996904" sldId="1332"/>
            <ac:cxnSpMk id="11" creationId="{B0F6F054-0C0E-447B-B0DB-3C27B6630465}"/>
          </ac:cxnSpMkLst>
        </pc:cxnChg>
        <pc:cxnChg chg="mod">
          <ac:chgData name="Cao, Sheng" userId="86757e30-c050-4056-83f8-50901720bc80" providerId="ADAL" clId="{4CDBCE63-7D08-41B1-AED8-82F2161C4540}" dt="2023-04-11T19:50:35.587" v="683" actId="1076"/>
          <ac:cxnSpMkLst>
            <pc:docMk/>
            <pc:sldMk cId="2755996904" sldId="1332"/>
            <ac:cxnSpMk id="14" creationId="{61D5D189-9DF7-4515-9474-59B76161F9D7}"/>
          </ac:cxnSpMkLst>
        </pc:cxnChg>
      </pc:sldChg>
      <pc:sldChg chg="addSp modSp mod">
        <pc:chgData name="Cao, Sheng" userId="86757e30-c050-4056-83f8-50901720bc80" providerId="ADAL" clId="{4CDBCE63-7D08-41B1-AED8-82F2161C4540}" dt="2023-04-13T03:31:47.551" v="2493" actId="962"/>
        <pc:sldMkLst>
          <pc:docMk/>
          <pc:sldMk cId="1780331209" sldId="1333"/>
        </pc:sldMkLst>
        <pc:spChg chg="mod">
          <ac:chgData name="Cao, Sheng" userId="86757e30-c050-4056-83f8-50901720bc80" providerId="ADAL" clId="{4CDBCE63-7D08-41B1-AED8-82F2161C4540}" dt="2023-04-11T19:03:42.127" v="474" actId="164"/>
          <ac:spMkLst>
            <pc:docMk/>
            <pc:sldMk cId="1780331209" sldId="1333"/>
            <ac:spMk id="17" creationId="{00000000-0000-0000-0000-000000000000}"/>
          </ac:spMkLst>
        </pc:spChg>
        <pc:spChg chg="mod">
          <ac:chgData name="Cao, Sheng" userId="86757e30-c050-4056-83f8-50901720bc80" providerId="ADAL" clId="{4CDBCE63-7D08-41B1-AED8-82F2161C4540}" dt="2023-04-11T19:03:42.127" v="474" actId="164"/>
          <ac:spMkLst>
            <pc:docMk/>
            <pc:sldMk cId="1780331209" sldId="1333"/>
            <ac:spMk id="18" creationId="{00000000-0000-0000-0000-000000000000}"/>
          </ac:spMkLst>
        </pc:spChg>
        <pc:spChg chg="mod">
          <ac:chgData name="Cao, Sheng" userId="86757e30-c050-4056-83f8-50901720bc80" providerId="ADAL" clId="{4CDBCE63-7D08-41B1-AED8-82F2161C4540}" dt="2023-04-13T03:31:47.551" v="2493" actId="962"/>
          <ac:spMkLst>
            <pc:docMk/>
            <pc:sldMk cId="1780331209" sldId="1333"/>
            <ac:spMk id="19" creationId="{65B6B6FF-8979-4488-842C-642CB55E5481}"/>
          </ac:spMkLst>
        </pc:spChg>
        <pc:spChg chg="mod">
          <ac:chgData name="Cao, Sheng" userId="86757e30-c050-4056-83f8-50901720bc80" providerId="ADAL" clId="{4CDBCE63-7D08-41B1-AED8-82F2161C4540}" dt="2023-04-12T23:06:59.478" v="1942" actId="962"/>
          <ac:spMkLst>
            <pc:docMk/>
            <pc:sldMk cId="1780331209" sldId="1333"/>
            <ac:spMk id="21" creationId="{144FE4AF-CDBF-4438-BE8C-1469BBC2B0C5}"/>
          </ac:spMkLst>
        </pc:spChg>
        <pc:spChg chg="mod">
          <ac:chgData name="Cao, Sheng" userId="86757e30-c050-4056-83f8-50901720bc80" providerId="ADAL" clId="{4CDBCE63-7D08-41B1-AED8-82F2161C4540}" dt="2023-04-12T23:07:03.076" v="1946" actId="962"/>
          <ac:spMkLst>
            <pc:docMk/>
            <pc:sldMk cId="1780331209" sldId="1333"/>
            <ac:spMk id="67587" creationId="{00000000-0000-0000-0000-000000000000}"/>
          </ac:spMkLst>
        </pc:spChg>
        <pc:spChg chg="mod">
          <ac:chgData name="Cao, Sheng" userId="86757e30-c050-4056-83f8-50901720bc80" providerId="ADAL" clId="{4CDBCE63-7D08-41B1-AED8-82F2161C4540}" dt="2023-04-12T23:06:56.346" v="1940" actId="962"/>
          <ac:spMkLst>
            <pc:docMk/>
            <pc:sldMk cId="1780331209" sldId="1333"/>
            <ac:spMk id="67601" creationId="{00000000-0000-0000-0000-000000000000}"/>
          </ac:spMkLst>
        </pc:spChg>
        <pc:grpChg chg="add mod">
          <ac:chgData name="Cao, Sheng" userId="86757e30-c050-4056-83f8-50901720bc80" providerId="ADAL" clId="{4CDBCE63-7D08-41B1-AED8-82F2161C4540}" dt="2023-04-12T23:13:24.746" v="1948" actId="962"/>
          <ac:grpSpMkLst>
            <pc:docMk/>
            <pc:sldMk cId="1780331209" sldId="1333"/>
            <ac:grpSpMk id="2" creationId="{E3E63398-85DB-3B8F-141A-BE86F1422A86}"/>
          </ac:grpSpMkLst>
        </pc:grpChg>
        <pc:grpChg chg="mod">
          <ac:chgData name="Cao, Sheng" userId="86757e30-c050-4056-83f8-50901720bc80" providerId="ADAL" clId="{4CDBCE63-7D08-41B1-AED8-82F2161C4540}" dt="2023-04-11T19:03:42.127" v="474" actId="164"/>
          <ac:grpSpMkLst>
            <pc:docMk/>
            <pc:sldMk cId="1780331209" sldId="1333"/>
            <ac:grpSpMk id="31" creationId="{00000000-0000-0000-0000-000000000000}"/>
          </ac:grpSpMkLst>
        </pc:grpChg>
      </pc:sldChg>
      <pc:sldChg chg="addSp delSp modSp mod">
        <pc:chgData name="Cao, Sheng" userId="86757e30-c050-4056-83f8-50901720bc80" providerId="ADAL" clId="{4CDBCE63-7D08-41B1-AED8-82F2161C4540}" dt="2023-04-13T03:31:49.081" v="2494" actId="962"/>
        <pc:sldMkLst>
          <pc:docMk/>
          <pc:sldMk cId="3025526889" sldId="1334"/>
        </pc:sldMkLst>
        <pc:spChg chg="mod">
          <ac:chgData name="Cao, Sheng" userId="86757e30-c050-4056-83f8-50901720bc80" providerId="ADAL" clId="{4CDBCE63-7D08-41B1-AED8-82F2161C4540}" dt="2023-04-12T23:13:35.964" v="1950" actId="962"/>
          <ac:spMkLst>
            <pc:docMk/>
            <pc:sldMk cId="3025526889" sldId="1334"/>
            <ac:spMk id="2" creationId="{EB46DEB7-E719-4EB0-9BF7-5283C6235EDF}"/>
          </ac:spMkLst>
        </pc:spChg>
        <pc:spChg chg="mod">
          <ac:chgData name="Cao, Sheng" userId="86757e30-c050-4056-83f8-50901720bc80" providerId="ADAL" clId="{4CDBCE63-7D08-41B1-AED8-82F2161C4540}" dt="2023-04-13T03:31:49.081" v="2494" actId="962"/>
          <ac:spMkLst>
            <pc:docMk/>
            <pc:sldMk cId="3025526889" sldId="1334"/>
            <ac:spMk id="3" creationId="{B04C808E-5B4B-457B-9080-2A09849E5A3F}"/>
          </ac:spMkLst>
        </pc:spChg>
        <pc:spChg chg="mod">
          <ac:chgData name="Cao, Sheng" userId="86757e30-c050-4056-83f8-50901720bc80" providerId="ADAL" clId="{4CDBCE63-7D08-41B1-AED8-82F2161C4540}" dt="2023-04-12T23:13:40.739" v="1954" actId="962"/>
          <ac:spMkLst>
            <pc:docMk/>
            <pc:sldMk cId="3025526889" sldId="1334"/>
            <ac:spMk id="5" creationId="{FB0B3025-E0A4-4BED-9184-7D83C97C4213}"/>
          </ac:spMkLst>
        </pc:spChg>
        <pc:spChg chg="mod">
          <ac:chgData name="Cao, Sheng" userId="86757e30-c050-4056-83f8-50901720bc80" providerId="ADAL" clId="{4CDBCE63-7D08-41B1-AED8-82F2161C4540}" dt="2023-04-12T23:13:51.221" v="1962" actId="962"/>
          <ac:spMkLst>
            <pc:docMk/>
            <pc:sldMk cId="3025526889" sldId="1334"/>
            <ac:spMk id="6" creationId="{6BD9DB65-F53D-4E57-8FF0-14662D0C4421}"/>
          </ac:spMkLst>
        </pc:spChg>
        <pc:spChg chg="mod">
          <ac:chgData name="Cao, Sheng" userId="86757e30-c050-4056-83f8-50901720bc80" providerId="ADAL" clId="{4CDBCE63-7D08-41B1-AED8-82F2161C4540}" dt="2023-04-12T23:13:46.706" v="1960" actId="962"/>
          <ac:spMkLst>
            <pc:docMk/>
            <pc:sldMk cId="3025526889" sldId="1334"/>
            <ac:spMk id="7" creationId="{37C408CE-CC4F-4F81-8105-91947FC235E8}"/>
          </ac:spMkLst>
        </pc:spChg>
        <pc:spChg chg="mod">
          <ac:chgData name="Cao, Sheng" userId="86757e30-c050-4056-83f8-50901720bc80" providerId="ADAL" clId="{4CDBCE63-7D08-41B1-AED8-82F2161C4540}" dt="2023-04-12T23:13:53.647" v="1964" actId="962"/>
          <ac:spMkLst>
            <pc:docMk/>
            <pc:sldMk cId="3025526889" sldId="1334"/>
            <ac:spMk id="8" creationId="{BDD0AE6D-7232-4E7F-94F8-E6F509E90FE4}"/>
          </ac:spMkLst>
        </pc:spChg>
        <pc:spChg chg="add del mod">
          <ac:chgData name="Cao, Sheng" userId="86757e30-c050-4056-83f8-50901720bc80" providerId="ADAL" clId="{4CDBCE63-7D08-41B1-AED8-82F2161C4540}" dt="2023-04-11T19:12:18.485" v="499" actId="478"/>
          <ac:spMkLst>
            <pc:docMk/>
            <pc:sldMk cId="3025526889" sldId="1334"/>
            <ac:spMk id="9" creationId="{20BF9CE6-E20A-7955-2422-E211BC83F83B}"/>
          </ac:spMkLst>
        </pc:spChg>
        <pc:spChg chg="add mod">
          <ac:chgData name="Cao, Sheng" userId="86757e30-c050-4056-83f8-50901720bc80" providerId="ADAL" clId="{4CDBCE63-7D08-41B1-AED8-82F2161C4540}" dt="2023-04-12T23:13:56.689" v="1968" actId="962"/>
          <ac:spMkLst>
            <pc:docMk/>
            <pc:sldMk cId="3025526889" sldId="1334"/>
            <ac:spMk id="10" creationId="{825C498E-63C2-8FF5-E309-3114A5750C62}"/>
          </ac:spMkLst>
        </pc:spChg>
      </pc:sldChg>
      <pc:sldChg chg="modSp mod ord">
        <pc:chgData name="Cao, Sheng" userId="86757e30-c050-4056-83f8-50901720bc80" providerId="ADAL" clId="{4CDBCE63-7D08-41B1-AED8-82F2161C4540}" dt="2023-04-13T03:31:59.558" v="2498" actId="962"/>
        <pc:sldMkLst>
          <pc:docMk/>
          <pc:sldMk cId="2200818644" sldId="1335"/>
        </pc:sldMkLst>
        <pc:spChg chg="mod">
          <ac:chgData name="Cao, Sheng" userId="86757e30-c050-4056-83f8-50901720bc80" providerId="ADAL" clId="{4CDBCE63-7D08-41B1-AED8-82F2161C4540}" dt="2023-04-13T03:31:59.558" v="2498" actId="962"/>
          <ac:spMkLst>
            <pc:docMk/>
            <pc:sldMk cId="2200818644" sldId="1335"/>
            <ac:spMk id="4" creationId="{E690AD35-D6F2-4604-AD0F-521D716725F9}"/>
          </ac:spMkLst>
        </pc:spChg>
        <pc:spChg chg="mod">
          <ac:chgData name="Cao, Sheng" userId="86757e30-c050-4056-83f8-50901720bc80" providerId="ADAL" clId="{4CDBCE63-7D08-41B1-AED8-82F2161C4540}" dt="2023-04-12T23:06:12.116" v="1932" actId="962"/>
          <ac:spMkLst>
            <pc:docMk/>
            <pc:sldMk cId="2200818644" sldId="1335"/>
            <ac:spMk id="97283" creationId="{00000000-0000-0000-0000-000000000000}"/>
          </ac:spMkLst>
        </pc:spChg>
        <pc:spChg chg="mod">
          <ac:chgData name="Cao, Sheng" userId="86757e30-c050-4056-83f8-50901720bc80" providerId="ADAL" clId="{4CDBCE63-7D08-41B1-AED8-82F2161C4540}" dt="2023-04-12T23:06:07.704" v="1928" actId="962"/>
          <ac:spMkLst>
            <pc:docMk/>
            <pc:sldMk cId="2200818644" sldId="1335"/>
            <ac:spMk id="97284" creationId="{00000000-0000-0000-0000-000000000000}"/>
          </ac:spMkLst>
        </pc:spChg>
      </pc:sldChg>
      <pc:sldChg chg="modSp mod">
        <pc:chgData name="Cao, Sheng" userId="86757e30-c050-4056-83f8-50901720bc80" providerId="ADAL" clId="{4CDBCE63-7D08-41B1-AED8-82F2161C4540}" dt="2023-04-13T03:32:06.028" v="2501" actId="962"/>
        <pc:sldMkLst>
          <pc:docMk/>
          <pc:sldMk cId="3659150661" sldId="1336"/>
        </pc:sldMkLst>
        <pc:spChg chg="mod">
          <ac:chgData name="Cao, Sheng" userId="86757e30-c050-4056-83f8-50901720bc80" providerId="ADAL" clId="{4CDBCE63-7D08-41B1-AED8-82F2161C4540}" dt="2023-04-13T03:32:06.028" v="2501" actId="962"/>
          <ac:spMkLst>
            <pc:docMk/>
            <pc:sldMk cId="3659150661" sldId="1336"/>
            <ac:spMk id="26" creationId="{136A9387-235E-4F97-98E6-47399D99BBCF}"/>
          </ac:spMkLst>
        </pc:spChg>
        <pc:spChg chg="mod">
          <ac:chgData name="Cao, Sheng" userId="86757e30-c050-4056-83f8-50901720bc80" providerId="ADAL" clId="{4CDBCE63-7D08-41B1-AED8-82F2161C4540}" dt="2023-04-12T23:44:55.365" v="2156" actId="962"/>
          <ac:spMkLst>
            <pc:docMk/>
            <pc:sldMk cId="3659150661" sldId="1336"/>
            <ac:spMk id="99330" creationId="{00000000-0000-0000-0000-000000000000}"/>
          </ac:spMkLst>
        </pc:spChg>
        <pc:picChg chg="mod">
          <ac:chgData name="Cao, Sheng" userId="86757e30-c050-4056-83f8-50901720bc80" providerId="ADAL" clId="{4CDBCE63-7D08-41B1-AED8-82F2161C4540}" dt="2023-04-12T23:45:20.206" v="2160" actId="962"/>
          <ac:picMkLst>
            <pc:docMk/>
            <pc:sldMk cId="3659150661" sldId="1336"/>
            <ac:picMk id="27" creationId="{7201D6FF-B241-444E-9CF6-A80CB86412C6}"/>
          </ac:picMkLst>
        </pc:picChg>
      </pc:sldChg>
      <pc:sldChg chg="modSp mod">
        <pc:chgData name="Cao, Sheng" userId="86757e30-c050-4056-83f8-50901720bc80" providerId="ADAL" clId="{4CDBCE63-7D08-41B1-AED8-82F2161C4540}" dt="2023-04-13T03:32:24.352" v="2509" actId="962"/>
        <pc:sldMkLst>
          <pc:docMk/>
          <pc:sldMk cId="2020161712" sldId="1338"/>
        </pc:sldMkLst>
        <pc:spChg chg="mod">
          <ac:chgData name="Cao, Sheng" userId="86757e30-c050-4056-83f8-50901720bc80" providerId="ADAL" clId="{4CDBCE63-7D08-41B1-AED8-82F2161C4540}" dt="2023-04-13T03:32:24.352" v="2509" actId="962"/>
          <ac:spMkLst>
            <pc:docMk/>
            <pc:sldMk cId="2020161712" sldId="1338"/>
            <ac:spMk id="2" creationId="{8DADEE1D-FAE3-4F2C-A250-600D882F5C4A}"/>
          </ac:spMkLst>
        </pc:spChg>
        <pc:spChg chg="mod">
          <ac:chgData name="Cao, Sheng" userId="86757e30-c050-4056-83f8-50901720bc80" providerId="ADAL" clId="{4CDBCE63-7D08-41B1-AED8-82F2161C4540}" dt="2023-04-12T23:52:47.297" v="2362" actId="962"/>
          <ac:spMkLst>
            <pc:docMk/>
            <pc:sldMk cId="2020161712" sldId="1338"/>
            <ac:spMk id="3" creationId="{27DCD572-3EDF-4AE1-9100-28FDABC64965}"/>
          </ac:spMkLst>
        </pc:spChg>
        <pc:spChg chg="mod">
          <ac:chgData name="Cao, Sheng" userId="86757e30-c050-4056-83f8-50901720bc80" providerId="ADAL" clId="{4CDBCE63-7D08-41B1-AED8-82F2161C4540}" dt="2023-04-12T23:52:20.289" v="2340" actId="962"/>
          <ac:spMkLst>
            <pc:docMk/>
            <pc:sldMk cId="2020161712" sldId="1338"/>
            <ac:spMk id="4" creationId="{F012DBFF-B7C5-4C6E-BAAC-0AEE01387B4E}"/>
          </ac:spMkLst>
        </pc:spChg>
      </pc:sldChg>
      <pc:sldChg chg="modSp mod">
        <pc:chgData name="Cao, Sheng" userId="86757e30-c050-4056-83f8-50901720bc80" providerId="ADAL" clId="{4CDBCE63-7D08-41B1-AED8-82F2161C4540}" dt="2023-04-13T03:32:31.368" v="2512" actId="962"/>
        <pc:sldMkLst>
          <pc:docMk/>
          <pc:sldMk cId="1787204591" sldId="1339"/>
        </pc:sldMkLst>
        <pc:spChg chg="mod">
          <ac:chgData name="Cao, Sheng" userId="86757e30-c050-4056-83f8-50901720bc80" providerId="ADAL" clId="{4CDBCE63-7D08-41B1-AED8-82F2161C4540}" dt="2023-04-13T03:32:31.368" v="2512" actId="962"/>
          <ac:spMkLst>
            <pc:docMk/>
            <pc:sldMk cId="1787204591" sldId="1339"/>
            <ac:spMk id="2" creationId="{8DADEE1D-FAE3-4F2C-A250-600D882F5C4A}"/>
          </ac:spMkLst>
        </pc:spChg>
        <pc:spChg chg="mod">
          <ac:chgData name="Cao, Sheng" userId="86757e30-c050-4056-83f8-50901720bc80" providerId="ADAL" clId="{4CDBCE63-7D08-41B1-AED8-82F2161C4540}" dt="2023-04-12T23:53:25.198" v="2383" actId="962"/>
          <ac:spMkLst>
            <pc:docMk/>
            <pc:sldMk cId="1787204591" sldId="1339"/>
            <ac:spMk id="4" creationId="{F012DBFF-B7C5-4C6E-BAAC-0AEE01387B4E}"/>
          </ac:spMkLst>
        </pc:spChg>
      </pc:sldChg>
      <pc:sldChg chg="modSp mod">
        <pc:chgData name="Cao, Sheng" userId="86757e30-c050-4056-83f8-50901720bc80" providerId="ADAL" clId="{4CDBCE63-7D08-41B1-AED8-82F2161C4540}" dt="2023-04-13T03:30:11.367" v="2450" actId="962"/>
        <pc:sldMkLst>
          <pc:docMk/>
          <pc:sldMk cId="4019415832" sldId="1340"/>
        </pc:sldMkLst>
        <pc:spChg chg="mod">
          <ac:chgData name="Cao, Sheng" userId="86757e30-c050-4056-83f8-50901720bc80" providerId="ADAL" clId="{4CDBCE63-7D08-41B1-AED8-82F2161C4540}" dt="2023-04-12T21:02:48.373" v="914" actId="962"/>
          <ac:spMkLst>
            <pc:docMk/>
            <pc:sldMk cId="4019415832" sldId="1340"/>
            <ac:spMk id="2" creationId="{34A51F0B-E340-4218-9ECF-B7AACD1EAA68}"/>
          </ac:spMkLst>
        </pc:spChg>
        <pc:spChg chg="mod">
          <ac:chgData name="Cao, Sheng" userId="86757e30-c050-4056-83f8-50901720bc80" providerId="ADAL" clId="{4CDBCE63-7D08-41B1-AED8-82F2161C4540}" dt="2023-04-13T03:30:11.367" v="2450" actId="962"/>
          <ac:spMkLst>
            <pc:docMk/>
            <pc:sldMk cId="4019415832" sldId="1340"/>
            <ac:spMk id="3" creationId="{B4AE6A84-D346-4C19-B481-272E68A67742}"/>
          </ac:spMkLst>
        </pc:spChg>
      </pc:sldChg>
      <pc:sldChg chg="addSp delSp modSp mod modAnim">
        <pc:chgData name="Cao, Sheng" userId="86757e30-c050-4056-83f8-50901720bc80" providerId="ADAL" clId="{4CDBCE63-7D08-41B1-AED8-82F2161C4540}" dt="2023-04-14T22:24:10.926" v="2668" actId="962"/>
        <pc:sldMkLst>
          <pc:docMk/>
          <pc:sldMk cId="1702537488" sldId="1341"/>
        </pc:sldMkLst>
        <pc:spChg chg="mod">
          <ac:chgData name="Cao, Sheng" userId="86757e30-c050-4056-83f8-50901720bc80" providerId="ADAL" clId="{4CDBCE63-7D08-41B1-AED8-82F2161C4540}" dt="2023-04-14T22:24:10.926" v="2668" actId="962"/>
          <ac:spMkLst>
            <pc:docMk/>
            <pc:sldMk cId="1702537488" sldId="1341"/>
            <ac:spMk id="2" creationId="{D8C12D47-4294-45D8-8EDC-C71202594E18}"/>
          </ac:spMkLst>
        </pc:spChg>
        <pc:spChg chg="mod">
          <ac:chgData name="Cao, Sheng" userId="86757e30-c050-4056-83f8-50901720bc80" providerId="ADAL" clId="{4CDBCE63-7D08-41B1-AED8-82F2161C4540}" dt="2023-04-13T03:29:56.222" v="2445" actId="962"/>
          <ac:spMkLst>
            <pc:docMk/>
            <pc:sldMk cId="1702537488" sldId="1341"/>
            <ac:spMk id="3" creationId="{BEFAA982-29E5-4D25-A025-AA1EE85C70EE}"/>
          </ac:spMkLst>
        </pc:spChg>
        <pc:spChg chg="mod topLvl">
          <ac:chgData name="Cao, Sheng" userId="86757e30-c050-4056-83f8-50901720bc80" providerId="ADAL" clId="{4CDBCE63-7D08-41B1-AED8-82F2161C4540}" dt="2023-04-12T17:09:58.856" v="840" actId="962"/>
          <ac:spMkLst>
            <pc:docMk/>
            <pc:sldMk cId="1702537488" sldId="1341"/>
            <ac:spMk id="4" creationId="{B97E29AC-D899-477D-9FA9-5E6935B3B6CE}"/>
          </ac:spMkLst>
        </pc:spChg>
        <pc:spChg chg="mod topLvl">
          <ac:chgData name="Cao, Sheng" userId="86757e30-c050-4056-83f8-50901720bc80" providerId="ADAL" clId="{4CDBCE63-7D08-41B1-AED8-82F2161C4540}" dt="2023-04-12T17:09:52.465" v="834" actId="962"/>
          <ac:spMkLst>
            <pc:docMk/>
            <pc:sldMk cId="1702537488" sldId="1341"/>
            <ac:spMk id="11" creationId="{2ED7E35B-A271-4B3A-8BF9-23505206E984}"/>
          </ac:spMkLst>
        </pc:spChg>
        <pc:spChg chg="mod topLvl">
          <ac:chgData name="Cao, Sheng" userId="86757e30-c050-4056-83f8-50901720bc80" providerId="ADAL" clId="{4CDBCE63-7D08-41B1-AED8-82F2161C4540}" dt="2023-04-12T17:10:11.892" v="846" actId="962"/>
          <ac:spMkLst>
            <pc:docMk/>
            <pc:sldMk cId="1702537488" sldId="1341"/>
            <ac:spMk id="15" creationId="{7BB5D341-A363-41E5-BE4B-7E6829E4FBA9}"/>
          </ac:spMkLst>
        </pc:spChg>
        <pc:spChg chg="mod topLvl">
          <ac:chgData name="Cao, Sheng" userId="86757e30-c050-4056-83f8-50901720bc80" providerId="ADAL" clId="{4CDBCE63-7D08-41B1-AED8-82F2161C4540}" dt="2023-04-12T17:10:14.742" v="848" actId="962"/>
          <ac:spMkLst>
            <pc:docMk/>
            <pc:sldMk cId="1702537488" sldId="1341"/>
            <ac:spMk id="16" creationId="{17BFFB45-A222-40B3-98AD-C4AE073668E9}"/>
          </ac:spMkLst>
        </pc:spChg>
        <pc:spChg chg="mod topLvl">
          <ac:chgData name="Cao, Sheng" userId="86757e30-c050-4056-83f8-50901720bc80" providerId="ADAL" clId="{4CDBCE63-7D08-41B1-AED8-82F2161C4540}" dt="2023-04-12T17:10:21.341" v="850" actId="962"/>
          <ac:spMkLst>
            <pc:docMk/>
            <pc:sldMk cId="1702537488" sldId="1341"/>
            <ac:spMk id="26" creationId="{8699B0E5-D4F4-4639-9C3C-E07DC2837421}"/>
          </ac:spMkLst>
        </pc:spChg>
        <pc:spChg chg="mod topLvl">
          <ac:chgData name="Cao, Sheng" userId="86757e30-c050-4056-83f8-50901720bc80" providerId="ADAL" clId="{4CDBCE63-7D08-41B1-AED8-82F2161C4540}" dt="2023-04-12T17:10:24.197" v="852" actId="962"/>
          <ac:spMkLst>
            <pc:docMk/>
            <pc:sldMk cId="1702537488" sldId="1341"/>
            <ac:spMk id="27" creationId="{EA3583B5-9096-4089-A55E-94FAF1915E2B}"/>
          </ac:spMkLst>
        </pc:spChg>
        <pc:spChg chg="mod topLvl">
          <ac:chgData name="Cao, Sheng" userId="86757e30-c050-4056-83f8-50901720bc80" providerId="ADAL" clId="{4CDBCE63-7D08-41B1-AED8-82F2161C4540}" dt="2023-04-12T17:10:30.431" v="856" actId="962"/>
          <ac:spMkLst>
            <pc:docMk/>
            <pc:sldMk cId="1702537488" sldId="1341"/>
            <ac:spMk id="29" creationId="{3D548E42-6B3D-41D9-B3F3-BD1E8E93CFD6}"/>
          </ac:spMkLst>
        </pc:spChg>
        <pc:spChg chg="mod topLvl">
          <ac:chgData name="Cao, Sheng" userId="86757e30-c050-4056-83f8-50901720bc80" providerId="ADAL" clId="{4CDBCE63-7D08-41B1-AED8-82F2161C4540}" dt="2023-04-12T17:10:33.612" v="858" actId="962"/>
          <ac:spMkLst>
            <pc:docMk/>
            <pc:sldMk cId="1702537488" sldId="1341"/>
            <ac:spMk id="30" creationId="{602D9357-59D9-40F5-8EE1-832AAA308C28}"/>
          </ac:spMkLst>
        </pc:spChg>
        <pc:spChg chg="mod topLvl">
          <ac:chgData name="Cao, Sheng" userId="86757e30-c050-4056-83f8-50901720bc80" providerId="ADAL" clId="{4CDBCE63-7D08-41B1-AED8-82F2161C4540}" dt="2023-04-12T17:10:36.669" v="860" actId="962"/>
          <ac:spMkLst>
            <pc:docMk/>
            <pc:sldMk cId="1702537488" sldId="1341"/>
            <ac:spMk id="31" creationId="{104F5E62-FE24-489A-9BBB-3F458253589D}"/>
          </ac:spMkLst>
        </pc:spChg>
        <pc:spChg chg="mod topLvl">
          <ac:chgData name="Cao, Sheng" userId="86757e30-c050-4056-83f8-50901720bc80" providerId="ADAL" clId="{4CDBCE63-7D08-41B1-AED8-82F2161C4540}" dt="2023-04-12T17:10:41.263" v="864" actId="962"/>
          <ac:spMkLst>
            <pc:docMk/>
            <pc:sldMk cId="1702537488" sldId="1341"/>
            <ac:spMk id="32" creationId="{9561F5F2-D2B9-41B3-B17C-42DD050597D9}"/>
          </ac:spMkLst>
        </pc:spChg>
        <pc:spChg chg="mod topLvl">
          <ac:chgData name="Cao, Sheng" userId="86757e30-c050-4056-83f8-50901720bc80" providerId="ADAL" clId="{4CDBCE63-7D08-41B1-AED8-82F2161C4540}" dt="2023-04-12T17:10:26.896" v="854" actId="962"/>
          <ac:spMkLst>
            <pc:docMk/>
            <pc:sldMk cId="1702537488" sldId="1341"/>
            <ac:spMk id="48" creationId="{27AB511D-0DE4-4BF9-A4FB-BC9934A42C9B}"/>
          </ac:spMkLst>
        </pc:spChg>
        <pc:spChg chg="mod topLvl">
          <ac:chgData name="Cao, Sheng" userId="86757e30-c050-4056-83f8-50901720bc80" providerId="ADAL" clId="{4CDBCE63-7D08-41B1-AED8-82F2161C4540}" dt="2023-04-12T17:10:43.778" v="866" actId="962"/>
          <ac:spMkLst>
            <pc:docMk/>
            <pc:sldMk cId="1702537488" sldId="1341"/>
            <ac:spMk id="49" creationId="{3F70FD79-44D5-42A3-A49F-3346EBC5D89B}"/>
          </ac:spMkLst>
        </pc:spChg>
        <pc:spChg chg="mod topLvl">
          <ac:chgData name="Cao, Sheng" userId="86757e30-c050-4056-83f8-50901720bc80" providerId="ADAL" clId="{4CDBCE63-7D08-41B1-AED8-82F2161C4540}" dt="2023-04-12T17:10:46.375" v="868" actId="962"/>
          <ac:spMkLst>
            <pc:docMk/>
            <pc:sldMk cId="1702537488" sldId="1341"/>
            <ac:spMk id="50" creationId="{EA87C173-43E6-4100-9253-F1BBFA6455B0}"/>
          </ac:spMkLst>
        </pc:spChg>
        <pc:spChg chg="mod topLvl">
          <ac:chgData name="Cao, Sheng" userId="86757e30-c050-4056-83f8-50901720bc80" providerId="ADAL" clId="{4CDBCE63-7D08-41B1-AED8-82F2161C4540}" dt="2023-04-12T17:10:07.591" v="844" actId="962"/>
          <ac:spMkLst>
            <pc:docMk/>
            <pc:sldMk cId="1702537488" sldId="1341"/>
            <ac:spMk id="74" creationId="{268BC535-0D27-4BEC-972E-7435F0DC2F5E}"/>
          </ac:spMkLst>
        </pc:spChg>
        <pc:grpChg chg="add del mod">
          <ac:chgData name="Cao, Sheng" userId="86757e30-c050-4056-83f8-50901720bc80" providerId="ADAL" clId="{4CDBCE63-7D08-41B1-AED8-82F2161C4540}" dt="2023-04-11T14:59:11.563" v="84" actId="165"/>
          <ac:grpSpMkLst>
            <pc:docMk/>
            <pc:sldMk cId="1702537488" sldId="1341"/>
            <ac:grpSpMk id="5" creationId="{3313EB62-BCF0-9593-73F7-0EC20CFDAB09}"/>
          </ac:grpSpMkLst>
        </pc:grpChg>
        <pc:grpChg chg="add mod">
          <ac:chgData name="Cao, Sheng" userId="86757e30-c050-4056-83f8-50901720bc80" providerId="ADAL" clId="{4CDBCE63-7D08-41B1-AED8-82F2161C4540}" dt="2023-04-12T17:11:30.040" v="870" actId="962"/>
          <ac:grpSpMkLst>
            <pc:docMk/>
            <pc:sldMk cId="1702537488" sldId="1341"/>
            <ac:grpSpMk id="6" creationId="{C9C168E1-0D2F-3911-248F-931936A929DF}"/>
          </ac:grpSpMkLst>
        </pc:grpChg>
        <pc:cxnChg chg="mod topLvl">
          <ac:chgData name="Cao, Sheng" userId="86757e30-c050-4056-83f8-50901720bc80" providerId="ADAL" clId="{4CDBCE63-7D08-41B1-AED8-82F2161C4540}" dt="2023-04-11T14:59:20.267" v="85" actId="164"/>
          <ac:cxnSpMkLst>
            <pc:docMk/>
            <pc:sldMk cId="1702537488" sldId="1341"/>
            <ac:cxnSpMk id="8" creationId="{A8EFE781-284F-4B0C-8DD6-CDA007444D44}"/>
          </ac:cxnSpMkLst>
        </pc:cxnChg>
        <pc:cxnChg chg="mod topLvl">
          <ac:chgData name="Cao, Sheng" userId="86757e30-c050-4056-83f8-50901720bc80" providerId="ADAL" clId="{4CDBCE63-7D08-41B1-AED8-82F2161C4540}" dt="2023-04-11T14:59:20.267" v="85" actId="164"/>
          <ac:cxnSpMkLst>
            <pc:docMk/>
            <pc:sldMk cId="1702537488" sldId="1341"/>
            <ac:cxnSpMk id="10" creationId="{480FF591-2228-46F2-8CBC-112BF28DFFAA}"/>
          </ac:cxnSpMkLst>
        </pc:cxnChg>
        <pc:cxnChg chg="mod topLvl">
          <ac:chgData name="Cao, Sheng" userId="86757e30-c050-4056-83f8-50901720bc80" providerId="ADAL" clId="{4CDBCE63-7D08-41B1-AED8-82F2161C4540}" dt="2023-04-11T14:59:20.267" v="85" actId="164"/>
          <ac:cxnSpMkLst>
            <pc:docMk/>
            <pc:sldMk cId="1702537488" sldId="1341"/>
            <ac:cxnSpMk id="12" creationId="{A110FC4A-B549-4081-864C-144AEEEC91EE}"/>
          </ac:cxnSpMkLst>
        </pc:cxnChg>
        <pc:cxnChg chg="mod topLvl">
          <ac:chgData name="Cao, Sheng" userId="86757e30-c050-4056-83f8-50901720bc80" providerId="ADAL" clId="{4CDBCE63-7D08-41B1-AED8-82F2161C4540}" dt="2023-04-11T14:59:20.267" v="85" actId="164"/>
          <ac:cxnSpMkLst>
            <pc:docMk/>
            <pc:sldMk cId="1702537488" sldId="1341"/>
            <ac:cxnSpMk id="14" creationId="{A4C225F4-CCAB-41C6-83A4-40088A87A175}"/>
          </ac:cxnSpMkLst>
        </pc:cxnChg>
        <pc:cxnChg chg="mod topLvl">
          <ac:chgData name="Cao, Sheng" userId="86757e30-c050-4056-83f8-50901720bc80" providerId="ADAL" clId="{4CDBCE63-7D08-41B1-AED8-82F2161C4540}" dt="2023-04-11T14:59:20.267" v="85" actId="164"/>
          <ac:cxnSpMkLst>
            <pc:docMk/>
            <pc:sldMk cId="1702537488" sldId="1341"/>
            <ac:cxnSpMk id="19" creationId="{C0D9CBA0-0A4E-4CF3-9B42-8778CC8A802D}"/>
          </ac:cxnSpMkLst>
        </pc:cxnChg>
        <pc:cxnChg chg="mod topLvl">
          <ac:chgData name="Cao, Sheng" userId="86757e30-c050-4056-83f8-50901720bc80" providerId="ADAL" clId="{4CDBCE63-7D08-41B1-AED8-82F2161C4540}" dt="2023-04-11T14:59:20.267" v="85" actId="164"/>
          <ac:cxnSpMkLst>
            <pc:docMk/>
            <pc:sldMk cId="1702537488" sldId="1341"/>
            <ac:cxnSpMk id="20" creationId="{08149904-12ED-4B5F-B5AE-B10985DE4780}"/>
          </ac:cxnSpMkLst>
        </pc:cxnChg>
        <pc:cxnChg chg="mod topLvl">
          <ac:chgData name="Cao, Sheng" userId="86757e30-c050-4056-83f8-50901720bc80" providerId="ADAL" clId="{4CDBCE63-7D08-41B1-AED8-82F2161C4540}" dt="2023-04-11T14:59:20.267" v="85" actId="164"/>
          <ac:cxnSpMkLst>
            <pc:docMk/>
            <pc:sldMk cId="1702537488" sldId="1341"/>
            <ac:cxnSpMk id="22" creationId="{33B83404-3C53-4272-ACF9-C2CEAB13C709}"/>
          </ac:cxnSpMkLst>
        </pc:cxnChg>
        <pc:cxnChg chg="mod topLvl">
          <ac:chgData name="Cao, Sheng" userId="86757e30-c050-4056-83f8-50901720bc80" providerId="ADAL" clId="{4CDBCE63-7D08-41B1-AED8-82F2161C4540}" dt="2023-04-11T14:59:20.267" v="85" actId="164"/>
          <ac:cxnSpMkLst>
            <pc:docMk/>
            <pc:sldMk cId="1702537488" sldId="1341"/>
            <ac:cxnSpMk id="34" creationId="{28E95350-96AB-415C-AD50-70A5561081F3}"/>
          </ac:cxnSpMkLst>
        </pc:cxnChg>
        <pc:cxnChg chg="mod topLvl">
          <ac:chgData name="Cao, Sheng" userId="86757e30-c050-4056-83f8-50901720bc80" providerId="ADAL" clId="{4CDBCE63-7D08-41B1-AED8-82F2161C4540}" dt="2023-04-11T14:59:20.267" v="85" actId="164"/>
          <ac:cxnSpMkLst>
            <pc:docMk/>
            <pc:sldMk cId="1702537488" sldId="1341"/>
            <ac:cxnSpMk id="36" creationId="{99D23353-8B18-4279-A78E-08170CFB7053}"/>
          </ac:cxnSpMkLst>
        </pc:cxnChg>
        <pc:cxnChg chg="mod topLvl">
          <ac:chgData name="Cao, Sheng" userId="86757e30-c050-4056-83f8-50901720bc80" providerId="ADAL" clId="{4CDBCE63-7D08-41B1-AED8-82F2161C4540}" dt="2023-04-11T14:59:20.267" v="85" actId="164"/>
          <ac:cxnSpMkLst>
            <pc:docMk/>
            <pc:sldMk cId="1702537488" sldId="1341"/>
            <ac:cxnSpMk id="39" creationId="{6908732C-FA7B-4B35-A953-D6516368D23D}"/>
          </ac:cxnSpMkLst>
        </pc:cxnChg>
        <pc:cxnChg chg="mod topLvl">
          <ac:chgData name="Cao, Sheng" userId="86757e30-c050-4056-83f8-50901720bc80" providerId="ADAL" clId="{4CDBCE63-7D08-41B1-AED8-82F2161C4540}" dt="2023-04-12T17:10:38.672" v="862" actId="1076"/>
          <ac:cxnSpMkLst>
            <pc:docMk/>
            <pc:sldMk cId="1702537488" sldId="1341"/>
            <ac:cxnSpMk id="41" creationId="{5A11A253-2D26-47A0-8C8B-0B85129CF7F5}"/>
          </ac:cxnSpMkLst>
        </pc:cxnChg>
        <pc:cxnChg chg="mod topLvl">
          <ac:chgData name="Cao, Sheng" userId="86757e30-c050-4056-83f8-50901720bc80" providerId="ADAL" clId="{4CDBCE63-7D08-41B1-AED8-82F2161C4540}" dt="2023-04-11T14:59:20.267" v="85" actId="164"/>
          <ac:cxnSpMkLst>
            <pc:docMk/>
            <pc:sldMk cId="1702537488" sldId="1341"/>
            <ac:cxnSpMk id="51" creationId="{42CF3070-03EC-43D1-B033-2D05AD9C7B20}"/>
          </ac:cxnSpMkLst>
        </pc:cxnChg>
        <pc:cxnChg chg="mod topLvl">
          <ac:chgData name="Cao, Sheng" userId="86757e30-c050-4056-83f8-50901720bc80" providerId="ADAL" clId="{4CDBCE63-7D08-41B1-AED8-82F2161C4540}" dt="2023-04-11T14:59:20.267" v="85" actId="164"/>
          <ac:cxnSpMkLst>
            <pc:docMk/>
            <pc:sldMk cId="1702537488" sldId="1341"/>
            <ac:cxnSpMk id="52" creationId="{50F55017-BEE3-42F3-AFF3-FE4C8970B710}"/>
          </ac:cxnSpMkLst>
        </pc:cxnChg>
        <pc:cxnChg chg="mod topLvl">
          <ac:chgData name="Cao, Sheng" userId="86757e30-c050-4056-83f8-50901720bc80" providerId="ADAL" clId="{4CDBCE63-7D08-41B1-AED8-82F2161C4540}" dt="2023-04-11T14:59:20.267" v="85" actId="164"/>
          <ac:cxnSpMkLst>
            <pc:docMk/>
            <pc:sldMk cId="1702537488" sldId="1341"/>
            <ac:cxnSpMk id="56" creationId="{CD74FDC5-33F0-4F1C-97C0-B12985E6A048}"/>
          </ac:cxnSpMkLst>
        </pc:cxnChg>
        <pc:cxnChg chg="mod topLvl">
          <ac:chgData name="Cao, Sheng" userId="86757e30-c050-4056-83f8-50901720bc80" providerId="ADAL" clId="{4CDBCE63-7D08-41B1-AED8-82F2161C4540}" dt="2023-04-11T14:59:20.267" v="85" actId="164"/>
          <ac:cxnSpMkLst>
            <pc:docMk/>
            <pc:sldMk cId="1702537488" sldId="1341"/>
            <ac:cxnSpMk id="66" creationId="{0982FD9E-ECB8-4D57-97AD-7692E440FA37}"/>
          </ac:cxnSpMkLst>
        </pc:cxnChg>
        <pc:cxnChg chg="mod topLvl">
          <ac:chgData name="Cao, Sheng" userId="86757e30-c050-4056-83f8-50901720bc80" providerId="ADAL" clId="{4CDBCE63-7D08-41B1-AED8-82F2161C4540}" dt="2023-04-11T14:59:20.267" v="85" actId="164"/>
          <ac:cxnSpMkLst>
            <pc:docMk/>
            <pc:sldMk cId="1702537488" sldId="1341"/>
            <ac:cxnSpMk id="68" creationId="{1EDB134C-8724-47BF-ACCC-78F1B0101E4E}"/>
          </ac:cxnSpMkLst>
        </pc:cxnChg>
        <pc:cxnChg chg="mod topLvl">
          <ac:chgData name="Cao, Sheng" userId="86757e30-c050-4056-83f8-50901720bc80" providerId="ADAL" clId="{4CDBCE63-7D08-41B1-AED8-82F2161C4540}" dt="2023-04-11T14:59:20.267" v="85" actId="164"/>
          <ac:cxnSpMkLst>
            <pc:docMk/>
            <pc:sldMk cId="1702537488" sldId="1341"/>
            <ac:cxnSpMk id="70" creationId="{599E0E29-86FE-4C44-BFB9-FE5FC2A9EF03}"/>
          </ac:cxnSpMkLst>
        </pc:cxnChg>
      </pc:sldChg>
    </pc:docChg>
  </pc:docChgLst>
  <pc:docChgLst>
    <pc:chgData name="Charles de Canecaude" userId="06889ad4c58b8f31" providerId="LiveId" clId="{003CB790-22BE-774D-BBE3-A0B7BC6F8DD8}"/>
    <pc:docChg chg="modSld">
      <pc:chgData name="Charles de Canecaude" userId="06889ad4c58b8f31" providerId="LiveId" clId="{003CB790-22BE-774D-BBE3-A0B7BC6F8DD8}" dt="2022-11-06T15:23:52.990" v="7" actId="20577"/>
      <pc:docMkLst>
        <pc:docMk/>
      </pc:docMkLst>
      <pc:sldChg chg="modSp mod">
        <pc:chgData name="Charles de Canecaude" userId="06889ad4c58b8f31" providerId="LiveId" clId="{003CB790-22BE-774D-BBE3-A0B7BC6F8DD8}" dt="2022-11-06T15:23:52.990" v="7" actId="20577"/>
        <pc:sldMkLst>
          <pc:docMk/>
          <pc:sldMk cId="1125119177" sldId="1066"/>
        </pc:sldMkLst>
        <pc:spChg chg="mod">
          <ac:chgData name="Charles de Canecaude" userId="06889ad4c58b8f31" providerId="LiveId" clId="{003CB790-22BE-774D-BBE3-A0B7BC6F8DD8}" dt="2022-11-06T15:23:52.990" v="7" actId="20577"/>
          <ac:spMkLst>
            <pc:docMk/>
            <pc:sldMk cId="1125119177" sldId="1066"/>
            <ac:spMk id="9" creationId="{279FAC2E-DB61-4397-9895-EFB8A8B0BA06}"/>
          </ac:spMkLst>
        </pc:spChg>
        <pc:spChg chg="mod">
          <ac:chgData name="Charles de Canecaude" userId="06889ad4c58b8f31" providerId="LiveId" clId="{003CB790-22BE-774D-BBE3-A0B7BC6F8DD8}" dt="2022-11-06T15:23:49.529" v="6" actId="20577"/>
          <ac:spMkLst>
            <pc:docMk/>
            <pc:sldMk cId="1125119177" sldId="1066"/>
            <ac:spMk id="10" creationId="{F218DE24-4B45-4E97-87F4-A8235B2C184F}"/>
          </ac:spMkLst>
        </pc:spChg>
      </pc:sldChg>
      <pc:sldChg chg="modSp mod">
        <pc:chgData name="Charles de Canecaude" userId="06889ad4c58b8f31" providerId="LiveId" clId="{003CB790-22BE-774D-BBE3-A0B7BC6F8DD8}" dt="2022-11-06T15:22:24.256" v="5" actId="20577"/>
        <pc:sldMkLst>
          <pc:docMk/>
          <pc:sldMk cId="1268834193" sldId="1073"/>
        </pc:sldMkLst>
        <pc:spChg chg="mod">
          <ac:chgData name="Charles de Canecaude" userId="06889ad4c58b8f31" providerId="LiveId" clId="{003CB790-22BE-774D-BBE3-A0B7BC6F8DD8}" dt="2022-11-06T15:22:24.256" v="5" actId="20577"/>
          <ac:spMkLst>
            <pc:docMk/>
            <pc:sldMk cId="1268834193" sldId="1073"/>
            <ac:spMk id="7" creationId="{AB9C6259-052F-49EE-8EFD-0A935C6A019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A015C-65CD-4F4C-BDA8-A89692D2320F}" type="doc">
      <dgm:prSet loTypeId="urn:microsoft.com/office/officeart/2005/8/layout/process1" loCatId="process" qsTypeId="urn:microsoft.com/office/officeart/2005/8/quickstyle/simple1" qsCatId="simple" csTypeId="urn:microsoft.com/office/officeart/2005/8/colors/accent1_2" csCatId="accent1" phldr="1"/>
      <dgm:spPr/>
    </dgm:pt>
    <dgm:pt modelId="{56D25AB2-8D18-469E-A8EE-357BDC8F9F05}">
      <dgm:prSet phldrT="[Text]"/>
      <dgm:spPr/>
      <dgm:t>
        <a:bodyPr/>
        <a:lstStyle/>
        <a:p>
          <a:r>
            <a:rPr lang="en-US" dirty="0"/>
            <a:t>1. </a:t>
          </a:r>
          <a:r>
            <a:rPr lang="en-GB" dirty="0" err="1"/>
            <a:t>Définir</a:t>
          </a:r>
          <a:r>
            <a:rPr lang="en-GB" dirty="0"/>
            <a:t> le </a:t>
          </a:r>
          <a:r>
            <a:rPr lang="en-GB" dirty="0" err="1"/>
            <a:t>problème</a:t>
          </a:r>
          <a:r>
            <a:rPr lang="en-GB" dirty="0"/>
            <a:t> central</a:t>
          </a:r>
          <a:endParaRPr lang="en-US" dirty="0"/>
        </a:p>
      </dgm:t>
      <dgm:extLst>
        <a:ext uri="{E40237B7-FDA0-4F09-8148-C483321AD2D9}">
          <dgm14:cNvPr xmlns:dgm14="http://schemas.microsoft.com/office/drawing/2010/diagram" id="0" name="" descr="1. Définir le problème central"/>
        </a:ext>
      </dgm:extLst>
    </dgm:pt>
    <dgm:pt modelId="{D8BBADAE-3C37-4711-8154-DFF51243438E}" type="parTrans" cxnId="{A6315C25-11E1-410A-86A4-99401C81E9FF}">
      <dgm:prSet/>
      <dgm:spPr/>
      <dgm:t>
        <a:bodyPr/>
        <a:lstStyle/>
        <a:p>
          <a:endParaRPr lang="en-US"/>
        </a:p>
      </dgm:t>
    </dgm:pt>
    <dgm:pt modelId="{4F5AAF60-AA85-45AC-A7C6-1CD0C4FF4370}" type="sibTrans" cxnId="{A6315C25-11E1-410A-86A4-99401C81E9FF}">
      <dgm:prSet/>
      <dgm:spPr/>
      <dgm:t>
        <a:bodyPr/>
        <a:lstStyle/>
        <a:p>
          <a:endParaRPr lang="en-US"/>
        </a:p>
      </dgm:t>
    </dgm:pt>
    <dgm:pt modelId="{5688B05D-2D2E-4161-B0B3-37032DD04E7F}">
      <dgm:prSet phldrT="[Text]"/>
      <dgm:spPr/>
      <dgm:t>
        <a:bodyPr/>
        <a:lstStyle/>
        <a:p>
          <a:r>
            <a:rPr lang="en-US" dirty="0"/>
            <a:t>2. </a:t>
          </a:r>
          <a:r>
            <a:rPr lang="en-GB" dirty="0" err="1"/>
            <a:t>Remue-méninges</a:t>
          </a:r>
          <a:r>
            <a:rPr lang="en-GB" dirty="0"/>
            <a:t> sur les causes profondes</a:t>
          </a:r>
          <a:endParaRPr lang="en-US" dirty="0"/>
        </a:p>
      </dgm:t>
      <dgm:extLst>
        <a:ext uri="{E40237B7-FDA0-4F09-8148-C483321AD2D9}">
          <dgm14:cNvPr xmlns:dgm14="http://schemas.microsoft.com/office/drawing/2010/diagram" id="0" name="" descr="2. Remue-méninges sur les causes profondes&#10;"/>
        </a:ext>
      </dgm:extLst>
    </dgm:pt>
    <dgm:pt modelId="{8416B515-6AEC-4354-B7B5-EAC8448E3A88}" type="parTrans" cxnId="{C0D99F3E-7E19-4979-A3D5-36DFF2743B9A}">
      <dgm:prSet/>
      <dgm:spPr/>
      <dgm:t>
        <a:bodyPr/>
        <a:lstStyle/>
        <a:p>
          <a:endParaRPr lang="en-US"/>
        </a:p>
      </dgm:t>
    </dgm:pt>
    <dgm:pt modelId="{E02F8AA3-93A6-45DF-A2A1-CCA0DA01A300}" type="sibTrans" cxnId="{C0D99F3E-7E19-4979-A3D5-36DFF2743B9A}">
      <dgm:prSet/>
      <dgm:spPr/>
      <dgm:t>
        <a:bodyPr/>
        <a:lstStyle/>
        <a:p>
          <a:endParaRPr lang="en-US"/>
        </a:p>
      </dgm:t>
    </dgm:pt>
    <dgm:pt modelId="{61F979BE-6C45-4F79-BB88-1C3E7A9DD976}">
      <dgm:prSet phldrT="[Text]"/>
      <dgm:spPr/>
      <dgm:t>
        <a:bodyPr/>
        <a:lstStyle/>
        <a:p>
          <a:r>
            <a:rPr lang="en-US" dirty="0"/>
            <a:t>3. </a:t>
          </a:r>
          <a:r>
            <a:rPr lang="en-GB" dirty="0"/>
            <a:t>Organiser dans un </a:t>
          </a:r>
          <a:r>
            <a:rPr lang="en-GB" dirty="0" err="1"/>
            <a:t>arbre</a:t>
          </a:r>
          <a:r>
            <a:rPr lang="en-GB" dirty="0"/>
            <a:t> </a:t>
          </a:r>
          <a:r>
            <a:rPr lang="en-GB" dirty="0" err="1"/>
            <a:t>à</a:t>
          </a:r>
          <a:r>
            <a:rPr lang="en-GB" dirty="0"/>
            <a:t> </a:t>
          </a:r>
          <a:r>
            <a:rPr lang="en-GB" dirty="0" err="1"/>
            <a:t>problèmes</a:t>
          </a:r>
          <a:endParaRPr lang="en-US" dirty="0"/>
        </a:p>
      </dgm:t>
      <dgm:extLst>
        <a:ext uri="{E40237B7-FDA0-4F09-8148-C483321AD2D9}">
          <dgm14:cNvPr xmlns:dgm14="http://schemas.microsoft.com/office/drawing/2010/diagram" id="0" name="" descr="3. Organiser dans un arbre à problèmes&#10;"/>
        </a:ext>
      </dgm:extLst>
    </dgm:pt>
    <dgm:pt modelId="{DCDA43BD-7063-46CB-A189-DAE5C39BBE12}" type="parTrans" cxnId="{B0DD4A5D-E3D9-4977-99E1-66FFB622F47D}">
      <dgm:prSet/>
      <dgm:spPr/>
      <dgm:t>
        <a:bodyPr/>
        <a:lstStyle/>
        <a:p>
          <a:endParaRPr lang="en-US"/>
        </a:p>
      </dgm:t>
    </dgm:pt>
    <dgm:pt modelId="{650E7C19-7A3C-44E8-B6C2-B60B0698B47F}" type="sibTrans" cxnId="{B0DD4A5D-E3D9-4977-99E1-66FFB622F47D}">
      <dgm:prSet/>
      <dgm:spPr/>
      <dgm:t>
        <a:bodyPr/>
        <a:lstStyle/>
        <a:p>
          <a:endParaRPr lang="en-US"/>
        </a:p>
      </dgm:t>
    </dgm:pt>
    <dgm:pt modelId="{7082365D-7E05-4D78-A3EF-734D9532222C}">
      <dgm:prSet/>
      <dgm:spPr/>
      <dgm:t>
        <a:bodyPr/>
        <a:lstStyle/>
        <a:p>
          <a:r>
            <a:rPr lang="en-US" dirty="0"/>
            <a:t>4. </a:t>
          </a:r>
          <a:r>
            <a:rPr lang="en-GB" dirty="0"/>
            <a:t>Utilisation pour </a:t>
          </a:r>
          <a:r>
            <a:rPr lang="en-GB" dirty="0" err="1"/>
            <a:t>valider</a:t>
          </a:r>
          <a:r>
            <a:rPr lang="en-GB" dirty="0"/>
            <a:t> la conception du </a:t>
          </a:r>
          <a:r>
            <a:rPr lang="en-GB" dirty="0" err="1"/>
            <a:t>projet</a:t>
          </a:r>
          <a:r>
            <a:rPr lang="en-GB" dirty="0"/>
            <a:t> (RF) </a:t>
          </a:r>
          <a:endParaRPr lang="en-US" dirty="0"/>
        </a:p>
      </dgm:t>
      <dgm:extLst>
        <a:ext uri="{E40237B7-FDA0-4F09-8148-C483321AD2D9}">
          <dgm14:cNvPr xmlns:dgm14="http://schemas.microsoft.com/office/drawing/2010/diagram" id="0" name="" descr="4. Utilisation pour valider la conception du projet (RF) &#10;"/>
        </a:ext>
      </dgm:extLst>
    </dgm:pt>
    <dgm:pt modelId="{3F5EDFCE-538B-4E06-BE38-3E87E687BAE4}" type="parTrans" cxnId="{67CCC993-D2CA-44FF-AC45-1FE1C4CDCAEE}">
      <dgm:prSet/>
      <dgm:spPr/>
      <dgm:t>
        <a:bodyPr/>
        <a:lstStyle/>
        <a:p>
          <a:endParaRPr lang="en-US"/>
        </a:p>
      </dgm:t>
    </dgm:pt>
    <dgm:pt modelId="{43266659-AAF1-4716-A877-1DF4445ED747}" type="sibTrans" cxnId="{67CCC993-D2CA-44FF-AC45-1FE1C4CDCAEE}">
      <dgm:prSet/>
      <dgm:spPr/>
      <dgm:t>
        <a:bodyPr/>
        <a:lstStyle/>
        <a:p>
          <a:endParaRPr lang="en-US"/>
        </a:p>
      </dgm:t>
    </dgm:pt>
    <dgm:pt modelId="{CDD763A9-9950-48CA-9D6A-5B4C677917B7}" type="pres">
      <dgm:prSet presAssocID="{265A015C-65CD-4F4C-BDA8-A89692D2320F}" presName="Name0" presStyleCnt="0">
        <dgm:presLayoutVars>
          <dgm:dir/>
          <dgm:resizeHandles val="exact"/>
        </dgm:presLayoutVars>
      </dgm:prSet>
      <dgm:spPr/>
    </dgm:pt>
    <dgm:pt modelId="{35A30F60-9DD6-4EE2-903E-812A66243469}" type="pres">
      <dgm:prSet presAssocID="{56D25AB2-8D18-469E-A8EE-357BDC8F9F05}" presName="node" presStyleLbl="node1" presStyleIdx="0" presStyleCnt="4">
        <dgm:presLayoutVars>
          <dgm:bulletEnabled val="1"/>
        </dgm:presLayoutVars>
      </dgm:prSet>
      <dgm:spPr/>
    </dgm:pt>
    <dgm:pt modelId="{AB5D88E6-9C0F-4CE2-B573-8ACA2E9CA388}" type="pres">
      <dgm:prSet presAssocID="{4F5AAF60-AA85-45AC-A7C6-1CD0C4FF4370}" presName="sibTrans" presStyleLbl="sibTrans2D1" presStyleIdx="0" presStyleCnt="3"/>
      <dgm:spPr/>
    </dgm:pt>
    <dgm:pt modelId="{B7BCE76C-2711-4093-9F73-D6AC98104B3A}" type="pres">
      <dgm:prSet presAssocID="{4F5AAF60-AA85-45AC-A7C6-1CD0C4FF4370}" presName="connectorText" presStyleLbl="sibTrans2D1" presStyleIdx="0" presStyleCnt="3"/>
      <dgm:spPr/>
    </dgm:pt>
    <dgm:pt modelId="{B304699B-C60E-4862-A1E0-4E3C2E095D4B}" type="pres">
      <dgm:prSet presAssocID="{5688B05D-2D2E-4161-B0B3-37032DD04E7F}" presName="node" presStyleLbl="node1" presStyleIdx="1" presStyleCnt="4">
        <dgm:presLayoutVars>
          <dgm:bulletEnabled val="1"/>
        </dgm:presLayoutVars>
      </dgm:prSet>
      <dgm:spPr/>
    </dgm:pt>
    <dgm:pt modelId="{5FB619E8-789E-4135-871F-D8D0EF3F5D74}" type="pres">
      <dgm:prSet presAssocID="{E02F8AA3-93A6-45DF-A2A1-CCA0DA01A300}" presName="sibTrans" presStyleLbl="sibTrans2D1" presStyleIdx="1" presStyleCnt="3"/>
      <dgm:spPr/>
    </dgm:pt>
    <dgm:pt modelId="{230FF890-0FD8-4BEE-B217-6D344522053A}" type="pres">
      <dgm:prSet presAssocID="{E02F8AA3-93A6-45DF-A2A1-CCA0DA01A300}" presName="connectorText" presStyleLbl="sibTrans2D1" presStyleIdx="1" presStyleCnt="3"/>
      <dgm:spPr/>
    </dgm:pt>
    <dgm:pt modelId="{47DDE273-AD78-4278-97EA-0DCEBFBBDBA5}" type="pres">
      <dgm:prSet presAssocID="{61F979BE-6C45-4F79-BB88-1C3E7A9DD976}" presName="node" presStyleLbl="node1" presStyleIdx="2" presStyleCnt="4">
        <dgm:presLayoutVars>
          <dgm:bulletEnabled val="1"/>
        </dgm:presLayoutVars>
      </dgm:prSet>
      <dgm:spPr/>
    </dgm:pt>
    <dgm:pt modelId="{43B2CCB7-CFCF-48FD-8A24-8D578ECE7A42}" type="pres">
      <dgm:prSet presAssocID="{650E7C19-7A3C-44E8-B6C2-B60B0698B47F}" presName="sibTrans" presStyleLbl="sibTrans2D1" presStyleIdx="2" presStyleCnt="3"/>
      <dgm:spPr/>
    </dgm:pt>
    <dgm:pt modelId="{5F14A0C5-BD6F-400A-BA36-D08E586F0D1A}" type="pres">
      <dgm:prSet presAssocID="{650E7C19-7A3C-44E8-B6C2-B60B0698B47F}" presName="connectorText" presStyleLbl="sibTrans2D1" presStyleIdx="2" presStyleCnt="3"/>
      <dgm:spPr/>
    </dgm:pt>
    <dgm:pt modelId="{1BAF598E-D66A-4E3F-BF7E-E31D8133407A}" type="pres">
      <dgm:prSet presAssocID="{7082365D-7E05-4D78-A3EF-734D9532222C}" presName="node" presStyleLbl="node1" presStyleIdx="3" presStyleCnt="4">
        <dgm:presLayoutVars>
          <dgm:bulletEnabled val="1"/>
        </dgm:presLayoutVars>
      </dgm:prSet>
      <dgm:spPr/>
    </dgm:pt>
  </dgm:ptLst>
  <dgm:cxnLst>
    <dgm:cxn modelId="{833BE81E-F9EE-4ACA-8D00-4347F80756FB}" type="presOf" srcId="{4F5AAF60-AA85-45AC-A7C6-1CD0C4FF4370}" destId="{AB5D88E6-9C0F-4CE2-B573-8ACA2E9CA388}" srcOrd="0" destOrd="0" presId="urn:microsoft.com/office/officeart/2005/8/layout/process1"/>
    <dgm:cxn modelId="{A6315C25-11E1-410A-86A4-99401C81E9FF}" srcId="{265A015C-65CD-4F4C-BDA8-A89692D2320F}" destId="{56D25AB2-8D18-469E-A8EE-357BDC8F9F05}" srcOrd="0" destOrd="0" parTransId="{D8BBADAE-3C37-4711-8154-DFF51243438E}" sibTransId="{4F5AAF60-AA85-45AC-A7C6-1CD0C4FF4370}"/>
    <dgm:cxn modelId="{B896F526-6E5A-40D2-BCEF-8F0538D848E2}" type="presOf" srcId="{E02F8AA3-93A6-45DF-A2A1-CCA0DA01A300}" destId="{230FF890-0FD8-4BEE-B217-6D344522053A}" srcOrd="1" destOrd="0" presId="urn:microsoft.com/office/officeart/2005/8/layout/process1"/>
    <dgm:cxn modelId="{C7F00B39-427C-412B-8A03-DB2E2ABA08AF}" type="presOf" srcId="{56D25AB2-8D18-469E-A8EE-357BDC8F9F05}" destId="{35A30F60-9DD6-4EE2-903E-812A66243469}" srcOrd="0" destOrd="0" presId="urn:microsoft.com/office/officeart/2005/8/layout/process1"/>
    <dgm:cxn modelId="{C0D99F3E-7E19-4979-A3D5-36DFF2743B9A}" srcId="{265A015C-65CD-4F4C-BDA8-A89692D2320F}" destId="{5688B05D-2D2E-4161-B0B3-37032DD04E7F}" srcOrd="1" destOrd="0" parTransId="{8416B515-6AEC-4354-B7B5-EAC8448E3A88}" sibTransId="{E02F8AA3-93A6-45DF-A2A1-CCA0DA01A300}"/>
    <dgm:cxn modelId="{7FFC5D5D-6269-484C-A3E3-49389C4D960B}" type="presOf" srcId="{265A015C-65CD-4F4C-BDA8-A89692D2320F}" destId="{CDD763A9-9950-48CA-9D6A-5B4C677917B7}" srcOrd="0" destOrd="0" presId="urn:microsoft.com/office/officeart/2005/8/layout/process1"/>
    <dgm:cxn modelId="{B0DD4A5D-E3D9-4977-99E1-66FFB622F47D}" srcId="{265A015C-65CD-4F4C-BDA8-A89692D2320F}" destId="{61F979BE-6C45-4F79-BB88-1C3E7A9DD976}" srcOrd="2" destOrd="0" parTransId="{DCDA43BD-7063-46CB-A189-DAE5C39BBE12}" sibTransId="{650E7C19-7A3C-44E8-B6C2-B60B0698B47F}"/>
    <dgm:cxn modelId="{30E24751-99F0-464E-A1B8-4895024C9980}" type="presOf" srcId="{650E7C19-7A3C-44E8-B6C2-B60B0698B47F}" destId="{5F14A0C5-BD6F-400A-BA36-D08E586F0D1A}" srcOrd="1" destOrd="0" presId="urn:microsoft.com/office/officeart/2005/8/layout/process1"/>
    <dgm:cxn modelId="{A33A7885-B6FF-49C3-8FCF-12755C55A005}" type="presOf" srcId="{61F979BE-6C45-4F79-BB88-1C3E7A9DD976}" destId="{47DDE273-AD78-4278-97EA-0DCEBFBBDBA5}" srcOrd="0" destOrd="0" presId="urn:microsoft.com/office/officeart/2005/8/layout/process1"/>
    <dgm:cxn modelId="{71E75590-0CF2-4949-8B41-9478C0E24711}" type="presOf" srcId="{E02F8AA3-93A6-45DF-A2A1-CCA0DA01A300}" destId="{5FB619E8-789E-4135-871F-D8D0EF3F5D74}" srcOrd="0" destOrd="0" presId="urn:microsoft.com/office/officeart/2005/8/layout/process1"/>
    <dgm:cxn modelId="{67CCC993-D2CA-44FF-AC45-1FE1C4CDCAEE}" srcId="{265A015C-65CD-4F4C-BDA8-A89692D2320F}" destId="{7082365D-7E05-4D78-A3EF-734D9532222C}" srcOrd="3" destOrd="0" parTransId="{3F5EDFCE-538B-4E06-BE38-3E87E687BAE4}" sibTransId="{43266659-AAF1-4716-A877-1DF4445ED747}"/>
    <dgm:cxn modelId="{08515597-4D7C-4F70-B57B-033D34987CE1}" type="presOf" srcId="{650E7C19-7A3C-44E8-B6C2-B60B0698B47F}" destId="{43B2CCB7-CFCF-48FD-8A24-8D578ECE7A42}" srcOrd="0" destOrd="0" presId="urn:microsoft.com/office/officeart/2005/8/layout/process1"/>
    <dgm:cxn modelId="{0518C4D3-F131-43F1-A675-28F11AB51C07}" type="presOf" srcId="{7082365D-7E05-4D78-A3EF-734D9532222C}" destId="{1BAF598E-D66A-4E3F-BF7E-E31D8133407A}" srcOrd="0" destOrd="0" presId="urn:microsoft.com/office/officeart/2005/8/layout/process1"/>
    <dgm:cxn modelId="{151ADEDA-C21F-43C5-BCA9-1AA09A1D8B73}" type="presOf" srcId="{4F5AAF60-AA85-45AC-A7C6-1CD0C4FF4370}" destId="{B7BCE76C-2711-4093-9F73-D6AC98104B3A}" srcOrd="1" destOrd="0" presId="urn:microsoft.com/office/officeart/2005/8/layout/process1"/>
    <dgm:cxn modelId="{314138F6-5B1D-4EDB-9172-8DC3DC3F5AA3}" type="presOf" srcId="{5688B05D-2D2E-4161-B0B3-37032DD04E7F}" destId="{B304699B-C60E-4862-A1E0-4E3C2E095D4B}" srcOrd="0" destOrd="0" presId="urn:microsoft.com/office/officeart/2005/8/layout/process1"/>
    <dgm:cxn modelId="{2899A7A7-BD37-48EE-96CE-DF739603C571}" type="presParOf" srcId="{CDD763A9-9950-48CA-9D6A-5B4C677917B7}" destId="{35A30F60-9DD6-4EE2-903E-812A66243469}" srcOrd="0" destOrd="0" presId="urn:microsoft.com/office/officeart/2005/8/layout/process1"/>
    <dgm:cxn modelId="{674C70C2-B662-4523-ADBA-282DC92498F7}" type="presParOf" srcId="{CDD763A9-9950-48CA-9D6A-5B4C677917B7}" destId="{AB5D88E6-9C0F-4CE2-B573-8ACA2E9CA388}" srcOrd="1" destOrd="0" presId="urn:microsoft.com/office/officeart/2005/8/layout/process1"/>
    <dgm:cxn modelId="{17874913-0E7E-49AC-83F8-29D093664CB4}" type="presParOf" srcId="{AB5D88E6-9C0F-4CE2-B573-8ACA2E9CA388}" destId="{B7BCE76C-2711-4093-9F73-D6AC98104B3A}" srcOrd="0" destOrd="0" presId="urn:microsoft.com/office/officeart/2005/8/layout/process1"/>
    <dgm:cxn modelId="{7510966E-BD78-480E-83C4-1BB614498E63}" type="presParOf" srcId="{CDD763A9-9950-48CA-9D6A-5B4C677917B7}" destId="{B304699B-C60E-4862-A1E0-4E3C2E095D4B}" srcOrd="2" destOrd="0" presId="urn:microsoft.com/office/officeart/2005/8/layout/process1"/>
    <dgm:cxn modelId="{3156E985-D8FB-4A05-9250-85DF7E141964}" type="presParOf" srcId="{CDD763A9-9950-48CA-9D6A-5B4C677917B7}" destId="{5FB619E8-789E-4135-871F-D8D0EF3F5D74}" srcOrd="3" destOrd="0" presId="urn:microsoft.com/office/officeart/2005/8/layout/process1"/>
    <dgm:cxn modelId="{6116B1CB-5E7A-4E74-983E-1DC32B82E9E1}" type="presParOf" srcId="{5FB619E8-789E-4135-871F-D8D0EF3F5D74}" destId="{230FF890-0FD8-4BEE-B217-6D344522053A}" srcOrd="0" destOrd="0" presId="urn:microsoft.com/office/officeart/2005/8/layout/process1"/>
    <dgm:cxn modelId="{E50372CB-6E2A-4041-A102-012712515E20}" type="presParOf" srcId="{CDD763A9-9950-48CA-9D6A-5B4C677917B7}" destId="{47DDE273-AD78-4278-97EA-0DCEBFBBDBA5}" srcOrd="4" destOrd="0" presId="urn:microsoft.com/office/officeart/2005/8/layout/process1"/>
    <dgm:cxn modelId="{5BC875C0-5ECA-4267-B045-94B7F2DF41D0}" type="presParOf" srcId="{CDD763A9-9950-48CA-9D6A-5B4C677917B7}" destId="{43B2CCB7-CFCF-48FD-8A24-8D578ECE7A42}" srcOrd="5" destOrd="0" presId="urn:microsoft.com/office/officeart/2005/8/layout/process1"/>
    <dgm:cxn modelId="{3F56CF60-96A5-456F-833C-61E9E25D04DC}" type="presParOf" srcId="{43B2CCB7-CFCF-48FD-8A24-8D578ECE7A42}" destId="{5F14A0C5-BD6F-400A-BA36-D08E586F0D1A}" srcOrd="0" destOrd="0" presId="urn:microsoft.com/office/officeart/2005/8/layout/process1"/>
    <dgm:cxn modelId="{1BD14FF9-48FF-4381-AB01-C58AFFE6D24C}" type="presParOf" srcId="{CDD763A9-9950-48CA-9D6A-5B4C677917B7}" destId="{1BAF598E-D66A-4E3F-BF7E-E31D8133407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E500E-BE4E-40BE-B108-3CB64B1584EE}" type="doc">
      <dgm:prSet loTypeId="urn:microsoft.com/office/officeart/2011/layout/HexagonRadial" loCatId="officeonline" qsTypeId="urn:microsoft.com/office/officeart/2005/8/quickstyle/simple2" qsCatId="simple" csTypeId="urn:microsoft.com/office/officeart/2005/8/colors/accent0_2" csCatId="mainScheme" phldr="1"/>
      <dgm:spPr/>
      <dgm:t>
        <a:bodyPr/>
        <a:lstStyle/>
        <a:p>
          <a:endParaRPr lang="en-US"/>
        </a:p>
      </dgm:t>
    </dgm:pt>
    <dgm:pt modelId="{98317C2E-4E69-40DC-81DD-8A92746F9011}">
      <dgm:prSet phldrT="[Text]" custT="1"/>
      <dgm:spPr>
        <a:solidFill>
          <a:schemeClr val="accent1">
            <a:lumMod val="20000"/>
            <a:lumOff val="80000"/>
          </a:schemeClr>
        </a:solidFill>
      </dgm:spPr>
      <dgm:t>
        <a:bodyPr/>
        <a:lstStyle/>
        <a:p>
          <a:r>
            <a:rPr lang="en-GB" sz="1400" b="0" dirty="0"/>
            <a:t>Parties </a:t>
          </a:r>
          <a:r>
            <a:rPr lang="en-GB" sz="1400" b="0" dirty="0" err="1"/>
            <a:t>prenantes</a:t>
          </a:r>
          <a:r>
            <a:rPr lang="en-GB" sz="1400" b="0" dirty="0"/>
            <a:t> du </a:t>
          </a:r>
          <a:r>
            <a:rPr lang="en-GB" sz="1400" b="0" dirty="0" err="1"/>
            <a:t>projet</a:t>
          </a:r>
          <a:endParaRPr lang="en-US" sz="1400" b="0" dirty="0"/>
        </a:p>
      </dgm:t>
      <dgm:extLst>
        <a:ext uri="{E40237B7-FDA0-4F09-8148-C483321AD2D9}">
          <dgm14:cNvPr xmlns:dgm14="http://schemas.microsoft.com/office/drawing/2010/diagram" id="0" name="" descr="Parties prenantes du projet&#10;"/>
        </a:ext>
      </dgm:extLst>
    </dgm:pt>
    <dgm:pt modelId="{811A735F-EA4F-4AB8-A90C-2A42AC261BBC}" type="parTrans" cxnId="{DB438892-2634-4C2B-9537-8A42E3167A73}">
      <dgm:prSet/>
      <dgm:spPr/>
      <dgm:t>
        <a:bodyPr/>
        <a:lstStyle/>
        <a:p>
          <a:endParaRPr lang="en-US"/>
        </a:p>
      </dgm:t>
    </dgm:pt>
    <dgm:pt modelId="{23B72844-E8A7-450C-955F-6B738F662357}" type="sibTrans" cxnId="{DB438892-2634-4C2B-9537-8A42E3167A73}">
      <dgm:prSet/>
      <dgm:spPr/>
      <dgm:t>
        <a:bodyPr/>
        <a:lstStyle/>
        <a:p>
          <a:endParaRPr lang="en-US"/>
        </a:p>
      </dgm:t>
    </dgm:pt>
    <dgm:pt modelId="{B619C407-F855-4FDD-9786-6F8E5ED2D6F9}">
      <dgm:prSet phldrT="[Text]" custT="1"/>
      <dgm:spPr/>
      <dgm:t>
        <a:bodyPr/>
        <a:lstStyle/>
        <a:p>
          <a:r>
            <a:rPr lang="en-US" sz="1400" dirty="0"/>
            <a:t>Companies</a:t>
          </a:r>
        </a:p>
      </dgm:t>
      <dgm:extLst>
        <a:ext uri="{E40237B7-FDA0-4F09-8148-C483321AD2D9}">
          <dgm14:cNvPr xmlns:dgm14="http://schemas.microsoft.com/office/drawing/2010/diagram" id="0" name="" descr="Companies&#10;"/>
        </a:ext>
      </dgm:extLst>
    </dgm:pt>
    <dgm:pt modelId="{0B9648DB-C8E6-4C5D-86EA-9E2635421A7E}" type="parTrans" cxnId="{4077620E-A662-455C-B755-87AD0DC773A5}">
      <dgm:prSet/>
      <dgm:spPr/>
      <dgm:t>
        <a:bodyPr/>
        <a:lstStyle/>
        <a:p>
          <a:endParaRPr lang="en-US"/>
        </a:p>
      </dgm:t>
    </dgm:pt>
    <dgm:pt modelId="{9BF9D0D4-4B12-4B30-830B-8544FDD5C675}" type="sibTrans" cxnId="{4077620E-A662-455C-B755-87AD0DC773A5}">
      <dgm:prSet/>
      <dgm:spPr/>
      <dgm:t>
        <a:bodyPr/>
        <a:lstStyle/>
        <a:p>
          <a:endParaRPr lang="en-US"/>
        </a:p>
      </dgm:t>
    </dgm:pt>
    <dgm:pt modelId="{9EFB4CFD-1270-4309-AF6F-AB7F598D362B}">
      <dgm:prSet phldrT="[Text]"/>
      <dgm:spPr/>
      <dgm:t>
        <a:bodyPr/>
        <a:lstStyle/>
        <a:p>
          <a:r>
            <a:rPr lang="en-GB" dirty="0" err="1"/>
            <a:t>Gouvernement</a:t>
          </a:r>
          <a:endParaRPr lang="en-US" dirty="0"/>
        </a:p>
      </dgm:t>
      <dgm:extLst>
        <a:ext uri="{E40237B7-FDA0-4F09-8148-C483321AD2D9}">
          <dgm14:cNvPr xmlns:dgm14="http://schemas.microsoft.com/office/drawing/2010/diagram" id="0" name="" descr="Gouvernement&#10;"/>
        </a:ext>
      </dgm:extLst>
    </dgm:pt>
    <dgm:pt modelId="{9A3E6F0E-814E-4037-8824-546E2DF1D0D6}" type="parTrans" cxnId="{F580F966-98F2-402F-B35E-44298782B382}">
      <dgm:prSet/>
      <dgm:spPr/>
      <dgm:t>
        <a:bodyPr/>
        <a:lstStyle/>
        <a:p>
          <a:endParaRPr lang="en-US"/>
        </a:p>
      </dgm:t>
    </dgm:pt>
    <dgm:pt modelId="{199C8416-780B-46E5-B7CE-81E23B3AD2FD}" type="sibTrans" cxnId="{F580F966-98F2-402F-B35E-44298782B382}">
      <dgm:prSet/>
      <dgm:spPr/>
      <dgm:t>
        <a:bodyPr/>
        <a:lstStyle/>
        <a:p>
          <a:endParaRPr lang="en-US"/>
        </a:p>
      </dgm:t>
    </dgm:pt>
    <dgm:pt modelId="{7A4F7408-BC5C-47E1-A8B8-8EC4AA0208FA}">
      <dgm:prSet phldrT="[Text]"/>
      <dgm:spPr/>
      <dgm:t>
        <a:bodyPr/>
        <a:lstStyle/>
        <a:p>
          <a:r>
            <a:rPr lang="en-GB" dirty="0" err="1"/>
            <a:t>Bénéficiaires</a:t>
          </a:r>
          <a:r>
            <a:rPr lang="en-GB" dirty="0"/>
            <a:t> du </a:t>
          </a:r>
          <a:r>
            <a:rPr lang="en-GB" dirty="0" err="1"/>
            <a:t>projet</a:t>
          </a:r>
          <a:endParaRPr lang="en-US" dirty="0"/>
        </a:p>
      </dgm:t>
      <dgm:extLst>
        <a:ext uri="{E40237B7-FDA0-4F09-8148-C483321AD2D9}">
          <dgm14:cNvPr xmlns:dgm14="http://schemas.microsoft.com/office/drawing/2010/diagram" id="0" name="" descr="Bénéficiaires du projet&#10;"/>
        </a:ext>
      </dgm:extLst>
    </dgm:pt>
    <dgm:pt modelId="{86273EE7-E84C-4B8C-8E2C-E57901B34FD1}" type="parTrans" cxnId="{5E8C7067-AE11-43F0-8DFC-0F185C64E1C6}">
      <dgm:prSet/>
      <dgm:spPr/>
      <dgm:t>
        <a:bodyPr/>
        <a:lstStyle/>
        <a:p>
          <a:endParaRPr lang="en-US"/>
        </a:p>
      </dgm:t>
    </dgm:pt>
    <dgm:pt modelId="{6E25DF45-8CEB-46EE-8C3A-5C2C3DA2E242}" type="sibTrans" cxnId="{5E8C7067-AE11-43F0-8DFC-0F185C64E1C6}">
      <dgm:prSet/>
      <dgm:spPr/>
      <dgm:t>
        <a:bodyPr/>
        <a:lstStyle/>
        <a:p>
          <a:endParaRPr lang="en-US"/>
        </a:p>
      </dgm:t>
    </dgm:pt>
    <dgm:pt modelId="{F6BD2F8E-4831-4685-9B08-52E5350CCD45}">
      <dgm:prSet phldrT="[Text]"/>
      <dgm:spPr/>
      <dgm:t>
        <a:bodyPr/>
        <a:lstStyle/>
        <a:p>
          <a:r>
            <a:rPr lang="en-GB" dirty="0"/>
            <a:t>Organisations de la </a:t>
          </a:r>
          <a:r>
            <a:rPr lang="en-GB" dirty="0" err="1"/>
            <a:t>société</a:t>
          </a:r>
          <a:r>
            <a:rPr lang="en-GB" dirty="0"/>
            <a:t> civile</a:t>
          </a:r>
          <a:endParaRPr lang="en-US" dirty="0"/>
        </a:p>
      </dgm:t>
      <dgm:extLst>
        <a:ext uri="{E40237B7-FDA0-4F09-8148-C483321AD2D9}">
          <dgm14:cNvPr xmlns:dgm14="http://schemas.microsoft.com/office/drawing/2010/diagram" id="0" name="" descr="Organisations de la société civile&#10;"/>
        </a:ext>
      </dgm:extLst>
    </dgm:pt>
    <dgm:pt modelId="{F5118AA4-6CE3-44DA-95A8-330E752F66F3}" type="parTrans" cxnId="{F9D0C069-8BF8-4C9D-9939-5053B2C9DA37}">
      <dgm:prSet/>
      <dgm:spPr/>
      <dgm:t>
        <a:bodyPr/>
        <a:lstStyle/>
        <a:p>
          <a:endParaRPr lang="en-US"/>
        </a:p>
      </dgm:t>
    </dgm:pt>
    <dgm:pt modelId="{32A245B9-C2FC-4770-98C1-9F742A045C65}" type="sibTrans" cxnId="{F9D0C069-8BF8-4C9D-9939-5053B2C9DA37}">
      <dgm:prSet/>
      <dgm:spPr/>
      <dgm:t>
        <a:bodyPr/>
        <a:lstStyle/>
        <a:p>
          <a:endParaRPr lang="en-US"/>
        </a:p>
      </dgm:t>
    </dgm:pt>
    <dgm:pt modelId="{CBFCE188-BD80-4379-AF70-B2D61DB6065B}">
      <dgm:prSet phldrT="[Text]"/>
      <dgm:spPr/>
      <dgm:t>
        <a:bodyPr/>
        <a:lstStyle/>
        <a:p>
          <a:r>
            <a:rPr lang="en-GB" dirty="0"/>
            <a:t>Institutions </a:t>
          </a:r>
          <a:r>
            <a:rPr lang="en-GB" dirty="0" err="1"/>
            <a:t>financières</a:t>
          </a:r>
          <a:endParaRPr lang="en-US" dirty="0"/>
        </a:p>
      </dgm:t>
      <dgm:extLst>
        <a:ext uri="{E40237B7-FDA0-4F09-8148-C483321AD2D9}">
          <dgm14:cNvPr xmlns:dgm14="http://schemas.microsoft.com/office/drawing/2010/diagram" id="0" name="" descr="Institutions financières&#10;"/>
        </a:ext>
      </dgm:extLst>
    </dgm:pt>
    <dgm:pt modelId="{1F9C13E5-DC21-4908-9A32-70CC999D1541}" type="parTrans" cxnId="{696A8AE7-22E4-4CFF-A854-1EE48AC3227B}">
      <dgm:prSet/>
      <dgm:spPr/>
      <dgm:t>
        <a:bodyPr/>
        <a:lstStyle/>
        <a:p>
          <a:endParaRPr lang="en-US"/>
        </a:p>
      </dgm:t>
    </dgm:pt>
    <dgm:pt modelId="{B552CF02-8B0E-4059-ABF3-7C1C934CF009}" type="sibTrans" cxnId="{696A8AE7-22E4-4CFF-A854-1EE48AC3227B}">
      <dgm:prSet/>
      <dgm:spPr/>
      <dgm:t>
        <a:bodyPr/>
        <a:lstStyle/>
        <a:p>
          <a:endParaRPr lang="en-US"/>
        </a:p>
      </dgm:t>
    </dgm:pt>
    <dgm:pt modelId="{18548879-3132-43C5-926A-10E33DFBEF00}">
      <dgm:prSet phldrT="[Text]" custT="1"/>
      <dgm:spPr/>
      <dgm:t>
        <a:bodyPr/>
        <a:lstStyle/>
        <a:p>
          <a:r>
            <a:rPr lang="en-GB" sz="1200" dirty="0"/>
            <a:t>Leaders </a:t>
          </a:r>
          <a:r>
            <a:rPr lang="en-GB" sz="1200" dirty="0" err="1"/>
            <a:t>communautaires</a:t>
          </a:r>
          <a:endParaRPr lang="en-US" sz="1200" dirty="0"/>
        </a:p>
      </dgm:t>
      <dgm:extLst>
        <a:ext uri="{E40237B7-FDA0-4F09-8148-C483321AD2D9}">
          <dgm14:cNvPr xmlns:dgm14="http://schemas.microsoft.com/office/drawing/2010/diagram" id="0" name="" descr="Leaders communautaires&#10;"/>
        </a:ext>
      </dgm:extLst>
    </dgm:pt>
    <dgm:pt modelId="{078E74A9-669E-4466-B18F-3E65BF192A76}" type="parTrans" cxnId="{2BB096A8-CA97-4E35-A116-6184BC56AFF6}">
      <dgm:prSet/>
      <dgm:spPr/>
      <dgm:t>
        <a:bodyPr/>
        <a:lstStyle/>
        <a:p>
          <a:endParaRPr lang="en-US"/>
        </a:p>
      </dgm:t>
    </dgm:pt>
    <dgm:pt modelId="{22747CAC-C2C8-463B-817F-D6DF2B116C32}" type="sibTrans" cxnId="{2BB096A8-CA97-4E35-A116-6184BC56AFF6}">
      <dgm:prSet/>
      <dgm:spPr/>
      <dgm:t>
        <a:bodyPr/>
        <a:lstStyle/>
        <a:p>
          <a:endParaRPr lang="en-US"/>
        </a:p>
      </dgm:t>
    </dgm:pt>
    <dgm:pt modelId="{2FCED54A-CB79-4112-8462-89C380D703F4}" type="pres">
      <dgm:prSet presAssocID="{000E500E-BE4E-40BE-B108-3CB64B1584EE}" presName="Name0" presStyleCnt="0">
        <dgm:presLayoutVars>
          <dgm:chMax val="1"/>
          <dgm:chPref val="1"/>
          <dgm:dir/>
          <dgm:animOne val="branch"/>
          <dgm:animLvl val="lvl"/>
        </dgm:presLayoutVars>
      </dgm:prSet>
      <dgm:spPr/>
    </dgm:pt>
    <dgm:pt modelId="{06995768-3DEA-4CFC-9EED-C46DF87D45D8}" type="pres">
      <dgm:prSet presAssocID="{98317C2E-4E69-40DC-81DD-8A92746F9011}" presName="Parent" presStyleLbl="node0" presStyleIdx="0" presStyleCnt="1">
        <dgm:presLayoutVars>
          <dgm:chMax val="6"/>
          <dgm:chPref val="6"/>
        </dgm:presLayoutVars>
      </dgm:prSet>
      <dgm:spPr/>
    </dgm:pt>
    <dgm:pt modelId="{72FAC79E-BFEC-405C-9608-59BC9A0BDDCD}" type="pres">
      <dgm:prSet presAssocID="{B619C407-F855-4FDD-9786-6F8E5ED2D6F9}" presName="Accent1" presStyleCnt="0"/>
      <dgm:spPr/>
    </dgm:pt>
    <dgm:pt modelId="{E8C5214D-8A67-47B9-B7CF-66CAD47FAAEC}" type="pres">
      <dgm:prSet presAssocID="{B619C407-F855-4FDD-9786-6F8E5ED2D6F9}" presName="Accent" presStyleLbl="bgShp" presStyleIdx="0" presStyleCnt="6"/>
      <dgm:spPr/>
    </dgm:pt>
    <dgm:pt modelId="{0981BB6A-64FD-49CC-9FD0-32C08E5BE349}" type="pres">
      <dgm:prSet presAssocID="{B619C407-F855-4FDD-9786-6F8E5ED2D6F9}" presName="Child1" presStyleLbl="node1" presStyleIdx="0" presStyleCnt="6">
        <dgm:presLayoutVars>
          <dgm:chMax val="0"/>
          <dgm:chPref val="0"/>
          <dgm:bulletEnabled val="1"/>
        </dgm:presLayoutVars>
      </dgm:prSet>
      <dgm:spPr/>
    </dgm:pt>
    <dgm:pt modelId="{07AF3D40-6445-4297-99B7-4F980B441178}" type="pres">
      <dgm:prSet presAssocID="{9EFB4CFD-1270-4309-AF6F-AB7F598D362B}" presName="Accent2" presStyleCnt="0"/>
      <dgm:spPr/>
    </dgm:pt>
    <dgm:pt modelId="{C8B33BAE-5660-445A-8887-F03B7B3F1A70}" type="pres">
      <dgm:prSet presAssocID="{9EFB4CFD-1270-4309-AF6F-AB7F598D362B}" presName="Accent" presStyleLbl="bgShp" presStyleIdx="1" presStyleCnt="6"/>
      <dgm:spPr/>
    </dgm:pt>
    <dgm:pt modelId="{BBC95B5C-D8D8-43E4-BD7F-E531D561FFF1}" type="pres">
      <dgm:prSet presAssocID="{9EFB4CFD-1270-4309-AF6F-AB7F598D362B}" presName="Child2" presStyleLbl="node1" presStyleIdx="1" presStyleCnt="6">
        <dgm:presLayoutVars>
          <dgm:chMax val="0"/>
          <dgm:chPref val="0"/>
          <dgm:bulletEnabled val="1"/>
        </dgm:presLayoutVars>
      </dgm:prSet>
      <dgm:spPr/>
    </dgm:pt>
    <dgm:pt modelId="{4AF9C998-05D3-4BC2-9E66-EFE7F4F48A60}" type="pres">
      <dgm:prSet presAssocID="{7A4F7408-BC5C-47E1-A8B8-8EC4AA0208FA}" presName="Accent3" presStyleCnt="0"/>
      <dgm:spPr/>
    </dgm:pt>
    <dgm:pt modelId="{AB2A4E51-E3CC-4C7C-A0DE-39C90433086A}" type="pres">
      <dgm:prSet presAssocID="{7A4F7408-BC5C-47E1-A8B8-8EC4AA0208FA}" presName="Accent" presStyleLbl="bgShp" presStyleIdx="2" presStyleCnt="6"/>
      <dgm:spPr/>
    </dgm:pt>
    <dgm:pt modelId="{82D38A1C-5349-4400-A7D5-43CAA9339FBA}" type="pres">
      <dgm:prSet presAssocID="{7A4F7408-BC5C-47E1-A8B8-8EC4AA0208FA}" presName="Child3" presStyleLbl="node1" presStyleIdx="2" presStyleCnt="6">
        <dgm:presLayoutVars>
          <dgm:chMax val="0"/>
          <dgm:chPref val="0"/>
          <dgm:bulletEnabled val="1"/>
        </dgm:presLayoutVars>
      </dgm:prSet>
      <dgm:spPr/>
    </dgm:pt>
    <dgm:pt modelId="{393B019F-F74C-4D69-BBB1-6C1E4F758373}" type="pres">
      <dgm:prSet presAssocID="{F6BD2F8E-4831-4685-9B08-52E5350CCD45}" presName="Accent4" presStyleCnt="0"/>
      <dgm:spPr/>
    </dgm:pt>
    <dgm:pt modelId="{F62FBF17-E717-4200-A229-1E4A6B4A4170}" type="pres">
      <dgm:prSet presAssocID="{F6BD2F8E-4831-4685-9B08-52E5350CCD45}" presName="Accent" presStyleLbl="bgShp" presStyleIdx="3" presStyleCnt="6"/>
      <dgm:spPr/>
    </dgm:pt>
    <dgm:pt modelId="{52542FFC-F81C-48D2-9811-0A2450267844}" type="pres">
      <dgm:prSet presAssocID="{F6BD2F8E-4831-4685-9B08-52E5350CCD45}" presName="Child4" presStyleLbl="node1" presStyleIdx="3" presStyleCnt="6">
        <dgm:presLayoutVars>
          <dgm:chMax val="0"/>
          <dgm:chPref val="0"/>
          <dgm:bulletEnabled val="1"/>
        </dgm:presLayoutVars>
      </dgm:prSet>
      <dgm:spPr/>
    </dgm:pt>
    <dgm:pt modelId="{AF60939D-632B-4487-A762-CE6F77DB8AA9}" type="pres">
      <dgm:prSet presAssocID="{CBFCE188-BD80-4379-AF70-B2D61DB6065B}" presName="Accent5" presStyleCnt="0"/>
      <dgm:spPr/>
    </dgm:pt>
    <dgm:pt modelId="{09EC9C5B-6099-4882-917A-1583DB612752}" type="pres">
      <dgm:prSet presAssocID="{CBFCE188-BD80-4379-AF70-B2D61DB6065B}" presName="Accent" presStyleLbl="bgShp" presStyleIdx="4" presStyleCnt="6"/>
      <dgm:spPr/>
    </dgm:pt>
    <dgm:pt modelId="{1BF9E883-B243-4B1E-BF6A-CECE61C5E5DA}" type="pres">
      <dgm:prSet presAssocID="{CBFCE188-BD80-4379-AF70-B2D61DB6065B}" presName="Child5" presStyleLbl="node1" presStyleIdx="4" presStyleCnt="6">
        <dgm:presLayoutVars>
          <dgm:chMax val="0"/>
          <dgm:chPref val="0"/>
          <dgm:bulletEnabled val="1"/>
        </dgm:presLayoutVars>
      </dgm:prSet>
      <dgm:spPr/>
    </dgm:pt>
    <dgm:pt modelId="{A993B83F-4869-4302-9D08-250953D9BB5D}" type="pres">
      <dgm:prSet presAssocID="{18548879-3132-43C5-926A-10E33DFBEF00}" presName="Accent6" presStyleCnt="0"/>
      <dgm:spPr/>
    </dgm:pt>
    <dgm:pt modelId="{009F3645-E996-491E-877A-C3854EB24F89}" type="pres">
      <dgm:prSet presAssocID="{18548879-3132-43C5-926A-10E33DFBEF00}" presName="Accent" presStyleLbl="bgShp" presStyleIdx="5" presStyleCnt="6"/>
      <dgm:spPr/>
    </dgm:pt>
    <dgm:pt modelId="{4D46F0CD-3E2C-43EC-8B36-546C278B8B3E}" type="pres">
      <dgm:prSet presAssocID="{18548879-3132-43C5-926A-10E33DFBEF00}" presName="Child6" presStyleLbl="node1" presStyleIdx="5" presStyleCnt="6">
        <dgm:presLayoutVars>
          <dgm:chMax val="0"/>
          <dgm:chPref val="0"/>
          <dgm:bulletEnabled val="1"/>
        </dgm:presLayoutVars>
      </dgm:prSet>
      <dgm:spPr/>
    </dgm:pt>
  </dgm:ptLst>
  <dgm:cxnLst>
    <dgm:cxn modelId="{44CB7904-C481-4B43-903E-C107ABF07987}" type="presOf" srcId="{B619C407-F855-4FDD-9786-6F8E5ED2D6F9}" destId="{0981BB6A-64FD-49CC-9FD0-32C08E5BE349}" srcOrd="0" destOrd="0" presId="urn:microsoft.com/office/officeart/2011/layout/HexagonRadial"/>
    <dgm:cxn modelId="{4077620E-A662-455C-B755-87AD0DC773A5}" srcId="{98317C2E-4E69-40DC-81DD-8A92746F9011}" destId="{B619C407-F855-4FDD-9786-6F8E5ED2D6F9}" srcOrd="0" destOrd="0" parTransId="{0B9648DB-C8E6-4C5D-86EA-9E2635421A7E}" sibTransId="{9BF9D0D4-4B12-4B30-830B-8544FDD5C675}"/>
    <dgm:cxn modelId="{801CF815-77AB-4D6F-989E-AE1F5D975DF3}" type="presOf" srcId="{98317C2E-4E69-40DC-81DD-8A92746F9011}" destId="{06995768-3DEA-4CFC-9EED-C46DF87D45D8}" srcOrd="0" destOrd="0" presId="urn:microsoft.com/office/officeart/2011/layout/HexagonRadial"/>
    <dgm:cxn modelId="{3710E31F-D895-455B-9081-DF40AE094922}" type="presOf" srcId="{F6BD2F8E-4831-4685-9B08-52E5350CCD45}" destId="{52542FFC-F81C-48D2-9811-0A2450267844}" srcOrd="0" destOrd="0" presId="urn:microsoft.com/office/officeart/2011/layout/HexagonRadial"/>
    <dgm:cxn modelId="{FC59233E-174E-430A-AEE1-B9757855BE96}" type="presOf" srcId="{CBFCE188-BD80-4379-AF70-B2D61DB6065B}" destId="{1BF9E883-B243-4B1E-BF6A-CECE61C5E5DA}" srcOrd="0" destOrd="0" presId="urn:microsoft.com/office/officeart/2011/layout/HexagonRadial"/>
    <dgm:cxn modelId="{BBAB4D41-96B0-44C9-BEC5-F60A96C515B5}" type="presOf" srcId="{18548879-3132-43C5-926A-10E33DFBEF00}" destId="{4D46F0CD-3E2C-43EC-8B36-546C278B8B3E}" srcOrd="0" destOrd="0" presId="urn:microsoft.com/office/officeart/2011/layout/HexagonRadial"/>
    <dgm:cxn modelId="{81FF0F64-69D6-4385-809C-373DCB1B8E36}" type="presOf" srcId="{000E500E-BE4E-40BE-B108-3CB64B1584EE}" destId="{2FCED54A-CB79-4112-8462-89C380D703F4}" srcOrd="0" destOrd="0" presId="urn:microsoft.com/office/officeart/2011/layout/HexagonRadial"/>
    <dgm:cxn modelId="{F580F966-98F2-402F-B35E-44298782B382}" srcId="{98317C2E-4E69-40DC-81DD-8A92746F9011}" destId="{9EFB4CFD-1270-4309-AF6F-AB7F598D362B}" srcOrd="1" destOrd="0" parTransId="{9A3E6F0E-814E-4037-8824-546E2DF1D0D6}" sibTransId="{199C8416-780B-46E5-B7CE-81E23B3AD2FD}"/>
    <dgm:cxn modelId="{5E8C7067-AE11-43F0-8DFC-0F185C64E1C6}" srcId="{98317C2E-4E69-40DC-81DD-8A92746F9011}" destId="{7A4F7408-BC5C-47E1-A8B8-8EC4AA0208FA}" srcOrd="2" destOrd="0" parTransId="{86273EE7-E84C-4B8C-8E2C-E57901B34FD1}" sibTransId="{6E25DF45-8CEB-46EE-8C3A-5C2C3DA2E242}"/>
    <dgm:cxn modelId="{F9D0C069-8BF8-4C9D-9939-5053B2C9DA37}" srcId="{98317C2E-4E69-40DC-81DD-8A92746F9011}" destId="{F6BD2F8E-4831-4685-9B08-52E5350CCD45}" srcOrd="3" destOrd="0" parTransId="{F5118AA4-6CE3-44DA-95A8-330E752F66F3}" sibTransId="{32A245B9-C2FC-4770-98C1-9F742A045C65}"/>
    <dgm:cxn modelId="{D7203083-33AD-41F1-A879-C718A074D0AB}" type="presOf" srcId="{7A4F7408-BC5C-47E1-A8B8-8EC4AA0208FA}" destId="{82D38A1C-5349-4400-A7D5-43CAA9339FBA}" srcOrd="0" destOrd="0" presId="urn:microsoft.com/office/officeart/2011/layout/HexagonRadial"/>
    <dgm:cxn modelId="{DB438892-2634-4C2B-9537-8A42E3167A73}" srcId="{000E500E-BE4E-40BE-B108-3CB64B1584EE}" destId="{98317C2E-4E69-40DC-81DD-8A92746F9011}" srcOrd="0" destOrd="0" parTransId="{811A735F-EA4F-4AB8-A90C-2A42AC261BBC}" sibTransId="{23B72844-E8A7-450C-955F-6B738F662357}"/>
    <dgm:cxn modelId="{2BB096A8-CA97-4E35-A116-6184BC56AFF6}" srcId="{98317C2E-4E69-40DC-81DD-8A92746F9011}" destId="{18548879-3132-43C5-926A-10E33DFBEF00}" srcOrd="5" destOrd="0" parTransId="{078E74A9-669E-4466-B18F-3E65BF192A76}" sibTransId="{22747CAC-C2C8-463B-817F-D6DF2B116C32}"/>
    <dgm:cxn modelId="{0FCF3BAE-8AAD-4015-A30A-C64D35F75668}" type="presOf" srcId="{9EFB4CFD-1270-4309-AF6F-AB7F598D362B}" destId="{BBC95B5C-D8D8-43E4-BD7F-E531D561FFF1}" srcOrd="0" destOrd="0" presId="urn:microsoft.com/office/officeart/2011/layout/HexagonRadial"/>
    <dgm:cxn modelId="{696A8AE7-22E4-4CFF-A854-1EE48AC3227B}" srcId="{98317C2E-4E69-40DC-81DD-8A92746F9011}" destId="{CBFCE188-BD80-4379-AF70-B2D61DB6065B}" srcOrd="4" destOrd="0" parTransId="{1F9C13E5-DC21-4908-9A32-70CC999D1541}" sibTransId="{B552CF02-8B0E-4059-ABF3-7C1C934CF009}"/>
    <dgm:cxn modelId="{638685E2-11B7-4430-82B4-5C05FCD8D7B6}" type="presParOf" srcId="{2FCED54A-CB79-4112-8462-89C380D703F4}" destId="{06995768-3DEA-4CFC-9EED-C46DF87D45D8}" srcOrd="0" destOrd="0" presId="urn:microsoft.com/office/officeart/2011/layout/HexagonRadial"/>
    <dgm:cxn modelId="{730F6A79-DA4F-4BE4-8F83-A08027AB5053}" type="presParOf" srcId="{2FCED54A-CB79-4112-8462-89C380D703F4}" destId="{72FAC79E-BFEC-405C-9608-59BC9A0BDDCD}" srcOrd="1" destOrd="0" presId="urn:microsoft.com/office/officeart/2011/layout/HexagonRadial"/>
    <dgm:cxn modelId="{E2011608-AE81-45F2-95F8-1ECC035F6E36}" type="presParOf" srcId="{72FAC79E-BFEC-405C-9608-59BC9A0BDDCD}" destId="{E8C5214D-8A67-47B9-B7CF-66CAD47FAAEC}" srcOrd="0" destOrd="0" presId="urn:microsoft.com/office/officeart/2011/layout/HexagonRadial"/>
    <dgm:cxn modelId="{D41A4821-33DA-4532-B9A6-C64704E8E05F}" type="presParOf" srcId="{2FCED54A-CB79-4112-8462-89C380D703F4}" destId="{0981BB6A-64FD-49CC-9FD0-32C08E5BE349}" srcOrd="2" destOrd="0" presId="urn:microsoft.com/office/officeart/2011/layout/HexagonRadial"/>
    <dgm:cxn modelId="{A2FC690B-1218-4058-91E7-3C786B7EAA32}" type="presParOf" srcId="{2FCED54A-CB79-4112-8462-89C380D703F4}" destId="{07AF3D40-6445-4297-99B7-4F980B441178}" srcOrd="3" destOrd="0" presId="urn:microsoft.com/office/officeart/2011/layout/HexagonRadial"/>
    <dgm:cxn modelId="{6F905C76-D844-40EF-92FE-04E1055A94E8}" type="presParOf" srcId="{07AF3D40-6445-4297-99B7-4F980B441178}" destId="{C8B33BAE-5660-445A-8887-F03B7B3F1A70}" srcOrd="0" destOrd="0" presId="urn:microsoft.com/office/officeart/2011/layout/HexagonRadial"/>
    <dgm:cxn modelId="{D72A9EA4-6C24-4425-B044-8E53A116CA1E}" type="presParOf" srcId="{2FCED54A-CB79-4112-8462-89C380D703F4}" destId="{BBC95B5C-D8D8-43E4-BD7F-E531D561FFF1}" srcOrd="4" destOrd="0" presId="urn:microsoft.com/office/officeart/2011/layout/HexagonRadial"/>
    <dgm:cxn modelId="{100DD26C-B9B0-4020-87E7-9CA2738D0F81}" type="presParOf" srcId="{2FCED54A-CB79-4112-8462-89C380D703F4}" destId="{4AF9C998-05D3-4BC2-9E66-EFE7F4F48A60}" srcOrd="5" destOrd="0" presId="urn:microsoft.com/office/officeart/2011/layout/HexagonRadial"/>
    <dgm:cxn modelId="{CED5C603-1003-4497-A988-412541541C52}" type="presParOf" srcId="{4AF9C998-05D3-4BC2-9E66-EFE7F4F48A60}" destId="{AB2A4E51-E3CC-4C7C-A0DE-39C90433086A}" srcOrd="0" destOrd="0" presId="urn:microsoft.com/office/officeart/2011/layout/HexagonRadial"/>
    <dgm:cxn modelId="{ACF15BA1-CC2C-4737-9DCF-17A2A8160AB9}" type="presParOf" srcId="{2FCED54A-CB79-4112-8462-89C380D703F4}" destId="{82D38A1C-5349-4400-A7D5-43CAA9339FBA}" srcOrd="6" destOrd="0" presId="urn:microsoft.com/office/officeart/2011/layout/HexagonRadial"/>
    <dgm:cxn modelId="{8E2D9522-AA4B-4952-91B5-4747A03666DF}" type="presParOf" srcId="{2FCED54A-CB79-4112-8462-89C380D703F4}" destId="{393B019F-F74C-4D69-BBB1-6C1E4F758373}" srcOrd="7" destOrd="0" presId="urn:microsoft.com/office/officeart/2011/layout/HexagonRadial"/>
    <dgm:cxn modelId="{CFF43196-4787-44D1-A27A-613E18C3412A}" type="presParOf" srcId="{393B019F-F74C-4D69-BBB1-6C1E4F758373}" destId="{F62FBF17-E717-4200-A229-1E4A6B4A4170}" srcOrd="0" destOrd="0" presId="urn:microsoft.com/office/officeart/2011/layout/HexagonRadial"/>
    <dgm:cxn modelId="{0E1330B3-C9B5-4883-A88D-7CD1D232A76F}" type="presParOf" srcId="{2FCED54A-CB79-4112-8462-89C380D703F4}" destId="{52542FFC-F81C-48D2-9811-0A2450267844}" srcOrd="8" destOrd="0" presId="urn:microsoft.com/office/officeart/2011/layout/HexagonRadial"/>
    <dgm:cxn modelId="{21CB4081-733B-4984-B031-1F3E32429552}" type="presParOf" srcId="{2FCED54A-CB79-4112-8462-89C380D703F4}" destId="{AF60939D-632B-4487-A762-CE6F77DB8AA9}" srcOrd="9" destOrd="0" presId="urn:microsoft.com/office/officeart/2011/layout/HexagonRadial"/>
    <dgm:cxn modelId="{F7CF1841-1561-430C-802A-6601A100F8FE}" type="presParOf" srcId="{AF60939D-632B-4487-A762-CE6F77DB8AA9}" destId="{09EC9C5B-6099-4882-917A-1583DB612752}" srcOrd="0" destOrd="0" presId="urn:microsoft.com/office/officeart/2011/layout/HexagonRadial"/>
    <dgm:cxn modelId="{DC25C212-26F2-4EF3-9FAB-FEC4E8773357}" type="presParOf" srcId="{2FCED54A-CB79-4112-8462-89C380D703F4}" destId="{1BF9E883-B243-4B1E-BF6A-CECE61C5E5DA}" srcOrd="10" destOrd="0" presId="urn:microsoft.com/office/officeart/2011/layout/HexagonRadial"/>
    <dgm:cxn modelId="{A38646BD-CFE6-4840-8B30-015F67C4A3B6}" type="presParOf" srcId="{2FCED54A-CB79-4112-8462-89C380D703F4}" destId="{A993B83F-4869-4302-9D08-250953D9BB5D}" srcOrd="11" destOrd="0" presId="urn:microsoft.com/office/officeart/2011/layout/HexagonRadial"/>
    <dgm:cxn modelId="{449D3FF6-85F1-48B5-B182-477F53DFF9D0}" type="presParOf" srcId="{A993B83F-4869-4302-9D08-250953D9BB5D}" destId="{009F3645-E996-491E-877A-C3854EB24F89}" srcOrd="0" destOrd="0" presId="urn:microsoft.com/office/officeart/2011/layout/HexagonRadial"/>
    <dgm:cxn modelId="{B8EE6D15-C200-4A38-A4F9-C37E57B9E494}" type="presParOf" srcId="{2FCED54A-CB79-4112-8462-89C380D703F4}" destId="{4D46F0CD-3E2C-43EC-8B36-546C278B8B3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E5E97-CBCB-405A-9945-6AB2BB70D2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C90123A-2B0D-4C7C-82CB-A2660343A8F0}">
      <dgm:prSet phldrT="[Text]"/>
      <dgm:spPr/>
      <dgm:t>
        <a:bodyPr/>
        <a:lstStyle/>
        <a:p>
          <a:r>
            <a:rPr lang="en-US" dirty="0"/>
            <a:t>Project</a:t>
          </a:r>
        </a:p>
        <a:p>
          <a:r>
            <a:rPr lang="en-US" dirty="0"/>
            <a:t>Outcome</a:t>
          </a:r>
        </a:p>
      </dgm:t>
    </dgm:pt>
    <dgm:pt modelId="{BF4161AA-54AC-4645-BF27-F3E7A8E76C7D}" type="parTrans" cxnId="{6F8D71DA-E933-4BE4-899C-96BE78F60A28}">
      <dgm:prSet/>
      <dgm:spPr/>
      <dgm:t>
        <a:bodyPr/>
        <a:lstStyle/>
        <a:p>
          <a:endParaRPr lang="en-US"/>
        </a:p>
      </dgm:t>
    </dgm:pt>
    <dgm:pt modelId="{650AF981-EB23-4AF3-8DF3-9FC470FD3419}" type="sibTrans" cxnId="{6F8D71DA-E933-4BE4-899C-96BE78F60A28}">
      <dgm:prSet/>
      <dgm:spPr/>
      <dgm:t>
        <a:bodyPr/>
        <a:lstStyle/>
        <a:p>
          <a:endParaRPr lang="en-US"/>
        </a:p>
      </dgm:t>
    </dgm:pt>
    <dgm:pt modelId="{97EDA3C1-7584-49AA-BCAD-C912A9376EC4}">
      <dgm:prSet phldrT="[Text]"/>
      <dgm:spPr/>
      <dgm:t>
        <a:bodyPr/>
        <a:lstStyle/>
        <a:p>
          <a:r>
            <a:rPr lang="en-US" dirty="0"/>
            <a:t>Outcome 1</a:t>
          </a:r>
        </a:p>
      </dgm:t>
    </dgm:pt>
    <dgm:pt modelId="{2935C433-44B7-4B5C-9029-88CC9E7BD275}" type="parTrans" cxnId="{6D70D6F4-6A50-4A3F-8C67-810E385CE87A}">
      <dgm:prSet/>
      <dgm:spPr/>
      <dgm:t>
        <a:bodyPr/>
        <a:lstStyle/>
        <a:p>
          <a:endParaRPr lang="en-US"/>
        </a:p>
      </dgm:t>
    </dgm:pt>
    <dgm:pt modelId="{4BD1AE0F-1B17-4777-AAF8-21C09EB970E7}" type="sibTrans" cxnId="{6D70D6F4-6A50-4A3F-8C67-810E385CE87A}">
      <dgm:prSet/>
      <dgm:spPr/>
      <dgm:t>
        <a:bodyPr/>
        <a:lstStyle/>
        <a:p>
          <a:endParaRPr lang="en-US"/>
        </a:p>
      </dgm:t>
    </dgm:pt>
    <dgm:pt modelId="{87C141A8-2724-4058-8840-51D68970728E}">
      <dgm:prSet phldrT="[Text]"/>
      <dgm:spPr/>
      <dgm:t>
        <a:bodyPr/>
        <a:lstStyle/>
        <a:p>
          <a:r>
            <a:rPr lang="en-US" dirty="0"/>
            <a:t>Sub Outcome</a:t>
          </a:r>
        </a:p>
        <a:p>
          <a:r>
            <a:rPr lang="en-US" dirty="0"/>
            <a:t>1.1</a:t>
          </a:r>
        </a:p>
      </dgm:t>
    </dgm:pt>
    <dgm:pt modelId="{43A40287-3F07-4E55-9996-848C8FEA9B89}" type="parTrans" cxnId="{3B6AB6C3-252A-4FBE-84D0-472D98546E00}">
      <dgm:prSet/>
      <dgm:spPr/>
      <dgm:t>
        <a:bodyPr/>
        <a:lstStyle/>
        <a:p>
          <a:endParaRPr lang="en-US"/>
        </a:p>
      </dgm:t>
    </dgm:pt>
    <dgm:pt modelId="{4A8FB0B5-C151-45C2-8BF5-4E1DB5161F5E}" type="sibTrans" cxnId="{3B6AB6C3-252A-4FBE-84D0-472D98546E00}">
      <dgm:prSet/>
      <dgm:spPr/>
      <dgm:t>
        <a:bodyPr/>
        <a:lstStyle/>
        <a:p>
          <a:endParaRPr lang="en-US"/>
        </a:p>
      </dgm:t>
    </dgm:pt>
    <dgm:pt modelId="{75CEE12E-D6FE-48D9-A625-4CDD0C80F2DD}">
      <dgm:prSet phldrT="[Text]"/>
      <dgm:spPr/>
      <dgm:t>
        <a:bodyPr/>
        <a:lstStyle/>
        <a:p>
          <a:r>
            <a:rPr lang="en-US" dirty="0"/>
            <a:t>Sub Outcome 1.2</a:t>
          </a:r>
        </a:p>
      </dgm:t>
    </dgm:pt>
    <dgm:pt modelId="{A908B295-0F17-410C-BD6F-CDA3AEEC9EE5}" type="parTrans" cxnId="{E2E749BF-5A14-406F-864C-AE93C738606F}">
      <dgm:prSet/>
      <dgm:spPr/>
      <dgm:t>
        <a:bodyPr/>
        <a:lstStyle/>
        <a:p>
          <a:endParaRPr lang="en-US"/>
        </a:p>
      </dgm:t>
    </dgm:pt>
    <dgm:pt modelId="{334BD5BA-16E9-431B-8618-8554EC7D188C}" type="sibTrans" cxnId="{E2E749BF-5A14-406F-864C-AE93C738606F}">
      <dgm:prSet/>
      <dgm:spPr/>
      <dgm:t>
        <a:bodyPr/>
        <a:lstStyle/>
        <a:p>
          <a:endParaRPr lang="en-US"/>
        </a:p>
      </dgm:t>
    </dgm:pt>
    <dgm:pt modelId="{53A0F8BB-C7B0-4669-9689-F400FF9C430F}">
      <dgm:prSet phldrT="[Text]"/>
      <dgm:spPr/>
      <dgm:t>
        <a:bodyPr/>
        <a:lstStyle/>
        <a:p>
          <a:r>
            <a:rPr lang="en-US" dirty="0"/>
            <a:t>Outcome 2</a:t>
          </a:r>
        </a:p>
      </dgm:t>
    </dgm:pt>
    <dgm:pt modelId="{8F2DEF0F-9B43-4B2F-A002-3BFDEF16AC2D}" type="parTrans" cxnId="{EB721459-F1AD-4259-AD49-511159616774}">
      <dgm:prSet/>
      <dgm:spPr/>
      <dgm:t>
        <a:bodyPr/>
        <a:lstStyle/>
        <a:p>
          <a:endParaRPr lang="en-US"/>
        </a:p>
      </dgm:t>
    </dgm:pt>
    <dgm:pt modelId="{F6E751E5-91E1-48FA-BE00-B74C91EA69EF}" type="sibTrans" cxnId="{EB721459-F1AD-4259-AD49-511159616774}">
      <dgm:prSet/>
      <dgm:spPr/>
      <dgm:t>
        <a:bodyPr/>
        <a:lstStyle/>
        <a:p>
          <a:endParaRPr lang="en-US"/>
        </a:p>
      </dgm:t>
    </dgm:pt>
    <dgm:pt modelId="{CF005AB9-6C0D-4637-AA4F-3089B672AB26}">
      <dgm:prSet phldrT="[Text]"/>
      <dgm:spPr/>
      <dgm:t>
        <a:bodyPr/>
        <a:lstStyle/>
        <a:p>
          <a:r>
            <a:rPr lang="en-US" dirty="0"/>
            <a:t>Sub Outcome 2.1</a:t>
          </a:r>
        </a:p>
      </dgm:t>
    </dgm:pt>
    <dgm:pt modelId="{97AF55D2-2D51-4417-AB8E-BC36BBF2DD71}" type="parTrans" cxnId="{C79EA8EB-7D2C-42D9-82CE-328E3FB7CABF}">
      <dgm:prSet/>
      <dgm:spPr/>
      <dgm:t>
        <a:bodyPr/>
        <a:lstStyle/>
        <a:p>
          <a:endParaRPr lang="en-US"/>
        </a:p>
      </dgm:t>
    </dgm:pt>
    <dgm:pt modelId="{CF36DC3B-A74F-42C5-83A6-B25153CEFBFC}" type="sibTrans" cxnId="{C79EA8EB-7D2C-42D9-82CE-328E3FB7CABF}">
      <dgm:prSet/>
      <dgm:spPr/>
      <dgm:t>
        <a:bodyPr/>
        <a:lstStyle/>
        <a:p>
          <a:endParaRPr lang="en-US"/>
        </a:p>
      </dgm:t>
    </dgm:pt>
    <dgm:pt modelId="{A25B9AD8-4F45-47C8-B4FE-D73445E17B55}" type="pres">
      <dgm:prSet presAssocID="{70BE5E97-CBCB-405A-9945-6AB2BB70D261}" presName="hierChild1" presStyleCnt="0">
        <dgm:presLayoutVars>
          <dgm:chPref val="1"/>
          <dgm:dir/>
          <dgm:animOne val="branch"/>
          <dgm:animLvl val="lvl"/>
          <dgm:resizeHandles/>
        </dgm:presLayoutVars>
      </dgm:prSet>
      <dgm:spPr/>
    </dgm:pt>
    <dgm:pt modelId="{147FDE75-CF78-4C5A-B1B0-A39D12D7C71B}" type="pres">
      <dgm:prSet presAssocID="{BC90123A-2B0D-4C7C-82CB-A2660343A8F0}" presName="hierRoot1" presStyleCnt="0"/>
      <dgm:spPr/>
    </dgm:pt>
    <dgm:pt modelId="{C2F460FE-91EB-422B-96FD-13CC517906FD}" type="pres">
      <dgm:prSet presAssocID="{BC90123A-2B0D-4C7C-82CB-A2660343A8F0}" presName="composite" presStyleCnt="0"/>
      <dgm:spPr/>
    </dgm:pt>
    <dgm:pt modelId="{B97F65C4-4E67-4698-9789-724D286FE025}" type="pres">
      <dgm:prSet presAssocID="{BC90123A-2B0D-4C7C-82CB-A2660343A8F0}" presName="background" presStyleLbl="node0" presStyleIdx="0" presStyleCnt="1"/>
      <dgm:spPr/>
    </dgm:pt>
    <dgm:pt modelId="{95D8BCD9-3E95-426D-A9EC-DA2BD2E5367B}" type="pres">
      <dgm:prSet presAssocID="{BC90123A-2B0D-4C7C-82CB-A2660343A8F0}" presName="text" presStyleLbl="fgAcc0" presStyleIdx="0" presStyleCnt="1">
        <dgm:presLayoutVars>
          <dgm:chPref val="3"/>
        </dgm:presLayoutVars>
      </dgm:prSet>
      <dgm:spPr/>
    </dgm:pt>
    <dgm:pt modelId="{8A39F63C-4F63-40B5-B6F7-F85DC61D920F}" type="pres">
      <dgm:prSet presAssocID="{BC90123A-2B0D-4C7C-82CB-A2660343A8F0}" presName="hierChild2" presStyleCnt="0"/>
      <dgm:spPr/>
    </dgm:pt>
    <dgm:pt modelId="{E4F74CFC-96CB-4051-AD30-07481A99CFCD}" type="pres">
      <dgm:prSet presAssocID="{2935C433-44B7-4B5C-9029-88CC9E7BD275}" presName="Name10" presStyleLbl="parChTrans1D2" presStyleIdx="0" presStyleCnt="2"/>
      <dgm:spPr/>
    </dgm:pt>
    <dgm:pt modelId="{E55A5575-C1C5-4EE8-A67D-BF1A57B25FAD}" type="pres">
      <dgm:prSet presAssocID="{97EDA3C1-7584-49AA-BCAD-C912A9376EC4}" presName="hierRoot2" presStyleCnt="0"/>
      <dgm:spPr/>
    </dgm:pt>
    <dgm:pt modelId="{0FF1F233-AD45-4AC9-8658-A4AEBF196BC5}" type="pres">
      <dgm:prSet presAssocID="{97EDA3C1-7584-49AA-BCAD-C912A9376EC4}" presName="composite2" presStyleCnt="0"/>
      <dgm:spPr/>
    </dgm:pt>
    <dgm:pt modelId="{6F7B2166-7C6A-4C99-988D-8F4498B8098A}" type="pres">
      <dgm:prSet presAssocID="{97EDA3C1-7584-49AA-BCAD-C912A9376EC4}" presName="background2" presStyleLbl="node2" presStyleIdx="0" presStyleCnt="2"/>
      <dgm:spPr/>
    </dgm:pt>
    <dgm:pt modelId="{64C11FC3-035A-4630-9EFD-594E1DE83890}" type="pres">
      <dgm:prSet presAssocID="{97EDA3C1-7584-49AA-BCAD-C912A9376EC4}" presName="text2" presStyleLbl="fgAcc2" presStyleIdx="0" presStyleCnt="2">
        <dgm:presLayoutVars>
          <dgm:chPref val="3"/>
        </dgm:presLayoutVars>
      </dgm:prSet>
      <dgm:spPr/>
    </dgm:pt>
    <dgm:pt modelId="{52283E5F-E41C-4CB6-BDC9-3299ECA8BFB6}" type="pres">
      <dgm:prSet presAssocID="{97EDA3C1-7584-49AA-BCAD-C912A9376EC4}" presName="hierChild3" presStyleCnt="0"/>
      <dgm:spPr/>
    </dgm:pt>
    <dgm:pt modelId="{5EC1F460-BF0C-4064-AD21-188C3008CF70}" type="pres">
      <dgm:prSet presAssocID="{43A40287-3F07-4E55-9996-848C8FEA9B89}" presName="Name17" presStyleLbl="parChTrans1D3" presStyleIdx="0" presStyleCnt="3"/>
      <dgm:spPr/>
    </dgm:pt>
    <dgm:pt modelId="{294C7215-A792-49C6-B1C0-EF940219336C}" type="pres">
      <dgm:prSet presAssocID="{87C141A8-2724-4058-8840-51D68970728E}" presName="hierRoot3" presStyleCnt="0"/>
      <dgm:spPr/>
    </dgm:pt>
    <dgm:pt modelId="{E5AA6D86-EE26-4E03-A9CD-D3116CCE4465}" type="pres">
      <dgm:prSet presAssocID="{87C141A8-2724-4058-8840-51D68970728E}" presName="composite3" presStyleCnt="0"/>
      <dgm:spPr/>
    </dgm:pt>
    <dgm:pt modelId="{2A9685C7-E46B-4594-A24B-866018675FA4}" type="pres">
      <dgm:prSet presAssocID="{87C141A8-2724-4058-8840-51D68970728E}" presName="background3" presStyleLbl="node3" presStyleIdx="0" presStyleCnt="3"/>
      <dgm:spPr/>
    </dgm:pt>
    <dgm:pt modelId="{45F4D973-03E3-4C4F-B141-6011EDDC539F}" type="pres">
      <dgm:prSet presAssocID="{87C141A8-2724-4058-8840-51D68970728E}" presName="text3" presStyleLbl="fgAcc3" presStyleIdx="0" presStyleCnt="3">
        <dgm:presLayoutVars>
          <dgm:chPref val="3"/>
        </dgm:presLayoutVars>
      </dgm:prSet>
      <dgm:spPr/>
    </dgm:pt>
    <dgm:pt modelId="{F470DF31-620F-472E-803A-04966D6AA75B}" type="pres">
      <dgm:prSet presAssocID="{87C141A8-2724-4058-8840-51D68970728E}" presName="hierChild4" presStyleCnt="0"/>
      <dgm:spPr/>
    </dgm:pt>
    <dgm:pt modelId="{9CEFCB7D-EC0C-4606-813C-07FAD1B0887F}" type="pres">
      <dgm:prSet presAssocID="{A908B295-0F17-410C-BD6F-CDA3AEEC9EE5}" presName="Name17" presStyleLbl="parChTrans1D3" presStyleIdx="1" presStyleCnt="3"/>
      <dgm:spPr/>
    </dgm:pt>
    <dgm:pt modelId="{755443CF-371F-4A6F-B751-F19F0BED1EEA}" type="pres">
      <dgm:prSet presAssocID="{75CEE12E-D6FE-48D9-A625-4CDD0C80F2DD}" presName="hierRoot3" presStyleCnt="0"/>
      <dgm:spPr/>
    </dgm:pt>
    <dgm:pt modelId="{345B2008-E93F-4DF8-B49E-FBF8FF113FE4}" type="pres">
      <dgm:prSet presAssocID="{75CEE12E-D6FE-48D9-A625-4CDD0C80F2DD}" presName="composite3" presStyleCnt="0"/>
      <dgm:spPr/>
    </dgm:pt>
    <dgm:pt modelId="{0ABD8056-4C4D-4788-A62D-E060EDE76617}" type="pres">
      <dgm:prSet presAssocID="{75CEE12E-D6FE-48D9-A625-4CDD0C80F2DD}" presName="background3" presStyleLbl="node3" presStyleIdx="1" presStyleCnt="3"/>
      <dgm:spPr/>
    </dgm:pt>
    <dgm:pt modelId="{9354B7D0-33BD-45E1-B35E-682A6497F6F6}" type="pres">
      <dgm:prSet presAssocID="{75CEE12E-D6FE-48D9-A625-4CDD0C80F2DD}" presName="text3" presStyleLbl="fgAcc3" presStyleIdx="1" presStyleCnt="3">
        <dgm:presLayoutVars>
          <dgm:chPref val="3"/>
        </dgm:presLayoutVars>
      </dgm:prSet>
      <dgm:spPr/>
    </dgm:pt>
    <dgm:pt modelId="{C9EAE729-CD17-4369-BBFE-0EC673A5F3CA}" type="pres">
      <dgm:prSet presAssocID="{75CEE12E-D6FE-48D9-A625-4CDD0C80F2DD}" presName="hierChild4" presStyleCnt="0"/>
      <dgm:spPr/>
    </dgm:pt>
    <dgm:pt modelId="{B62AB537-9681-4634-9766-616826328B08}" type="pres">
      <dgm:prSet presAssocID="{8F2DEF0F-9B43-4B2F-A002-3BFDEF16AC2D}" presName="Name10" presStyleLbl="parChTrans1D2" presStyleIdx="1" presStyleCnt="2"/>
      <dgm:spPr/>
    </dgm:pt>
    <dgm:pt modelId="{A12E33DB-DFCB-4B91-90B4-FB088AFBE280}" type="pres">
      <dgm:prSet presAssocID="{53A0F8BB-C7B0-4669-9689-F400FF9C430F}" presName="hierRoot2" presStyleCnt="0"/>
      <dgm:spPr/>
    </dgm:pt>
    <dgm:pt modelId="{4629D83F-5D78-44A0-BE5B-A8FA86D85BC9}" type="pres">
      <dgm:prSet presAssocID="{53A0F8BB-C7B0-4669-9689-F400FF9C430F}" presName="composite2" presStyleCnt="0"/>
      <dgm:spPr/>
    </dgm:pt>
    <dgm:pt modelId="{19F4975D-2AF8-461F-9D14-3477239927A0}" type="pres">
      <dgm:prSet presAssocID="{53A0F8BB-C7B0-4669-9689-F400FF9C430F}" presName="background2" presStyleLbl="node2" presStyleIdx="1" presStyleCnt="2"/>
      <dgm:spPr/>
    </dgm:pt>
    <dgm:pt modelId="{805F0DC3-212A-42DA-8D73-A96719880F8D}" type="pres">
      <dgm:prSet presAssocID="{53A0F8BB-C7B0-4669-9689-F400FF9C430F}" presName="text2" presStyleLbl="fgAcc2" presStyleIdx="1" presStyleCnt="2">
        <dgm:presLayoutVars>
          <dgm:chPref val="3"/>
        </dgm:presLayoutVars>
      </dgm:prSet>
      <dgm:spPr/>
    </dgm:pt>
    <dgm:pt modelId="{0B2A2E0F-5A7C-4AD5-9CCA-B728E4A1A7EC}" type="pres">
      <dgm:prSet presAssocID="{53A0F8BB-C7B0-4669-9689-F400FF9C430F}" presName="hierChild3" presStyleCnt="0"/>
      <dgm:spPr/>
    </dgm:pt>
    <dgm:pt modelId="{F680013E-AB79-44E1-B7DF-63A9B59D6EE3}" type="pres">
      <dgm:prSet presAssocID="{97AF55D2-2D51-4417-AB8E-BC36BBF2DD71}" presName="Name17" presStyleLbl="parChTrans1D3" presStyleIdx="2" presStyleCnt="3"/>
      <dgm:spPr/>
    </dgm:pt>
    <dgm:pt modelId="{B9D93A29-3088-48A4-912F-A8CDA6A10FC8}" type="pres">
      <dgm:prSet presAssocID="{CF005AB9-6C0D-4637-AA4F-3089B672AB26}" presName="hierRoot3" presStyleCnt="0"/>
      <dgm:spPr/>
    </dgm:pt>
    <dgm:pt modelId="{0186FF60-9925-4487-9ACB-79BE4CD4AA8D}" type="pres">
      <dgm:prSet presAssocID="{CF005AB9-6C0D-4637-AA4F-3089B672AB26}" presName="composite3" presStyleCnt="0"/>
      <dgm:spPr/>
    </dgm:pt>
    <dgm:pt modelId="{AF7ED8DC-40AC-430D-99F9-E980160FE3AA}" type="pres">
      <dgm:prSet presAssocID="{CF005AB9-6C0D-4637-AA4F-3089B672AB26}" presName="background3" presStyleLbl="node3" presStyleIdx="2" presStyleCnt="3"/>
      <dgm:spPr/>
    </dgm:pt>
    <dgm:pt modelId="{FDE183D9-AF29-4045-8482-F4046662F90C}" type="pres">
      <dgm:prSet presAssocID="{CF005AB9-6C0D-4637-AA4F-3089B672AB26}" presName="text3" presStyleLbl="fgAcc3" presStyleIdx="2" presStyleCnt="3">
        <dgm:presLayoutVars>
          <dgm:chPref val="3"/>
        </dgm:presLayoutVars>
      </dgm:prSet>
      <dgm:spPr/>
    </dgm:pt>
    <dgm:pt modelId="{A6D209BD-DB38-4EFD-844E-A6F222C5E305}" type="pres">
      <dgm:prSet presAssocID="{CF005AB9-6C0D-4637-AA4F-3089B672AB26}" presName="hierChild4" presStyleCnt="0"/>
      <dgm:spPr/>
    </dgm:pt>
  </dgm:ptLst>
  <dgm:cxnLst>
    <dgm:cxn modelId="{1A484D0C-5309-47D8-8B0D-BD7A4F78BE96}" type="presOf" srcId="{97EDA3C1-7584-49AA-BCAD-C912A9376EC4}" destId="{64C11FC3-035A-4630-9EFD-594E1DE83890}" srcOrd="0" destOrd="0" presId="urn:microsoft.com/office/officeart/2005/8/layout/hierarchy1"/>
    <dgm:cxn modelId="{AE59161D-F176-4134-9A70-9C1137F14A64}" type="presOf" srcId="{BC90123A-2B0D-4C7C-82CB-A2660343A8F0}" destId="{95D8BCD9-3E95-426D-A9EC-DA2BD2E5367B}" srcOrd="0" destOrd="0" presId="urn:microsoft.com/office/officeart/2005/8/layout/hierarchy1"/>
    <dgm:cxn modelId="{245EBD3E-877A-45A8-8A43-74EDFB002562}" type="presOf" srcId="{75CEE12E-D6FE-48D9-A625-4CDD0C80F2DD}" destId="{9354B7D0-33BD-45E1-B35E-682A6497F6F6}" srcOrd="0" destOrd="0" presId="urn:microsoft.com/office/officeart/2005/8/layout/hierarchy1"/>
    <dgm:cxn modelId="{54BA9049-4270-4224-9EFA-91854DFF6FD6}" type="presOf" srcId="{97AF55D2-2D51-4417-AB8E-BC36BBF2DD71}" destId="{F680013E-AB79-44E1-B7DF-63A9B59D6EE3}" srcOrd="0" destOrd="0" presId="urn:microsoft.com/office/officeart/2005/8/layout/hierarchy1"/>
    <dgm:cxn modelId="{73353A4E-2C0C-42D1-BFC0-301F3B6D33E8}" type="presOf" srcId="{43A40287-3F07-4E55-9996-848C8FEA9B89}" destId="{5EC1F460-BF0C-4064-AD21-188C3008CF70}" srcOrd="0" destOrd="0" presId="urn:microsoft.com/office/officeart/2005/8/layout/hierarchy1"/>
    <dgm:cxn modelId="{EB721459-F1AD-4259-AD49-511159616774}" srcId="{BC90123A-2B0D-4C7C-82CB-A2660343A8F0}" destId="{53A0F8BB-C7B0-4669-9689-F400FF9C430F}" srcOrd="1" destOrd="0" parTransId="{8F2DEF0F-9B43-4B2F-A002-3BFDEF16AC2D}" sibTransId="{F6E751E5-91E1-48FA-BE00-B74C91EA69EF}"/>
    <dgm:cxn modelId="{FFA22082-8A13-4BDF-BB3F-06132849F0C7}" type="presOf" srcId="{2935C433-44B7-4B5C-9029-88CC9E7BD275}" destId="{E4F74CFC-96CB-4051-AD30-07481A99CFCD}" srcOrd="0" destOrd="0" presId="urn:microsoft.com/office/officeart/2005/8/layout/hierarchy1"/>
    <dgm:cxn modelId="{057AF182-7CA8-435D-B83C-BEBC01CC01A4}" type="presOf" srcId="{70BE5E97-CBCB-405A-9945-6AB2BB70D261}" destId="{A25B9AD8-4F45-47C8-B4FE-D73445E17B55}" srcOrd="0" destOrd="0" presId="urn:microsoft.com/office/officeart/2005/8/layout/hierarchy1"/>
    <dgm:cxn modelId="{221FA8AC-4A87-48A0-99C1-CBE4D0B2AE9C}" type="presOf" srcId="{A908B295-0F17-410C-BD6F-CDA3AEEC9EE5}" destId="{9CEFCB7D-EC0C-4606-813C-07FAD1B0887F}" srcOrd="0" destOrd="0" presId="urn:microsoft.com/office/officeart/2005/8/layout/hierarchy1"/>
    <dgm:cxn modelId="{FF4E7BB1-FE71-4630-A6DC-41DF958257E4}" type="presOf" srcId="{53A0F8BB-C7B0-4669-9689-F400FF9C430F}" destId="{805F0DC3-212A-42DA-8D73-A96719880F8D}" srcOrd="0" destOrd="0" presId="urn:microsoft.com/office/officeart/2005/8/layout/hierarchy1"/>
    <dgm:cxn modelId="{1EE386BD-5245-41B9-8013-22978FE13A31}" type="presOf" srcId="{87C141A8-2724-4058-8840-51D68970728E}" destId="{45F4D973-03E3-4C4F-B141-6011EDDC539F}" srcOrd="0" destOrd="0" presId="urn:microsoft.com/office/officeart/2005/8/layout/hierarchy1"/>
    <dgm:cxn modelId="{E2E749BF-5A14-406F-864C-AE93C738606F}" srcId="{97EDA3C1-7584-49AA-BCAD-C912A9376EC4}" destId="{75CEE12E-D6FE-48D9-A625-4CDD0C80F2DD}" srcOrd="1" destOrd="0" parTransId="{A908B295-0F17-410C-BD6F-CDA3AEEC9EE5}" sibTransId="{334BD5BA-16E9-431B-8618-8554EC7D188C}"/>
    <dgm:cxn modelId="{3B6AB6C3-252A-4FBE-84D0-472D98546E00}" srcId="{97EDA3C1-7584-49AA-BCAD-C912A9376EC4}" destId="{87C141A8-2724-4058-8840-51D68970728E}" srcOrd="0" destOrd="0" parTransId="{43A40287-3F07-4E55-9996-848C8FEA9B89}" sibTransId="{4A8FB0B5-C151-45C2-8BF5-4E1DB5161F5E}"/>
    <dgm:cxn modelId="{6F8D71DA-E933-4BE4-899C-96BE78F60A28}" srcId="{70BE5E97-CBCB-405A-9945-6AB2BB70D261}" destId="{BC90123A-2B0D-4C7C-82CB-A2660343A8F0}" srcOrd="0" destOrd="0" parTransId="{BF4161AA-54AC-4645-BF27-F3E7A8E76C7D}" sibTransId="{650AF981-EB23-4AF3-8DF3-9FC470FD3419}"/>
    <dgm:cxn modelId="{6E4564DB-01BB-4B3A-844E-82E9BB721561}" type="presOf" srcId="{8F2DEF0F-9B43-4B2F-A002-3BFDEF16AC2D}" destId="{B62AB537-9681-4634-9766-616826328B08}" srcOrd="0" destOrd="0" presId="urn:microsoft.com/office/officeart/2005/8/layout/hierarchy1"/>
    <dgm:cxn modelId="{C79EA8EB-7D2C-42D9-82CE-328E3FB7CABF}" srcId="{53A0F8BB-C7B0-4669-9689-F400FF9C430F}" destId="{CF005AB9-6C0D-4637-AA4F-3089B672AB26}" srcOrd="0" destOrd="0" parTransId="{97AF55D2-2D51-4417-AB8E-BC36BBF2DD71}" sibTransId="{CF36DC3B-A74F-42C5-83A6-B25153CEFBFC}"/>
    <dgm:cxn modelId="{6D70D6F4-6A50-4A3F-8C67-810E385CE87A}" srcId="{BC90123A-2B0D-4C7C-82CB-A2660343A8F0}" destId="{97EDA3C1-7584-49AA-BCAD-C912A9376EC4}" srcOrd="0" destOrd="0" parTransId="{2935C433-44B7-4B5C-9029-88CC9E7BD275}" sibTransId="{4BD1AE0F-1B17-4777-AAF8-21C09EB970E7}"/>
    <dgm:cxn modelId="{95549FFE-A9A6-4AF9-85B6-3B501BD0AA4F}" type="presOf" srcId="{CF005AB9-6C0D-4637-AA4F-3089B672AB26}" destId="{FDE183D9-AF29-4045-8482-F4046662F90C}" srcOrd="0" destOrd="0" presId="urn:microsoft.com/office/officeart/2005/8/layout/hierarchy1"/>
    <dgm:cxn modelId="{E47D7064-F209-4B32-8D22-F068870A38C2}" type="presParOf" srcId="{A25B9AD8-4F45-47C8-B4FE-D73445E17B55}" destId="{147FDE75-CF78-4C5A-B1B0-A39D12D7C71B}" srcOrd="0" destOrd="0" presId="urn:microsoft.com/office/officeart/2005/8/layout/hierarchy1"/>
    <dgm:cxn modelId="{680F45D6-CE4A-49C4-B752-70E249223461}" type="presParOf" srcId="{147FDE75-CF78-4C5A-B1B0-A39D12D7C71B}" destId="{C2F460FE-91EB-422B-96FD-13CC517906FD}" srcOrd="0" destOrd="0" presId="urn:microsoft.com/office/officeart/2005/8/layout/hierarchy1"/>
    <dgm:cxn modelId="{AB186A3F-B128-4AF0-AEED-64E5F2BDB14F}" type="presParOf" srcId="{C2F460FE-91EB-422B-96FD-13CC517906FD}" destId="{B97F65C4-4E67-4698-9789-724D286FE025}" srcOrd="0" destOrd="0" presId="urn:microsoft.com/office/officeart/2005/8/layout/hierarchy1"/>
    <dgm:cxn modelId="{D060FD6C-C6EE-4CE1-ABA4-92193618A586}" type="presParOf" srcId="{C2F460FE-91EB-422B-96FD-13CC517906FD}" destId="{95D8BCD9-3E95-426D-A9EC-DA2BD2E5367B}" srcOrd="1" destOrd="0" presId="urn:microsoft.com/office/officeart/2005/8/layout/hierarchy1"/>
    <dgm:cxn modelId="{D66BBE80-EFE4-4C26-9465-89E252134BB1}" type="presParOf" srcId="{147FDE75-CF78-4C5A-B1B0-A39D12D7C71B}" destId="{8A39F63C-4F63-40B5-B6F7-F85DC61D920F}" srcOrd="1" destOrd="0" presId="urn:microsoft.com/office/officeart/2005/8/layout/hierarchy1"/>
    <dgm:cxn modelId="{3AA05CE9-3581-4F2D-A4CA-020536ABE515}" type="presParOf" srcId="{8A39F63C-4F63-40B5-B6F7-F85DC61D920F}" destId="{E4F74CFC-96CB-4051-AD30-07481A99CFCD}" srcOrd="0" destOrd="0" presId="urn:microsoft.com/office/officeart/2005/8/layout/hierarchy1"/>
    <dgm:cxn modelId="{3E1A3BFE-A5B9-4F4E-808B-A1BC08FF91AC}" type="presParOf" srcId="{8A39F63C-4F63-40B5-B6F7-F85DC61D920F}" destId="{E55A5575-C1C5-4EE8-A67D-BF1A57B25FAD}" srcOrd="1" destOrd="0" presId="urn:microsoft.com/office/officeart/2005/8/layout/hierarchy1"/>
    <dgm:cxn modelId="{B586FDFD-39FD-4842-9795-938C26D71BF8}" type="presParOf" srcId="{E55A5575-C1C5-4EE8-A67D-BF1A57B25FAD}" destId="{0FF1F233-AD45-4AC9-8658-A4AEBF196BC5}" srcOrd="0" destOrd="0" presId="urn:microsoft.com/office/officeart/2005/8/layout/hierarchy1"/>
    <dgm:cxn modelId="{F41E99E4-C1ED-4802-AB5C-FFA9D14DB4A3}" type="presParOf" srcId="{0FF1F233-AD45-4AC9-8658-A4AEBF196BC5}" destId="{6F7B2166-7C6A-4C99-988D-8F4498B8098A}" srcOrd="0" destOrd="0" presId="urn:microsoft.com/office/officeart/2005/8/layout/hierarchy1"/>
    <dgm:cxn modelId="{F75DF1B7-9203-4ABB-9100-C2FB4EA13EAE}" type="presParOf" srcId="{0FF1F233-AD45-4AC9-8658-A4AEBF196BC5}" destId="{64C11FC3-035A-4630-9EFD-594E1DE83890}" srcOrd="1" destOrd="0" presId="urn:microsoft.com/office/officeart/2005/8/layout/hierarchy1"/>
    <dgm:cxn modelId="{FC1E2949-BA9E-4C74-A2A3-E2A23A470DA6}" type="presParOf" srcId="{E55A5575-C1C5-4EE8-A67D-BF1A57B25FAD}" destId="{52283E5F-E41C-4CB6-BDC9-3299ECA8BFB6}" srcOrd="1" destOrd="0" presId="urn:microsoft.com/office/officeart/2005/8/layout/hierarchy1"/>
    <dgm:cxn modelId="{562AF254-7364-487F-B3F2-D3EEAC6DBB51}" type="presParOf" srcId="{52283E5F-E41C-4CB6-BDC9-3299ECA8BFB6}" destId="{5EC1F460-BF0C-4064-AD21-188C3008CF70}" srcOrd="0" destOrd="0" presId="urn:microsoft.com/office/officeart/2005/8/layout/hierarchy1"/>
    <dgm:cxn modelId="{4545A27E-B392-4BF4-9FAC-CB9C58DEA68E}" type="presParOf" srcId="{52283E5F-E41C-4CB6-BDC9-3299ECA8BFB6}" destId="{294C7215-A792-49C6-B1C0-EF940219336C}" srcOrd="1" destOrd="0" presId="urn:microsoft.com/office/officeart/2005/8/layout/hierarchy1"/>
    <dgm:cxn modelId="{6E04ACEC-2A4C-47F4-9D4A-B33B6E719725}" type="presParOf" srcId="{294C7215-A792-49C6-B1C0-EF940219336C}" destId="{E5AA6D86-EE26-4E03-A9CD-D3116CCE4465}" srcOrd="0" destOrd="0" presId="urn:microsoft.com/office/officeart/2005/8/layout/hierarchy1"/>
    <dgm:cxn modelId="{D99AE634-989C-4035-B910-53A115DA6F63}" type="presParOf" srcId="{E5AA6D86-EE26-4E03-A9CD-D3116CCE4465}" destId="{2A9685C7-E46B-4594-A24B-866018675FA4}" srcOrd="0" destOrd="0" presId="urn:microsoft.com/office/officeart/2005/8/layout/hierarchy1"/>
    <dgm:cxn modelId="{77E737A3-0708-41BB-ACA4-B3A6B25AD790}" type="presParOf" srcId="{E5AA6D86-EE26-4E03-A9CD-D3116CCE4465}" destId="{45F4D973-03E3-4C4F-B141-6011EDDC539F}" srcOrd="1" destOrd="0" presId="urn:microsoft.com/office/officeart/2005/8/layout/hierarchy1"/>
    <dgm:cxn modelId="{46685EFD-DBAF-4520-93FD-5ED53151FDF2}" type="presParOf" srcId="{294C7215-A792-49C6-B1C0-EF940219336C}" destId="{F470DF31-620F-472E-803A-04966D6AA75B}" srcOrd="1" destOrd="0" presId="urn:microsoft.com/office/officeart/2005/8/layout/hierarchy1"/>
    <dgm:cxn modelId="{25432A9E-CBB5-453B-8BFD-41A61582AA0D}" type="presParOf" srcId="{52283E5F-E41C-4CB6-BDC9-3299ECA8BFB6}" destId="{9CEFCB7D-EC0C-4606-813C-07FAD1B0887F}" srcOrd="2" destOrd="0" presId="urn:microsoft.com/office/officeart/2005/8/layout/hierarchy1"/>
    <dgm:cxn modelId="{94E9D53F-D628-48D7-AD2F-F1796ECF054D}" type="presParOf" srcId="{52283E5F-E41C-4CB6-BDC9-3299ECA8BFB6}" destId="{755443CF-371F-4A6F-B751-F19F0BED1EEA}" srcOrd="3" destOrd="0" presId="urn:microsoft.com/office/officeart/2005/8/layout/hierarchy1"/>
    <dgm:cxn modelId="{69CF3AE2-F8BB-4E1B-A236-1E2A8CAC9580}" type="presParOf" srcId="{755443CF-371F-4A6F-B751-F19F0BED1EEA}" destId="{345B2008-E93F-4DF8-B49E-FBF8FF113FE4}" srcOrd="0" destOrd="0" presId="urn:microsoft.com/office/officeart/2005/8/layout/hierarchy1"/>
    <dgm:cxn modelId="{BFB13188-4FDB-4683-9467-841C2409E2C4}" type="presParOf" srcId="{345B2008-E93F-4DF8-B49E-FBF8FF113FE4}" destId="{0ABD8056-4C4D-4788-A62D-E060EDE76617}" srcOrd="0" destOrd="0" presId="urn:microsoft.com/office/officeart/2005/8/layout/hierarchy1"/>
    <dgm:cxn modelId="{91603623-B06C-401A-8A46-9B116499D3DB}" type="presParOf" srcId="{345B2008-E93F-4DF8-B49E-FBF8FF113FE4}" destId="{9354B7D0-33BD-45E1-B35E-682A6497F6F6}" srcOrd="1" destOrd="0" presId="urn:microsoft.com/office/officeart/2005/8/layout/hierarchy1"/>
    <dgm:cxn modelId="{63BCE307-E4E6-4D68-89E6-66BA432144AF}" type="presParOf" srcId="{755443CF-371F-4A6F-B751-F19F0BED1EEA}" destId="{C9EAE729-CD17-4369-BBFE-0EC673A5F3CA}" srcOrd="1" destOrd="0" presId="urn:microsoft.com/office/officeart/2005/8/layout/hierarchy1"/>
    <dgm:cxn modelId="{248F3924-942C-4EE2-A621-D7B0C1E83079}" type="presParOf" srcId="{8A39F63C-4F63-40B5-B6F7-F85DC61D920F}" destId="{B62AB537-9681-4634-9766-616826328B08}" srcOrd="2" destOrd="0" presId="urn:microsoft.com/office/officeart/2005/8/layout/hierarchy1"/>
    <dgm:cxn modelId="{1D79B6E4-E0D7-416A-ABE2-E5DFBFFD5901}" type="presParOf" srcId="{8A39F63C-4F63-40B5-B6F7-F85DC61D920F}" destId="{A12E33DB-DFCB-4B91-90B4-FB088AFBE280}" srcOrd="3" destOrd="0" presId="urn:microsoft.com/office/officeart/2005/8/layout/hierarchy1"/>
    <dgm:cxn modelId="{9BD0007E-D656-4B58-A164-107F32D77EC1}" type="presParOf" srcId="{A12E33DB-DFCB-4B91-90B4-FB088AFBE280}" destId="{4629D83F-5D78-44A0-BE5B-A8FA86D85BC9}" srcOrd="0" destOrd="0" presId="urn:microsoft.com/office/officeart/2005/8/layout/hierarchy1"/>
    <dgm:cxn modelId="{152B6812-69AD-461F-A608-5B5062E1386A}" type="presParOf" srcId="{4629D83F-5D78-44A0-BE5B-A8FA86D85BC9}" destId="{19F4975D-2AF8-461F-9D14-3477239927A0}" srcOrd="0" destOrd="0" presId="urn:microsoft.com/office/officeart/2005/8/layout/hierarchy1"/>
    <dgm:cxn modelId="{70F8AF0D-0FBD-41B5-869C-7FECF034FB9B}" type="presParOf" srcId="{4629D83F-5D78-44A0-BE5B-A8FA86D85BC9}" destId="{805F0DC3-212A-42DA-8D73-A96719880F8D}" srcOrd="1" destOrd="0" presId="urn:microsoft.com/office/officeart/2005/8/layout/hierarchy1"/>
    <dgm:cxn modelId="{C85C6216-1DEA-4D61-8816-CDF7CEB4E5CA}" type="presParOf" srcId="{A12E33DB-DFCB-4B91-90B4-FB088AFBE280}" destId="{0B2A2E0F-5A7C-4AD5-9CCA-B728E4A1A7EC}" srcOrd="1" destOrd="0" presId="urn:microsoft.com/office/officeart/2005/8/layout/hierarchy1"/>
    <dgm:cxn modelId="{9DE4495E-101E-4159-9BBD-7660CF439B0C}" type="presParOf" srcId="{0B2A2E0F-5A7C-4AD5-9CCA-B728E4A1A7EC}" destId="{F680013E-AB79-44E1-B7DF-63A9B59D6EE3}" srcOrd="0" destOrd="0" presId="urn:microsoft.com/office/officeart/2005/8/layout/hierarchy1"/>
    <dgm:cxn modelId="{F1FA964D-06E3-4CE9-B84E-16FA7A7EB4A1}" type="presParOf" srcId="{0B2A2E0F-5A7C-4AD5-9CCA-B728E4A1A7EC}" destId="{B9D93A29-3088-48A4-912F-A8CDA6A10FC8}" srcOrd="1" destOrd="0" presId="urn:microsoft.com/office/officeart/2005/8/layout/hierarchy1"/>
    <dgm:cxn modelId="{3CDACBCF-9CA4-4089-A8C3-E582C7570499}" type="presParOf" srcId="{B9D93A29-3088-48A4-912F-A8CDA6A10FC8}" destId="{0186FF60-9925-4487-9ACB-79BE4CD4AA8D}" srcOrd="0" destOrd="0" presId="urn:microsoft.com/office/officeart/2005/8/layout/hierarchy1"/>
    <dgm:cxn modelId="{6B81D8F0-40E2-4815-BB49-A849EA5CC6AD}" type="presParOf" srcId="{0186FF60-9925-4487-9ACB-79BE4CD4AA8D}" destId="{AF7ED8DC-40AC-430D-99F9-E980160FE3AA}" srcOrd="0" destOrd="0" presId="urn:microsoft.com/office/officeart/2005/8/layout/hierarchy1"/>
    <dgm:cxn modelId="{52DD4BE8-049F-4002-BB84-D21B1B868F03}" type="presParOf" srcId="{0186FF60-9925-4487-9ACB-79BE4CD4AA8D}" destId="{FDE183D9-AF29-4045-8482-F4046662F90C}" srcOrd="1" destOrd="0" presId="urn:microsoft.com/office/officeart/2005/8/layout/hierarchy1"/>
    <dgm:cxn modelId="{E8BFC473-5A06-43CF-A97D-DF6C2B248182}" type="presParOf" srcId="{B9D93A29-3088-48A4-912F-A8CDA6A10FC8}" destId="{A6D209BD-DB38-4EFD-844E-A6F222C5E30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30F60-9DD6-4EE2-903E-812A66243469}">
      <dsp:nvSpPr>
        <dsp:cNvPr id="0" name=""/>
        <dsp:cNvSpPr/>
      </dsp:nvSpPr>
      <dsp:spPr>
        <a:xfrm>
          <a:off x="4785"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a:t>
          </a:r>
          <a:r>
            <a:rPr lang="en-GB" sz="1800" kern="1200" dirty="0" err="1"/>
            <a:t>Définir</a:t>
          </a:r>
          <a:r>
            <a:rPr lang="en-GB" sz="1800" kern="1200" dirty="0"/>
            <a:t> le </a:t>
          </a:r>
          <a:r>
            <a:rPr lang="en-GB" sz="1800" kern="1200" dirty="0" err="1"/>
            <a:t>problème</a:t>
          </a:r>
          <a:r>
            <a:rPr lang="en-GB" sz="1800" kern="1200" dirty="0"/>
            <a:t> central</a:t>
          </a:r>
          <a:endParaRPr lang="en-US" sz="1800" kern="1200" dirty="0"/>
        </a:p>
      </dsp:txBody>
      <dsp:txXfrm>
        <a:off x="41553" y="1972069"/>
        <a:ext cx="2018727" cy="1181822"/>
      </dsp:txXfrm>
    </dsp:sp>
    <dsp:sp modelId="{AB5D88E6-9C0F-4CE2-B573-8ACA2E9CA388}">
      <dsp:nvSpPr>
        <dsp:cNvPr id="0" name=""/>
        <dsp:cNvSpPr/>
      </dsp:nvSpPr>
      <dsp:spPr>
        <a:xfrm>
          <a:off x="2306275"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6275" y="2407316"/>
        <a:ext cx="310491" cy="311329"/>
      </dsp:txXfrm>
    </dsp:sp>
    <dsp:sp modelId="{B304699B-C60E-4862-A1E0-4E3C2E095D4B}">
      <dsp:nvSpPr>
        <dsp:cNvPr id="0" name=""/>
        <dsp:cNvSpPr/>
      </dsp:nvSpPr>
      <dsp:spPr>
        <a:xfrm>
          <a:off x="2933954"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a:t>
          </a:r>
          <a:r>
            <a:rPr lang="en-GB" sz="1800" kern="1200" dirty="0" err="1"/>
            <a:t>Remue-méninges</a:t>
          </a:r>
          <a:r>
            <a:rPr lang="en-GB" sz="1800" kern="1200" dirty="0"/>
            <a:t> sur les causes profondes</a:t>
          </a:r>
          <a:endParaRPr lang="en-US" sz="1800" kern="1200" dirty="0"/>
        </a:p>
      </dsp:txBody>
      <dsp:txXfrm>
        <a:off x="2970722" y="1972069"/>
        <a:ext cx="2018727" cy="1181822"/>
      </dsp:txXfrm>
    </dsp:sp>
    <dsp:sp modelId="{5FB619E8-789E-4135-871F-D8D0EF3F5D74}">
      <dsp:nvSpPr>
        <dsp:cNvPr id="0" name=""/>
        <dsp:cNvSpPr/>
      </dsp:nvSpPr>
      <dsp:spPr>
        <a:xfrm>
          <a:off x="5235445"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35445" y="2407316"/>
        <a:ext cx="310491" cy="311329"/>
      </dsp:txXfrm>
    </dsp:sp>
    <dsp:sp modelId="{47DDE273-AD78-4278-97EA-0DCEBFBBDBA5}">
      <dsp:nvSpPr>
        <dsp:cNvPr id="0" name=""/>
        <dsp:cNvSpPr/>
      </dsp:nvSpPr>
      <dsp:spPr>
        <a:xfrm>
          <a:off x="5863124"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 </a:t>
          </a:r>
          <a:r>
            <a:rPr lang="en-GB" sz="1800" kern="1200" dirty="0"/>
            <a:t>Organiser dans un </a:t>
          </a:r>
          <a:r>
            <a:rPr lang="en-GB" sz="1800" kern="1200" dirty="0" err="1"/>
            <a:t>arbre</a:t>
          </a:r>
          <a:r>
            <a:rPr lang="en-GB" sz="1800" kern="1200" dirty="0"/>
            <a:t> </a:t>
          </a:r>
          <a:r>
            <a:rPr lang="en-GB" sz="1800" kern="1200" dirty="0" err="1"/>
            <a:t>à</a:t>
          </a:r>
          <a:r>
            <a:rPr lang="en-GB" sz="1800" kern="1200" dirty="0"/>
            <a:t> </a:t>
          </a:r>
          <a:r>
            <a:rPr lang="en-GB" sz="1800" kern="1200" dirty="0" err="1"/>
            <a:t>problèmes</a:t>
          </a:r>
          <a:endParaRPr lang="en-US" sz="1800" kern="1200" dirty="0"/>
        </a:p>
      </dsp:txBody>
      <dsp:txXfrm>
        <a:off x="5899892" y="1972069"/>
        <a:ext cx="2018727" cy="1181822"/>
      </dsp:txXfrm>
    </dsp:sp>
    <dsp:sp modelId="{43B2CCB7-CFCF-48FD-8A24-8D578ECE7A42}">
      <dsp:nvSpPr>
        <dsp:cNvPr id="0" name=""/>
        <dsp:cNvSpPr/>
      </dsp:nvSpPr>
      <dsp:spPr>
        <a:xfrm>
          <a:off x="8164614"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64614" y="2407316"/>
        <a:ext cx="310491" cy="311329"/>
      </dsp:txXfrm>
    </dsp:sp>
    <dsp:sp modelId="{1BAF598E-D66A-4E3F-BF7E-E31D8133407A}">
      <dsp:nvSpPr>
        <dsp:cNvPr id="0" name=""/>
        <dsp:cNvSpPr/>
      </dsp:nvSpPr>
      <dsp:spPr>
        <a:xfrm>
          <a:off x="8792293"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 </a:t>
          </a:r>
          <a:r>
            <a:rPr lang="en-GB" sz="1800" kern="1200" dirty="0"/>
            <a:t>Utilisation pour </a:t>
          </a:r>
          <a:r>
            <a:rPr lang="en-GB" sz="1800" kern="1200" dirty="0" err="1"/>
            <a:t>valider</a:t>
          </a:r>
          <a:r>
            <a:rPr lang="en-GB" sz="1800" kern="1200" dirty="0"/>
            <a:t> la conception du </a:t>
          </a:r>
          <a:r>
            <a:rPr lang="en-GB" sz="1800" kern="1200" dirty="0" err="1"/>
            <a:t>projet</a:t>
          </a:r>
          <a:r>
            <a:rPr lang="en-GB" sz="1800" kern="1200" dirty="0"/>
            <a:t> (RF) </a:t>
          </a:r>
          <a:endParaRPr lang="en-US" sz="1800" kern="1200" dirty="0"/>
        </a:p>
      </dsp:txBody>
      <dsp:txXfrm>
        <a:off x="8829061" y="1972069"/>
        <a:ext cx="2018727" cy="1181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95768-3DEA-4CFC-9EED-C46DF87D45D8}">
      <dsp:nvSpPr>
        <dsp:cNvPr id="0" name=""/>
        <dsp:cNvSpPr/>
      </dsp:nvSpPr>
      <dsp:spPr>
        <a:xfrm>
          <a:off x="2237669" y="1274767"/>
          <a:ext cx="1620284" cy="1401611"/>
        </a:xfrm>
        <a:prstGeom prst="hexagon">
          <a:avLst>
            <a:gd name="adj" fmla="val 28570"/>
            <a:gd name="vf" fmla="val 115470"/>
          </a:avLst>
        </a:prstGeom>
        <a:solidFill>
          <a:schemeClr val="accent1">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0" kern="1200" dirty="0"/>
            <a:t>Parties </a:t>
          </a:r>
          <a:r>
            <a:rPr lang="en-GB" sz="1400" b="0" kern="1200" dirty="0" err="1"/>
            <a:t>prenantes</a:t>
          </a:r>
          <a:r>
            <a:rPr lang="en-GB" sz="1400" b="0" kern="1200" dirty="0"/>
            <a:t> du </a:t>
          </a:r>
          <a:r>
            <a:rPr lang="en-GB" sz="1400" b="0" kern="1200" dirty="0" err="1"/>
            <a:t>projet</a:t>
          </a:r>
          <a:endParaRPr lang="en-US" sz="1400" b="0" kern="1200" dirty="0"/>
        </a:p>
      </dsp:txBody>
      <dsp:txXfrm>
        <a:off x="2506173" y="1507034"/>
        <a:ext cx="1083276" cy="937077"/>
      </dsp:txXfrm>
    </dsp:sp>
    <dsp:sp modelId="{C8B33BAE-5660-445A-8887-F03B7B3F1A70}">
      <dsp:nvSpPr>
        <dsp:cNvPr id="0" name=""/>
        <dsp:cNvSpPr/>
      </dsp:nvSpPr>
      <dsp:spPr>
        <a:xfrm>
          <a:off x="3252278" y="604190"/>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1BB6A-64FD-49CC-9FD0-32C08E5BE349}">
      <dsp:nvSpPr>
        <dsp:cNvPr id="0" name=""/>
        <dsp:cNvSpPr/>
      </dsp:nvSpPr>
      <dsp:spPr>
        <a:xfrm>
          <a:off x="2386920" y="0"/>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Companies</a:t>
          </a:r>
        </a:p>
      </dsp:txBody>
      <dsp:txXfrm>
        <a:off x="2606967" y="190366"/>
        <a:ext cx="887717" cy="767980"/>
      </dsp:txXfrm>
    </dsp:sp>
    <dsp:sp modelId="{AB2A4E51-E3CC-4C7C-A0DE-39C90433086A}">
      <dsp:nvSpPr>
        <dsp:cNvPr id="0" name=""/>
        <dsp:cNvSpPr/>
      </dsp:nvSpPr>
      <dsp:spPr>
        <a:xfrm>
          <a:off x="3965746" y="1588914"/>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95B5C-D8D8-43E4-BD7F-E531D561FFF1}">
      <dsp:nvSpPr>
        <dsp:cNvPr id="0" name=""/>
        <dsp:cNvSpPr/>
      </dsp:nvSpPr>
      <dsp:spPr>
        <a:xfrm>
          <a:off x="3604678" y="706535"/>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err="1"/>
            <a:t>Gouvernement</a:t>
          </a:r>
          <a:endParaRPr lang="en-US" sz="1000" kern="1200" dirty="0"/>
        </a:p>
      </dsp:txBody>
      <dsp:txXfrm>
        <a:off x="3824725" y="896901"/>
        <a:ext cx="887717" cy="767980"/>
      </dsp:txXfrm>
    </dsp:sp>
    <dsp:sp modelId="{F62FBF17-E717-4200-A229-1E4A6B4A4170}">
      <dsp:nvSpPr>
        <dsp:cNvPr id="0" name=""/>
        <dsp:cNvSpPr/>
      </dsp:nvSpPr>
      <dsp:spPr>
        <a:xfrm>
          <a:off x="3470125" y="2700483"/>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38A1C-5349-4400-A7D5-43CAA9339FBA}">
      <dsp:nvSpPr>
        <dsp:cNvPr id="0" name=""/>
        <dsp:cNvSpPr/>
      </dsp:nvSpPr>
      <dsp:spPr>
        <a:xfrm>
          <a:off x="3604678" y="2095502"/>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err="1"/>
            <a:t>Bénéficiaires</a:t>
          </a:r>
          <a:r>
            <a:rPr lang="en-GB" sz="1000" kern="1200" dirty="0"/>
            <a:t> du </a:t>
          </a:r>
          <a:r>
            <a:rPr lang="en-GB" sz="1000" kern="1200" dirty="0" err="1"/>
            <a:t>projet</a:t>
          </a:r>
          <a:endParaRPr lang="en-US" sz="1000" kern="1200" dirty="0"/>
        </a:p>
      </dsp:txBody>
      <dsp:txXfrm>
        <a:off x="3824725" y="2285868"/>
        <a:ext cx="887717" cy="767980"/>
      </dsp:txXfrm>
    </dsp:sp>
    <dsp:sp modelId="{09EC9C5B-6099-4882-917A-1583DB612752}">
      <dsp:nvSpPr>
        <dsp:cNvPr id="0" name=""/>
        <dsp:cNvSpPr/>
      </dsp:nvSpPr>
      <dsp:spPr>
        <a:xfrm>
          <a:off x="2240684" y="2815868"/>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42FFC-F81C-48D2-9811-0A2450267844}">
      <dsp:nvSpPr>
        <dsp:cNvPr id="0" name=""/>
        <dsp:cNvSpPr/>
      </dsp:nvSpPr>
      <dsp:spPr>
        <a:xfrm>
          <a:off x="2386920" y="2802828"/>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Organisations de la </a:t>
          </a:r>
          <a:r>
            <a:rPr lang="en-GB" sz="1000" kern="1200" dirty="0" err="1"/>
            <a:t>société</a:t>
          </a:r>
          <a:r>
            <a:rPr lang="en-GB" sz="1000" kern="1200" dirty="0"/>
            <a:t> civile</a:t>
          </a:r>
          <a:endParaRPr lang="en-US" sz="1000" kern="1200" dirty="0"/>
        </a:p>
      </dsp:txBody>
      <dsp:txXfrm>
        <a:off x="2606967" y="2993194"/>
        <a:ext cx="887717" cy="767980"/>
      </dsp:txXfrm>
    </dsp:sp>
    <dsp:sp modelId="{009F3645-E996-491E-877A-C3854EB24F89}">
      <dsp:nvSpPr>
        <dsp:cNvPr id="0" name=""/>
        <dsp:cNvSpPr/>
      </dsp:nvSpPr>
      <dsp:spPr>
        <a:xfrm>
          <a:off x="1515532" y="1831539"/>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9E883-B243-4B1E-BF6A-CECE61C5E5DA}">
      <dsp:nvSpPr>
        <dsp:cNvPr id="0" name=""/>
        <dsp:cNvSpPr/>
      </dsp:nvSpPr>
      <dsp:spPr>
        <a:xfrm>
          <a:off x="1163510" y="2096292"/>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Institutions </a:t>
          </a:r>
          <a:r>
            <a:rPr lang="en-GB" sz="1000" kern="1200" dirty="0" err="1"/>
            <a:t>financières</a:t>
          </a:r>
          <a:endParaRPr lang="en-US" sz="1000" kern="1200" dirty="0"/>
        </a:p>
      </dsp:txBody>
      <dsp:txXfrm>
        <a:off x="1383557" y="2286658"/>
        <a:ext cx="887717" cy="767980"/>
      </dsp:txXfrm>
    </dsp:sp>
    <dsp:sp modelId="{4D46F0CD-3E2C-43EC-8B36-546C278B8B3E}">
      <dsp:nvSpPr>
        <dsp:cNvPr id="0" name=""/>
        <dsp:cNvSpPr/>
      </dsp:nvSpPr>
      <dsp:spPr>
        <a:xfrm>
          <a:off x="1163510" y="704954"/>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Leaders </a:t>
          </a:r>
          <a:r>
            <a:rPr lang="en-GB" sz="1200" kern="1200" dirty="0" err="1"/>
            <a:t>communautaires</a:t>
          </a:r>
          <a:endParaRPr lang="en-US" sz="1200" kern="1200" dirty="0"/>
        </a:p>
      </dsp:txBody>
      <dsp:txXfrm>
        <a:off x="1383557" y="895320"/>
        <a:ext cx="887717" cy="767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013E-AB79-44E1-B7DF-63A9B59D6EE3}">
      <dsp:nvSpPr>
        <dsp:cNvPr id="0" name=""/>
        <dsp:cNvSpPr/>
      </dsp:nvSpPr>
      <dsp:spPr>
        <a:xfrm>
          <a:off x="1802860" y="1030293"/>
          <a:ext cx="91440" cy="182590"/>
        </a:xfrm>
        <a:custGeom>
          <a:avLst/>
          <a:gdLst/>
          <a:ahLst/>
          <a:cxnLst/>
          <a:rect l="0" t="0" r="0" b="0"/>
          <a:pathLst>
            <a:path>
              <a:moveTo>
                <a:pt x="45720" y="0"/>
              </a:moveTo>
              <a:lnTo>
                <a:pt x="45720" y="182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2AB537-9681-4634-9766-616826328B08}">
      <dsp:nvSpPr>
        <dsp:cNvPr id="0" name=""/>
        <dsp:cNvSpPr/>
      </dsp:nvSpPr>
      <dsp:spPr>
        <a:xfrm>
          <a:off x="1273078" y="449037"/>
          <a:ext cx="575501" cy="182590"/>
        </a:xfrm>
        <a:custGeom>
          <a:avLst/>
          <a:gdLst/>
          <a:ahLst/>
          <a:cxnLst/>
          <a:rect l="0" t="0" r="0" b="0"/>
          <a:pathLst>
            <a:path>
              <a:moveTo>
                <a:pt x="0" y="0"/>
              </a:moveTo>
              <a:lnTo>
                <a:pt x="0" y="124430"/>
              </a:lnTo>
              <a:lnTo>
                <a:pt x="575501" y="124430"/>
              </a:lnTo>
              <a:lnTo>
                <a:pt x="575501" y="182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FCB7D-EC0C-4606-813C-07FAD1B0887F}">
      <dsp:nvSpPr>
        <dsp:cNvPr id="0" name=""/>
        <dsp:cNvSpPr/>
      </dsp:nvSpPr>
      <dsp:spPr>
        <a:xfrm>
          <a:off x="697577" y="1030293"/>
          <a:ext cx="383667" cy="182590"/>
        </a:xfrm>
        <a:custGeom>
          <a:avLst/>
          <a:gdLst/>
          <a:ahLst/>
          <a:cxnLst/>
          <a:rect l="0" t="0" r="0" b="0"/>
          <a:pathLst>
            <a:path>
              <a:moveTo>
                <a:pt x="0" y="0"/>
              </a:moveTo>
              <a:lnTo>
                <a:pt x="0" y="124430"/>
              </a:lnTo>
              <a:lnTo>
                <a:pt x="383667" y="124430"/>
              </a:lnTo>
              <a:lnTo>
                <a:pt x="383667" y="182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1F460-BF0C-4064-AD21-188C3008CF70}">
      <dsp:nvSpPr>
        <dsp:cNvPr id="0" name=""/>
        <dsp:cNvSpPr/>
      </dsp:nvSpPr>
      <dsp:spPr>
        <a:xfrm>
          <a:off x="313909" y="1030293"/>
          <a:ext cx="383667" cy="182590"/>
        </a:xfrm>
        <a:custGeom>
          <a:avLst/>
          <a:gdLst/>
          <a:ahLst/>
          <a:cxnLst/>
          <a:rect l="0" t="0" r="0" b="0"/>
          <a:pathLst>
            <a:path>
              <a:moveTo>
                <a:pt x="383667" y="0"/>
              </a:moveTo>
              <a:lnTo>
                <a:pt x="383667" y="124430"/>
              </a:lnTo>
              <a:lnTo>
                <a:pt x="0" y="124430"/>
              </a:lnTo>
              <a:lnTo>
                <a:pt x="0" y="182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74CFC-96CB-4051-AD30-07481A99CFCD}">
      <dsp:nvSpPr>
        <dsp:cNvPr id="0" name=""/>
        <dsp:cNvSpPr/>
      </dsp:nvSpPr>
      <dsp:spPr>
        <a:xfrm>
          <a:off x="697577" y="449037"/>
          <a:ext cx="575501" cy="182590"/>
        </a:xfrm>
        <a:custGeom>
          <a:avLst/>
          <a:gdLst/>
          <a:ahLst/>
          <a:cxnLst/>
          <a:rect l="0" t="0" r="0" b="0"/>
          <a:pathLst>
            <a:path>
              <a:moveTo>
                <a:pt x="575501" y="0"/>
              </a:moveTo>
              <a:lnTo>
                <a:pt x="575501" y="124430"/>
              </a:lnTo>
              <a:lnTo>
                <a:pt x="0" y="124430"/>
              </a:lnTo>
              <a:lnTo>
                <a:pt x="0" y="182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F65C4-4E67-4698-9789-724D286FE025}">
      <dsp:nvSpPr>
        <dsp:cNvPr id="0" name=""/>
        <dsp:cNvSpPr/>
      </dsp:nvSpPr>
      <dsp:spPr>
        <a:xfrm>
          <a:off x="959169" y="50371"/>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8BCD9-3E95-426D-A9EC-DA2BD2E5367B}">
      <dsp:nvSpPr>
        <dsp:cNvPr id="0" name=""/>
        <dsp:cNvSpPr/>
      </dsp:nvSpPr>
      <dsp:spPr>
        <a:xfrm>
          <a:off x="1028926" y="116641"/>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Project</a:t>
          </a:r>
        </a:p>
        <a:p>
          <a:pPr marL="0" lvl="0" indent="0" algn="ctr" defTabSz="311150">
            <a:lnSpc>
              <a:spcPct val="90000"/>
            </a:lnSpc>
            <a:spcBef>
              <a:spcPct val="0"/>
            </a:spcBef>
            <a:spcAft>
              <a:spcPct val="35000"/>
            </a:spcAft>
            <a:buNone/>
          </a:pPr>
          <a:r>
            <a:rPr lang="en-US" sz="700" kern="1200" dirty="0"/>
            <a:t>Outcome</a:t>
          </a:r>
        </a:p>
      </dsp:txBody>
      <dsp:txXfrm>
        <a:off x="1040602" y="128317"/>
        <a:ext cx="604467" cy="375313"/>
      </dsp:txXfrm>
    </dsp:sp>
    <dsp:sp modelId="{6F7B2166-7C6A-4C99-988D-8F4498B8098A}">
      <dsp:nvSpPr>
        <dsp:cNvPr id="0" name=""/>
        <dsp:cNvSpPr/>
      </dsp:nvSpPr>
      <dsp:spPr>
        <a:xfrm>
          <a:off x="383667" y="631628"/>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11FC3-035A-4630-9EFD-594E1DE83890}">
      <dsp:nvSpPr>
        <dsp:cNvPr id="0" name=""/>
        <dsp:cNvSpPr/>
      </dsp:nvSpPr>
      <dsp:spPr>
        <a:xfrm>
          <a:off x="453425" y="697898"/>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Outcome 1</a:t>
          </a:r>
        </a:p>
      </dsp:txBody>
      <dsp:txXfrm>
        <a:off x="465101" y="709574"/>
        <a:ext cx="604467" cy="375313"/>
      </dsp:txXfrm>
    </dsp:sp>
    <dsp:sp modelId="{2A9685C7-E46B-4594-A24B-866018675FA4}">
      <dsp:nvSpPr>
        <dsp:cNvPr id="0" name=""/>
        <dsp:cNvSpPr/>
      </dsp:nvSpPr>
      <dsp:spPr>
        <a:xfrm>
          <a:off x="0" y="1212884"/>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4D973-03E3-4C4F-B141-6011EDDC539F}">
      <dsp:nvSpPr>
        <dsp:cNvPr id="0" name=""/>
        <dsp:cNvSpPr/>
      </dsp:nvSpPr>
      <dsp:spPr>
        <a:xfrm>
          <a:off x="69757" y="1279154"/>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 Outcome</a:t>
          </a:r>
        </a:p>
        <a:p>
          <a:pPr marL="0" lvl="0" indent="0" algn="ctr" defTabSz="311150">
            <a:lnSpc>
              <a:spcPct val="90000"/>
            </a:lnSpc>
            <a:spcBef>
              <a:spcPct val="0"/>
            </a:spcBef>
            <a:spcAft>
              <a:spcPct val="35000"/>
            </a:spcAft>
            <a:buNone/>
          </a:pPr>
          <a:r>
            <a:rPr lang="en-US" sz="700" kern="1200" dirty="0"/>
            <a:t>1.1</a:t>
          </a:r>
        </a:p>
      </dsp:txBody>
      <dsp:txXfrm>
        <a:off x="81433" y="1290830"/>
        <a:ext cx="604467" cy="375313"/>
      </dsp:txXfrm>
    </dsp:sp>
    <dsp:sp modelId="{0ABD8056-4C4D-4788-A62D-E060EDE76617}">
      <dsp:nvSpPr>
        <dsp:cNvPr id="0" name=""/>
        <dsp:cNvSpPr/>
      </dsp:nvSpPr>
      <dsp:spPr>
        <a:xfrm>
          <a:off x="767335" y="1212884"/>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4B7D0-33BD-45E1-B35E-682A6497F6F6}">
      <dsp:nvSpPr>
        <dsp:cNvPr id="0" name=""/>
        <dsp:cNvSpPr/>
      </dsp:nvSpPr>
      <dsp:spPr>
        <a:xfrm>
          <a:off x="837093" y="1279154"/>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 Outcome 1.2</a:t>
          </a:r>
        </a:p>
      </dsp:txBody>
      <dsp:txXfrm>
        <a:off x="848769" y="1290830"/>
        <a:ext cx="604467" cy="375313"/>
      </dsp:txXfrm>
    </dsp:sp>
    <dsp:sp modelId="{19F4975D-2AF8-461F-9D14-3477239927A0}">
      <dsp:nvSpPr>
        <dsp:cNvPr id="0" name=""/>
        <dsp:cNvSpPr/>
      </dsp:nvSpPr>
      <dsp:spPr>
        <a:xfrm>
          <a:off x="1534670" y="631628"/>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0DC3-212A-42DA-8D73-A96719880F8D}">
      <dsp:nvSpPr>
        <dsp:cNvPr id="0" name=""/>
        <dsp:cNvSpPr/>
      </dsp:nvSpPr>
      <dsp:spPr>
        <a:xfrm>
          <a:off x="1604428" y="697898"/>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Outcome 2</a:t>
          </a:r>
        </a:p>
      </dsp:txBody>
      <dsp:txXfrm>
        <a:off x="1616104" y="709574"/>
        <a:ext cx="604467" cy="375313"/>
      </dsp:txXfrm>
    </dsp:sp>
    <dsp:sp modelId="{AF7ED8DC-40AC-430D-99F9-E980160FE3AA}">
      <dsp:nvSpPr>
        <dsp:cNvPr id="0" name=""/>
        <dsp:cNvSpPr/>
      </dsp:nvSpPr>
      <dsp:spPr>
        <a:xfrm>
          <a:off x="1534670" y="1212884"/>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83D9-AF29-4045-8482-F4046662F90C}">
      <dsp:nvSpPr>
        <dsp:cNvPr id="0" name=""/>
        <dsp:cNvSpPr/>
      </dsp:nvSpPr>
      <dsp:spPr>
        <a:xfrm>
          <a:off x="1604428" y="1279154"/>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 Outcome 2.1</a:t>
          </a:r>
        </a:p>
      </dsp:txBody>
      <dsp:txXfrm>
        <a:off x="1616104" y="1290830"/>
        <a:ext cx="604467" cy="3753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Bienvenue</a:t>
            </a:r>
            <a:r>
              <a:rPr lang="en-US" dirty="0"/>
              <a:t> au </a:t>
            </a:r>
            <a:r>
              <a:rPr lang="en-US" dirty="0" err="1"/>
              <a:t>cours</a:t>
            </a:r>
            <a:r>
              <a:rPr lang="en-US" dirty="0"/>
              <a:t> de formation "Designing Results Frameworks" du </a:t>
            </a:r>
            <a:r>
              <a:rPr lang="en-US" dirty="0" err="1"/>
              <a:t>ministère</a:t>
            </a:r>
            <a:r>
              <a:rPr lang="en-US" dirty="0"/>
              <a:t> </a:t>
            </a:r>
            <a:r>
              <a:rPr lang="en-US" dirty="0" err="1"/>
              <a:t>américain</a:t>
            </a:r>
            <a:r>
              <a:rPr lang="en-US" dirty="0"/>
              <a:t> du travail.</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a:t>
            </a:fld>
            <a:endParaRPr lang="en-US" dirty="0"/>
          </a:p>
        </p:txBody>
      </p:sp>
    </p:spTree>
    <p:extLst>
      <p:ext uri="{BB962C8B-B14F-4D97-AF65-F5344CB8AC3E}">
        <p14:creationId xmlns:p14="http://schemas.microsoft.com/office/powerpoint/2010/main" val="18388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Voici</a:t>
            </a:r>
            <a:r>
              <a:rPr lang="en-US" dirty="0"/>
              <a:t> un </a:t>
            </a:r>
            <a:r>
              <a:rPr lang="en-US" dirty="0" err="1"/>
              <a:t>exemple</a:t>
            </a:r>
            <a:r>
              <a:rPr lang="en-US" dirty="0"/>
              <a:t> de cadre de </a:t>
            </a:r>
            <a:r>
              <a:rPr lang="en-US" dirty="0" err="1"/>
              <a:t>résultats</a:t>
            </a:r>
            <a:r>
              <a:rPr lang="en-US" dirty="0"/>
              <a:t> d'un </a:t>
            </a:r>
            <a:r>
              <a:rPr lang="en-US" dirty="0" err="1"/>
              <a:t>projet</a:t>
            </a:r>
            <a:r>
              <a:rPr lang="en-US" dirty="0"/>
              <a:t> </a:t>
            </a:r>
            <a:r>
              <a:rPr lang="en-US" dirty="0" err="1"/>
              <a:t>utilisant</a:t>
            </a:r>
            <a:r>
              <a:rPr lang="en-US" dirty="0"/>
              <a:t> le </a:t>
            </a:r>
            <a:r>
              <a:rPr lang="en-US" dirty="0" err="1"/>
              <a:t>modèle</a:t>
            </a:r>
            <a:r>
              <a:rPr lang="en-US" dirty="0"/>
              <a:t> ILAB.  </a:t>
            </a:r>
          </a:p>
          <a:p>
            <a:pPr marL="171450" indent="-171450">
              <a:buFont typeface="Arial" panose="020B0604020202020204" pitchFamily="34" charset="0"/>
              <a:buChar char="•"/>
            </a:pPr>
            <a:r>
              <a:rPr lang="en-US" dirty="0"/>
              <a:t>Nous </a:t>
            </a:r>
            <a:r>
              <a:rPr lang="en-US" dirty="0" err="1"/>
              <a:t>pouvons</a:t>
            </a:r>
            <a:r>
              <a:rPr lang="en-US" dirty="0"/>
              <a:t> </a:t>
            </a:r>
            <a:r>
              <a:rPr lang="en-US" dirty="0" err="1"/>
              <a:t>voir</a:t>
            </a:r>
            <a:r>
              <a:rPr lang="en-US" dirty="0"/>
              <a:t> comment les </a:t>
            </a:r>
            <a:r>
              <a:rPr lang="en-US" dirty="0" err="1"/>
              <a:t>produits</a:t>
            </a:r>
            <a:r>
              <a:rPr lang="en-US" dirty="0"/>
              <a:t> </a:t>
            </a:r>
            <a:r>
              <a:rPr lang="en-US" dirty="0" err="1"/>
              <a:t>sont</a:t>
            </a:r>
            <a:r>
              <a:rPr lang="en-US" dirty="0"/>
              <a:t> </a:t>
            </a:r>
            <a:r>
              <a:rPr lang="en-US" dirty="0" err="1"/>
              <a:t>liés</a:t>
            </a:r>
            <a:r>
              <a:rPr lang="en-US" dirty="0"/>
              <a:t> </a:t>
            </a:r>
            <a:r>
              <a:rPr lang="en-US" dirty="0" err="1"/>
              <a:t>à</a:t>
            </a:r>
            <a:r>
              <a:rPr lang="en-US" dirty="0"/>
              <a:t> des sous-</a:t>
            </a:r>
            <a:r>
              <a:rPr lang="en-US" dirty="0" err="1"/>
              <a:t>résultats</a:t>
            </a:r>
            <a:r>
              <a:rPr lang="en-US" dirty="0"/>
              <a:t> </a:t>
            </a:r>
            <a:r>
              <a:rPr lang="en-US" dirty="0" err="1"/>
              <a:t>spécifiques</a:t>
            </a:r>
            <a:r>
              <a:rPr lang="en-US" dirty="0"/>
              <a:t>, les sous-</a:t>
            </a:r>
            <a:r>
              <a:rPr lang="en-US" dirty="0" err="1"/>
              <a:t>résultats</a:t>
            </a:r>
            <a:r>
              <a:rPr lang="en-US" dirty="0"/>
              <a:t> </a:t>
            </a:r>
            <a:r>
              <a:rPr lang="en-US" dirty="0" err="1"/>
              <a:t>à</a:t>
            </a:r>
            <a:r>
              <a:rPr lang="en-US" dirty="0"/>
              <a:t> des </a:t>
            </a:r>
            <a:r>
              <a:rPr lang="en-US" dirty="0" err="1"/>
              <a:t>résultats</a:t>
            </a:r>
            <a:r>
              <a:rPr lang="en-US" dirty="0"/>
              <a:t>, et les </a:t>
            </a:r>
            <a:r>
              <a:rPr lang="en-US" dirty="0" err="1"/>
              <a:t>résultats</a:t>
            </a:r>
            <a:r>
              <a:rPr lang="en-US" dirty="0"/>
              <a:t> </a:t>
            </a:r>
            <a:r>
              <a:rPr lang="en-US" dirty="0" err="1"/>
              <a:t>à</a:t>
            </a:r>
            <a:r>
              <a:rPr lang="en-US" dirty="0"/>
              <a:t> </a:t>
            </a:r>
            <a:r>
              <a:rPr lang="en-US" dirty="0" err="1"/>
              <a:t>l'objectif</a:t>
            </a:r>
            <a:r>
              <a:rPr lang="en-US" dirty="0"/>
              <a:t> et au but du </a:t>
            </a:r>
            <a:r>
              <a:rPr lang="en-US" dirty="0" err="1"/>
              <a:t>projet</a:t>
            </a:r>
            <a:r>
              <a:rPr lang="en-US" dirty="0"/>
              <a:t>.   </a:t>
            </a:r>
          </a:p>
          <a:p>
            <a:pPr marL="171450" indent="-171450">
              <a:buFont typeface="Arial" panose="020B0604020202020204" pitchFamily="34" charset="0"/>
              <a:buChar char="•"/>
            </a:pPr>
            <a:r>
              <a:rPr lang="en-US" dirty="0"/>
              <a:t>Nous </a:t>
            </a:r>
            <a:r>
              <a:rPr lang="en-US" dirty="0" err="1"/>
              <a:t>pouvons</a:t>
            </a:r>
            <a:r>
              <a:rPr lang="en-US" dirty="0"/>
              <a:t> </a:t>
            </a:r>
            <a:r>
              <a:rPr lang="en-US" dirty="0" err="1"/>
              <a:t>également</a:t>
            </a:r>
            <a:r>
              <a:rPr lang="en-US" dirty="0"/>
              <a:t> </a:t>
            </a:r>
            <a:r>
              <a:rPr lang="en-US" dirty="0" err="1"/>
              <a:t>voir</a:t>
            </a:r>
            <a:r>
              <a:rPr lang="en-US" dirty="0"/>
              <a:t> </a:t>
            </a:r>
            <a:r>
              <a:rPr lang="en-US" dirty="0" err="1"/>
              <a:t>en</a:t>
            </a:r>
            <a:r>
              <a:rPr lang="en-US" dirty="0"/>
              <a:t> bas du </a:t>
            </a:r>
            <a:r>
              <a:rPr lang="en-US" dirty="0" err="1"/>
              <a:t>diagramme</a:t>
            </a:r>
            <a:r>
              <a:rPr lang="en-US" dirty="0"/>
              <a:t> que les </a:t>
            </a:r>
            <a:r>
              <a:rPr lang="en-US" dirty="0" err="1"/>
              <a:t>hypothèses</a:t>
            </a:r>
            <a:r>
              <a:rPr lang="en-US" dirty="0"/>
              <a:t> critiques </a:t>
            </a:r>
            <a:r>
              <a:rPr lang="en-US" dirty="0" err="1"/>
              <a:t>ont</a:t>
            </a:r>
            <a:r>
              <a:rPr lang="en-US" dirty="0"/>
              <a:t> </a:t>
            </a:r>
            <a:r>
              <a:rPr lang="en-US" dirty="0" err="1"/>
              <a:t>été</a:t>
            </a:r>
            <a:r>
              <a:rPr lang="en-US" dirty="0"/>
              <a:t> </a:t>
            </a:r>
            <a:r>
              <a:rPr lang="en-US" dirty="0" err="1"/>
              <a:t>identifiées</a:t>
            </a:r>
            <a:r>
              <a:rPr lang="en-US" dirty="0"/>
              <a:t>.</a:t>
            </a:r>
          </a:p>
        </p:txBody>
      </p:sp>
    </p:spTree>
    <p:extLst>
      <p:ext uri="{BB962C8B-B14F-4D97-AF65-F5344CB8AC3E}">
        <p14:creationId xmlns:p14="http://schemas.microsoft.com/office/powerpoint/2010/main" val="187051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 </a:t>
            </a:r>
            <a:r>
              <a:rPr lang="en-US" dirty="0" err="1"/>
              <a:t>deuxième</a:t>
            </a:r>
            <a:r>
              <a:rPr lang="en-US" dirty="0"/>
              <a:t> </a:t>
            </a:r>
            <a:r>
              <a:rPr lang="en-US" dirty="0" err="1"/>
              <a:t>exemple</a:t>
            </a:r>
            <a:r>
              <a:rPr lang="en-US" dirty="0"/>
              <a:t> </a:t>
            </a:r>
            <a:r>
              <a:rPr lang="en-US" dirty="0" err="1"/>
              <a:t>utilise</a:t>
            </a:r>
            <a:r>
              <a:rPr lang="en-US" dirty="0"/>
              <a:t> </a:t>
            </a:r>
            <a:r>
              <a:rPr lang="en-US" dirty="0" err="1"/>
              <a:t>également</a:t>
            </a:r>
            <a:r>
              <a:rPr lang="en-US" dirty="0"/>
              <a:t> la structure du </a:t>
            </a:r>
            <a:r>
              <a:rPr lang="en-US" dirty="0" err="1"/>
              <a:t>modèle</a:t>
            </a:r>
            <a:r>
              <a:rPr lang="en-US" dirty="0"/>
              <a:t> </a:t>
            </a:r>
            <a:r>
              <a:rPr lang="en-US" dirty="0" err="1"/>
              <a:t>mais</a:t>
            </a:r>
            <a:r>
              <a:rPr lang="en-US" dirty="0"/>
              <a:t> </a:t>
            </a:r>
            <a:r>
              <a:rPr lang="en-US" dirty="0" err="1"/>
              <a:t>utilise</a:t>
            </a:r>
            <a:r>
              <a:rPr lang="en-US" dirty="0"/>
              <a:t> un code couleur pour </a:t>
            </a:r>
            <a:r>
              <a:rPr lang="en-US" dirty="0" err="1"/>
              <a:t>différencier</a:t>
            </a:r>
            <a:r>
              <a:rPr lang="en-US" dirty="0"/>
              <a:t> les </a:t>
            </a:r>
            <a:r>
              <a:rPr lang="en-US" dirty="0" err="1"/>
              <a:t>résultats</a:t>
            </a:r>
            <a:r>
              <a:rPr lang="en-US" dirty="0"/>
              <a:t> </a:t>
            </a:r>
            <a:r>
              <a:rPr lang="en-US" dirty="0" err="1"/>
              <a:t>à</a:t>
            </a:r>
            <a:r>
              <a:rPr lang="en-US" dirty="0"/>
              <a:t> </a:t>
            </a:r>
            <a:r>
              <a:rPr lang="en-US" dirty="0" err="1"/>
              <a:t>différents</a:t>
            </a:r>
            <a:r>
              <a:rPr lang="en-US" dirty="0"/>
              <a:t> </a:t>
            </a:r>
            <a:r>
              <a:rPr lang="en-US" dirty="0" err="1"/>
              <a:t>niveaux</a:t>
            </a:r>
            <a:r>
              <a:rPr lang="en-US" dirty="0"/>
              <a:t> dans le cadre - a </a:t>
            </a:r>
            <a:r>
              <a:rPr lang="en-US" dirty="0" err="1"/>
              <a:t>codé</a:t>
            </a:r>
            <a:r>
              <a:rPr lang="en-US" dirty="0"/>
              <a:t> </a:t>
            </a:r>
            <a:r>
              <a:rPr lang="en-US" dirty="0" err="1"/>
              <a:t>en</a:t>
            </a:r>
            <a:r>
              <a:rPr lang="en-US" dirty="0"/>
              <a:t> couleur les </a:t>
            </a:r>
            <a:r>
              <a:rPr lang="en-US" dirty="0" err="1"/>
              <a:t>différents</a:t>
            </a:r>
            <a:r>
              <a:rPr lang="en-US" dirty="0"/>
              <a:t> </a:t>
            </a:r>
            <a:r>
              <a:rPr lang="en-US" dirty="0" err="1"/>
              <a:t>niveaux</a:t>
            </a:r>
            <a:r>
              <a:rPr lang="en-US" dirty="0"/>
              <a:t> de </a:t>
            </a:r>
            <a:r>
              <a:rPr lang="en-US" dirty="0" err="1"/>
              <a:t>résultats</a:t>
            </a:r>
            <a:r>
              <a:rPr lang="en-US" dirty="0"/>
              <a:t>.</a:t>
            </a:r>
          </a:p>
        </p:txBody>
      </p:sp>
    </p:spTree>
    <p:extLst>
      <p:ext uri="{BB962C8B-B14F-4D97-AF65-F5344CB8AC3E}">
        <p14:creationId xmlns:p14="http://schemas.microsoft.com/office/powerpoint/2010/main" val="387593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Dans </a:t>
            </a:r>
            <a:r>
              <a:rPr lang="en-US" dirty="0" err="1"/>
              <a:t>ce</a:t>
            </a:r>
            <a:r>
              <a:rPr lang="en-US" dirty="0"/>
              <a:t> </a:t>
            </a:r>
            <a:r>
              <a:rPr lang="en-US" dirty="0" err="1"/>
              <a:t>troisième</a:t>
            </a:r>
            <a:r>
              <a:rPr lang="en-US" dirty="0"/>
              <a:t> </a:t>
            </a:r>
            <a:r>
              <a:rPr lang="en-US" dirty="0" err="1"/>
              <a:t>exemple</a:t>
            </a:r>
            <a:r>
              <a:rPr lang="en-US" dirty="0"/>
              <a:t>, la </a:t>
            </a:r>
            <a:r>
              <a:rPr lang="en-US" dirty="0" err="1"/>
              <a:t>présentation</a:t>
            </a:r>
            <a:r>
              <a:rPr lang="en-US" dirty="0"/>
              <a:t> du cadre </a:t>
            </a:r>
            <a:r>
              <a:rPr lang="en-US" dirty="0" err="1"/>
              <a:t>est</a:t>
            </a:r>
            <a:r>
              <a:rPr lang="en-US" dirty="0"/>
              <a:t> </a:t>
            </a:r>
            <a:r>
              <a:rPr lang="en-US" dirty="0" err="1"/>
              <a:t>légèrement</a:t>
            </a:r>
            <a:r>
              <a:rPr lang="en-US" dirty="0"/>
              <a:t> </a:t>
            </a:r>
            <a:r>
              <a:rPr lang="en-US" dirty="0" err="1"/>
              <a:t>différente</a:t>
            </a:r>
            <a:r>
              <a:rPr lang="en-US" dirty="0"/>
              <a:t>, </a:t>
            </a:r>
            <a:r>
              <a:rPr lang="en-US" dirty="0" err="1"/>
              <a:t>probablement</a:t>
            </a:r>
            <a:r>
              <a:rPr lang="en-US" dirty="0"/>
              <a:t> </a:t>
            </a:r>
            <a:r>
              <a:rPr lang="en-US" dirty="0" err="1"/>
              <a:t>en</a:t>
            </a:r>
            <a:r>
              <a:rPr lang="en-US" dirty="0"/>
              <a:t> raison de </a:t>
            </a:r>
            <a:r>
              <a:rPr lang="en-US" dirty="0" err="1"/>
              <a:t>contraintes</a:t>
            </a:r>
            <a:r>
              <a:rPr lang="en-US" dirty="0"/>
              <a:t> </a:t>
            </a:r>
            <a:r>
              <a:rPr lang="en-US" dirty="0" err="1"/>
              <a:t>d'espace</a:t>
            </a:r>
            <a:r>
              <a:rPr lang="en-US" dirty="0"/>
              <a:t>, </a:t>
            </a:r>
            <a:r>
              <a:rPr lang="en-US" dirty="0" err="1"/>
              <a:t>mais</a:t>
            </a:r>
            <a:r>
              <a:rPr lang="en-US" dirty="0"/>
              <a:t> la structure </a:t>
            </a:r>
            <a:r>
              <a:rPr lang="en-US" dirty="0" err="1"/>
              <a:t>générale</a:t>
            </a:r>
            <a:r>
              <a:rPr lang="en-US" dirty="0"/>
              <a:t> </a:t>
            </a:r>
            <a:r>
              <a:rPr lang="en-US" dirty="0" err="1"/>
              <a:t>reste</a:t>
            </a:r>
            <a:r>
              <a:rPr lang="en-US" dirty="0"/>
              <a:t> la </a:t>
            </a:r>
            <a:r>
              <a:rPr lang="en-US" dirty="0" err="1"/>
              <a:t>même</a:t>
            </a:r>
            <a:r>
              <a:rPr lang="en-US" dirty="0"/>
              <a:t>.  </a:t>
            </a:r>
          </a:p>
          <a:p>
            <a:pPr marL="171450" indent="-171450">
              <a:buFont typeface="Arial" panose="020B0604020202020204" pitchFamily="34" charset="0"/>
              <a:buChar char="•"/>
            </a:pPr>
            <a:r>
              <a:rPr lang="en-US" dirty="0"/>
              <a:t>Ce qui </a:t>
            </a:r>
            <a:r>
              <a:rPr lang="en-US" dirty="0" err="1"/>
              <a:t>est</a:t>
            </a:r>
            <a:r>
              <a:rPr lang="en-US" dirty="0"/>
              <a:t> le plus </a:t>
            </a:r>
            <a:r>
              <a:rPr lang="en-US" dirty="0" err="1"/>
              <a:t>remarquable</a:t>
            </a:r>
            <a:r>
              <a:rPr lang="en-US" dirty="0"/>
              <a:t> </a:t>
            </a:r>
            <a:r>
              <a:rPr lang="en-US" dirty="0" err="1"/>
              <a:t>est</a:t>
            </a:r>
            <a:r>
              <a:rPr lang="en-US" dirty="0"/>
              <a:t> </a:t>
            </a:r>
            <a:r>
              <a:rPr lang="en-US" dirty="0" err="1"/>
              <a:t>qu'il</a:t>
            </a:r>
            <a:r>
              <a:rPr lang="en-US" dirty="0"/>
              <a:t> </a:t>
            </a:r>
            <a:r>
              <a:rPr lang="en-US" dirty="0" err="1"/>
              <a:t>inclut</a:t>
            </a:r>
            <a:r>
              <a:rPr lang="en-US" dirty="0"/>
              <a:t> les </a:t>
            </a:r>
            <a:r>
              <a:rPr lang="en-US" dirty="0" err="1"/>
              <a:t>indicateurs</a:t>
            </a:r>
            <a:r>
              <a:rPr lang="en-US" dirty="0"/>
              <a:t> de performance qui </a:t>
            </a:r>
            <a:r>
              <a:rPr lang="en-US" dirty="0" err="1"/>
              <a:t>seront</a:t>
            </a:r>
            <a:r>
              <a:rPr lang="en-US" dirty="0"/>
              <a:t> </a:t>
            </a:r>
            <a:r>
              <a:rPr lang="en-US" dirty="0" err="1"/>
              <a:t>utilisés</a:t>
            </a:r>
            <a:r>
              <a:rPr lang="en-US" dirty="0"/>
              <a:t> pour </a:t>
            </a:r>
            <a:r>
              <a:rPr lang="en-US" dirty="0" err="1"/>
              <a:t>mesurer</a:t>
            </a:r>
            <a:r>
              <a:rPr lang="en-US" dirty="0"/>
              <a:t> les </a:t>
            </a:r>
            <a:r>
              <a:rPr lang="en-US" dirty="0" err="1"/>
              <a:t>objectifs</a:t>
            </a:r>
            <a:r>
              <a:rPr lang="en-US" dirty="0"/>
              <a:t>. Il </a:t>
            </a:r>
            <a:r>
              <a:rPr lang="en-US" dirty="0" err="1"/>
              <a:t>n'est</a:t>
            </a:r>
            <a:r>
              <a:rPr lang="en-US" dirty="0"/>
              <a:t> pas </a:t>
            </a:r>
            <a:r>
              <a:rPr lang="en-US" dirty="0" err="1"/>
              <a:t>obligatoire</a:t>
            </a:r>
            <a:r>
              <a:rPr lang="en-US" dirty="0"/>
              <a:t> </a:t>
            </a:r>
            <a:r>
              <a:rPr lang="en-US" dirty="0" err="1"/>
              <a:t>d'inclure</a:t>
            </a:r>
            <a:r>
              <a:rPr lang="en-US" dirty="0"/>
              <a:t> les </a:t>
            </a:r>
            <a:r>
              <a:rPr lang="en-US" dirty="0" err="1"/>
              <a:t>indicateurs</a:t>
            </a:r>
            <a:r>
              <a:rPr lang="en-US" dirty="0"/>
              <a:t> dans le cadre de </a:t>
            </a:r>
            <a:r>
              <a:rPr lang="en-US" dirty="0" err="1"/>
              <a:t>référence</a:t>
            </a:r>
            <a:r>
              <a:rPr lang="en-US" dirty="0"/>
              <a:t>, </a:t>
            </a:r>
            <a:r>
              <a:rPr lang="en-US" dirty="0" err="1"/>
              <a:t>mais</a:t>
            </a:r>
            <a:r>
              <a:rPr lang="en-US" dirty="0"/>
              <a:t> </a:t>
            </a:r>
            <a:r>
              <a:rPr lang="en-US" dirty="0" err="1"/>
              <a:t>c'est</a:t>
            </a:r>
            <a:r>
              <a:rPr lang="en-US" dirty="0"/>
              <a:t> </a:t>
            </a:r>
            <a:r>
              <a:rPr lang="en-US" dirty="0" err="1"/>
              <a:t>une</a:t>
            </a:r>
            <a:r>
              <a:rPr lang="en-US" dirty="0"/>
              <a:t> option que </a:t>
            </a:r>
            <a:r>
              <a:rPr lang="en-US" dirty="0" err="1"/>
              <a:t>certains</a:t>
            </a:r>
            <a:r>
              <a:rPr lang="en-US" dirty="0"/>
              <a:t> </a:t>
            </a:r>
            <a:r>
              <a:rPr lang="en-US" dirty="0" err="1"/>
              <a:t>projets</a:t>
            </a:r>
            <a:r>
              <a:rPr lang="en-US" dirty="0"/>
              <a:t> </a:t>
            </a:r>
            <a:r>
              <a:rPr lang="en-US" dirty="0" err="1"/>
              <a:t>utilisent</a:t>
            </a:r>
            <a:r>
              <a:rPr lang="en-US" dirty="0"/>
              <a:t>.</a:t>
            </a:r>
          </a:p>
          <a:p>
            <a:pPr marL="171450" indent="-171450">
              <a:buFont typeface="Arial" panose="020B0604020202020204" pitchFamily="34" charset="0"/>
              <a:buChar char="•"/>
            </a:pPr>
            <a:r>
              <a:rPr lang="en-US" dirty="0"/>
              <a:t>Il </a:t>
            </a:r>
            <a:r>
              <a:rPr lang="en-US" dirty="0" err="1"/>
              <a:t>indique</a:t>
            </a:r>
            <a:r>
              <a:rPr lang="en-US" dirty="0"/>
              <a:t> </a:t>
            </a:r>
            <a:r>
              <a:rPr lang="en-US" dirty="0" err="1"/>
              <a:t>également</a:t>
            </a:r>
            <a:r>
              <a:rPr lang="en-US" dirty="0"/>
              <a:t> les </a:t>
            </a:r>
            <a:r>
              <a:rPr lang="en-US" dirty="0" err="1"/>
              <a:t>hypothèses</a:t>
            </a:r>
            <a:r>
              <a:rPr lang="en-US" dirty="0"/>
              <a:t> critiques dans le coin </a:t>
            </a:r>
            <a:r>
              <a:rPr lang="en-US" dirty="0" err="1"/>
              <a:t>supérieur</a:t>
            </a:r>
            <a:r>
              <a:rPr lang="en-US" dirty="0"/>
              <a:t> gauche. </a:t>
            </a:r>
          </a:p>
        </p:txBody>
      </p:sp>
    </p:spTree>
    <p:extLst>
      <p:ext uri="{BB962C8B-B14F-4D97-AF65-F5344CB8AC3E}">
        <p14:creationId xmlns:p14="http://schemas.microsoft.com/office/powerpoint/2010/main" val="369875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Maintenant</a:t>
            </a:r>
            <a:r>
              <a:rPr lang="en-US" dirty="0"/>
              <a:t> que </a:t>
            </a:r>
            <a:r>
              <a:rPr lang="en-US" dirty="0" err="1"/>
              <a:t>vous</a:t>
            </a:r>
            <a:r>
              <a:rPr lang="en-US" dirty="0"/>
              <a:t> </a:t>
            </a:r>
            <a:r>
              <a:rPr lang="en-US" dirty="0" err="1"/>
              <a:t>avez</a:t>
            </a:r>
            <a:r>
              <a:rPr lang="en-US" dirty="0"/>
              <a:t> vu </a:t>
            </a:r>
            <a:r>
              <a:rPr lang="en-US" dirty="0" err="1"/>
              <a:t>quelques</a:t>
            </a:r>
            <a:r>
              <a:rPr lang="en-US" dirty="0"/>
              <a:t> </a:t>
            </a:r>
            <a:r>
              <a:rPr lang="en-US" dirty="0" err="1"/>
              <a:t>exemples</a:t>
            </a:r>
            <a:r>
              <a:rPr lang="en-US" dirty="0"/>
              <a:t> </a:t>
            </a:r>
            <a:r>
              <a:rPr lang="en-US" dirty="0" err="1"/>
              <a:t>différents</a:t>
            </a:r>
            <a:r>
              <a:rPr lang="en-US" dirty="0"/>
              <a:t> de RF, nous </a:t>
            </a:r>
            <a:r>
              <a:rPr lang="en-US" dirty="0" err="1"/>
              <a:t>allons</a:t>
            </a:r>
            <a:r>
              <a:rPr lang="en-US" dirty="0"/>
              <a:t> </a:t>
            </a:r>
            <a:r>
              <a:rPr lang="en-US" dirty="0" err="1"/>
              <a:t>parler</a:t>
            </a:r>
            <a:r>
              <a:rPr lang="en-US" dirty="0"/>
              <a:t> un </a:t>
            </a:r>
            <a:r>
              <a:rPr lang="en-US" dirty="0" err="1"/>
              <a:t>peu</a:t>
            </a:r>
            <a:r>
              <a:rPr lang="en-US" dirty="0"/>
              <a:t> des </a:t>
            </a:r>
            <a:r>
              <a:rPr lang="en-US" dirty="0" err="1"/>
              <a:t>rôles</a:t>
            </a:r>
            <a:r>
              <a:rPr lang="en-US" dirty="0"/>
              <a:t> et des </a:t>
            </a:r>
            <a:r>
              <a:rPr lang="en-US" dirty="0" err="1"/>
              <a:t>responsabilités</a:t>
            </a:r>
            <a:r>
              <a:rPr lang="en-US" dirty="0"/>
              <a:t> dans le </a:t>
            </a:r>
            <a:r>
              <a:rPr lang="en-US" dirty="0" err="1"/>
              <a:t>développement</a:t>
            </a:r>
            <a:r>
              <a:rPr lang="en-US" dirty="0"/>
              <a:t> et la mise </a:t>
            </a:r>
            <a:r>
              <a:rPr lang="en-US" dirty="0" err="1"/>
              <a:t>à</a:t>
            </a:r>
            <a:r>
              <a:rPr lang="en-US" dirty="0"/>
              <a:t> jour d'un cadre de </a:t>
            </a:r>
            <a:r>
              <a:rPr lang="en-US" dirty="0" err="1"/>
              <a:t>résultats</a:t>
            </a:r>
            <a:r>
              <a:rPr lang="en-US" dirty="0"/>
              <a:t> de </a:t>
            </a:r>
            <a:r>
              <a:rPr lang="en-US" dirty="0" err="1"/>
              <a:t>projet</a:t>
            </a:r>
            <a:r>
              <a:rPr lang="en-US" dirty="0"/>
              <a:t>. </a:t>
            </a:r>
          </a:p>
        </p:txBody>
      </p:sp>
    </p:spTree>
    <p:extLst>
      <p:ext uri="{BB962C8B-B14F-4D97-AF65-F5344CB8AC3E}">
        <p14:creationId xmlns:p14="http://schemas.microsoft.com/office/powerpoint/2010/main" val="172701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a:t>
            </a:r>
            <a:r>
              <a:rPr lang="en-US" dirty="0" err="1"/>
              <a:t>bénéficiaires</a:t>
            </a:r>
            <a:r>
              <a:rPr lang="en-US" dirty="0"/>
              <a:t> de subventions et le personnel de </a:t>
            </a:r>
            <a:r>
              <a:rPr lang="en-US" dirty="0" err="1"/>
              <a:t>l’ILAB</a:t>
            </a:r>
            <a:r>
              <a:rPr lang="en-US" dirty="0"/>
              <a:t> </a:t>
            </a:r>
            <a:r>
              <a:rPr lang="en-US" dirty="0" err="1"/>
              <a:t>ont</a:t>
            </a:r>
            <a:r>
              <a:rPr lang="en-US" dirty="0"/>
              <a:t> des </a:t>
            </a:r>
            <a:r>
              <a:rPr lang="en-US" dirty="0" err="1"/>
              <a:t>rôles</a:t>
            </a:r>
            <a:r>
              <a:rPr lang="en-US" dirty="0"/>
              <a:t> et des </a:t>
            </a:r>
            <a:r>
              <a:rPr lang="en-US" dirty="0" err="1"/>
              <a:t>responsabilités</a:t>
            </a:r>
            <a:r>
              <a:rPr lang="en-US" dirty="0"/>
              <a:t> </a:t>
            </a:r>
            <a:r>
              <a:rPr lang="en-US" dirty="0" err="1"/>
              <a:t>différents</a:t>
            </a:r>
            <a:r>
              <a:rPr lang="en-US" dirty="0"/>
              <a:t> dans </a:t>
            </a:r>
            <a:r>
              <a:rPr lang="en-US" dirty="0" err="1"/>
              <a:t>l'élaboration</a:t>
            </a:r>
            <a:r>
              <a:rPr lang="en-US" dirty="0"/>
              <a:t> du cadre de </a:t>
            </a:r>
            <a:r>
              <a:rPr lang="en-US" dirty="0" err="1"/>
              <a:t>résultats</a:t>
            </a:r>
            <a:r>
              <a:rPr lang="en-US" dirty="0"/>
              <a:t> d'un </a:t>
            </a:r>
            <a:r>
              <a:rPr lang="en-US" dirty="0" err="1"/>
              <a:t>projet</a:t>
            </a:r>
            <a:r>
              <a:rPr lang="en-US" dirty="0"/>
              <a:t>. Let’s begin with the role of the Grantee:</a:t>
            </a:r>
          </a:p>
          <a:p>
            <a:pPr marL="628650" lvl="1" indent="-171450">
              <a:buFont typeface="Arial" panose="020B0604020202020204" pitchFamily="34" charset="0"/>
              <a:buChar char="•"/>
            </a:pPr>
            <a:r>
              <a:rPr lang="en-US" dirty="0"/>
              <a:t>Les </a:t>
            </a:r>
            <a:r>
              <a:rPr lang="en-US" dirty="0" err="1"/>
              <a:t>bénéficiaires</a:t>
            </a:r>
            <a:r>
              <a:rPr lang="en-US" dirty="0"/>
              <a:t> </a:t>
            </a:r>
            <a:r>
              <a:rPr lang="en-US" dirty="0" err="1"/>
              <a:t>soumettent</a:t>
            </a:r>
            <a:r>
              <a:rPr lang="en-US" dirty="0"/>
              <a:t> </a:t>
            </a:r>
            <a:r>
              <a:rPr lang="en-US" dirty="0" err="1"/>
              <a:t>généralement</a:t>
            </a:r>
            <a:r>
              <a:rPr lang="en-US" dirty="0"/>
              <a:t> un </a:t>
            </a:r>
            <a:r>
              <a:rPr lang="en-US" dirty="0" err="1"/>
              <a:t>projet</a:t>
            </a:r>
            <a:r>
              <a:rPr lang="en-US" dirty="0"/>
              <a:t> de cadre de </a:t>
            </a:r>
            <a:r>
              <a:rPr lang="en-US" dirty="0" err="1"/>
              <a:t>résultats</a:t>
            </a:r>
            <a:r>
              <a:rPr lang="en-US" dirty="0"/>
              <a:t> dans </a:t>
            </a:r>
            <a:r>
              <a:rPr lang="en-US" dirty="0" err="1"/>
              <a:t>leur</a:t>
            </a:r>
            <a:r>
              <a:rPr lang="en-US" dirty="0"/>
              <a:t> proposition, sur la base des </a:t>
            </a:r>
            <a:r>
              <a:rPr lang="en-US" dirty="0" err="1"/>
              <a:t>informations</a:t>
            </a:r>
            <a:r>
              <a:rPr lang="en-US" dirty="0"/>
              <a:t> </a:t>
            </a:r>
            <a:r>
              <a:rPr lang="en-US" dirty="0" err="1"/>
              <a:t>fournies</a:t>
            </a:r>
            <a:r>
              <a:rPr lang="en-US" dirty="0"/>
              <a:t> dans la </a:t>
            </a:r>
            <a:r>
              <a:rPr lang="en-US" dirty="0" err="1"/>
              <a:t>sollicitation</a:t>
            </a:r>
            <a:r>
              <a:rPr lang="en-US" dirty="0"/>
              <a:t>. </a:t>
            </a:r>
          </a:p>
          <a:p>
            <a:pPr marL="628650" lvl="1" indent="-171450">
              <a:buFont typeface="Arial" panose="020B0604020202020204" pitchFamily="34" charset="0"/>
              <a:buChar char="•"/>
            </a:pPr>
            <a:r>
              <a:rPr lang="en-US" dirty="0"/>
              <a:t>Après </a:t>
            </a:r>
            <a:r>
              <a:rPr lang="en-US" dirty="0" err="1"/>
              <a:t>l'attribution</a:t>
            </a:r>
            <a:r>
              <a:rPr lang="en-US" dirty="0"/>
              <a:t> de la subvention, le </a:t>
            </a:r>
            <a:r>
              <a:rPr lang="en-US" dirty="0" err="1"/>
              <a:t>bénéficiaire</a:t>
            </a:r>
            <a:r>
              <a:rPr lang="en-US" dirty="0"/>
              <a:t> doit </a:t>
            </a:r>
            <a:r>
              <a:rPr lang="en-US" dirty="0" err="1"/>
              <a:t>s'efforcer</a:t>
            </a:r>
            <a:r>
              <a:rPr lang="en-US" dirty="0"/>
              <a:t> de </a:t>
            </a:r>
            <a:r>
              <a:rPr lang="en-US" dirty="0" err="1"/>
              <a:t>développer</a:t>
            </a:r>
            <a:r>
              <a:rPr lang="en-US" dirty="0"/>
              <a:t> </a:t>
            </a:r>
            <a:r>
              <a:rPr lang="en-US" dirty="0" err="1"/>
              <a:t>ou</a:t>
            </a:r>
            <a:r>
              <a:rPr lang="en-US" dirty="0"/>
              <a:t> de modifier le cadre de </a:t>
            </a:r>
            <a:r>
              <a:rPr lang="en-US" dirty="0" err="1"/>
              <a:t>résultats</a:t>
            </a:r>
            <a:r>
              <a:rPr lang="en-US" dirty="0"/>
              <a:t>. </a:t>
            </a:r>
            <a:r>
              <a:rPr lang="en-US" dirty="0" err="1"/>
              <a:t>Habituellement</a:t>
            </a:r>
            <a:r>
              <a:rPr lang="en-US" dirty="0"/>
              <a:t>, </a:t>
            </a:r>
            <a:r>
              <a:rPr lang="en-US" dirty="0" err="1"/>
              <a:t>l'objectif</a:t>
            </a:r>
            <a:r>
              <a:rPr lang="en-US" dirty="0"/>
              <a:t> du </a:t>
            </a:r>
            <a:r>
              <a:rPr lang="en-US" dirty="0" err="1"/>
              <a:t>projet</a:t>
            </a:r>
            <a:r>
              <a:rPr lang="en-US" dirty="0"/>
              <a:t> et les </a:t>
            </a:r>
            <a:r>
              <a:rPr lang="en-US" dirty="0" err="1"/>
              <a:t>résultats</a:t>
            </a:r>
            <a:r>
              <a:rPr lang="en-US" dirty="0"/>
              <a:t> de </a:t>
            </a:r>
            <a:r>
              <a:rPr lang="en-US" dirty="0" err="1"/>
              <a:t>niveau</a:t>
            </a:r>
            <a:r>
              <a:rPr lang="en-US" dirty="0"/>
              <a:t> </a:t>
            </a:r>
            <a:r>
              <a:rPr lang="en-US" dirty="0" err="1"/>
              <a:t>supérieur</a:t>
            </a:r>
            <a:r>
              <a:rPr lang="en-US" dirty="0"/>
              <a:t> </a:t>
            </a:r>
            <a:r>
              <a:rPr lang="en-US" dirty="0" err="1"/>
              <a:t>restent</a:t>
            </a:r>
            <a:r>
              <a:rPr lang="en-US" dirty="0"/>
              <a:t> les </a:t>
            </a:r>
            <a:r>
              <a:rPr lang="en-US" dirty="0" err="1"/>
              <a:t>mêmes</a:t>
            </a:r>
            <a:r>
              <a:rPr lang="en-US" dirty="0"/>
              <a:t> - </a:t>
            </a:r>
            <a:r>
              <a:rPr lang="en-US" dirty="0" err="1"/>
              <a:t>cependant</a:t>
            </a:r>
            <a:r>
              <a:rPr lang="en-US" dirty="0"/>
              <a:t>, il </a:t>
            </a:r>
            <a:r>
              <a:rPr lang="en-US" dirty="0" err="1"/>
              <a:t>est</a:t>
            </a:r>
            <a:r>
              <a:rPr lang="en-US" dirty="0"/>
              <a:t> courant que les sous-</a:t>
            </a:r>
            <a:r>
              <a:rPr lang="en-US" dirty="0" err="1"/>
              <a:t>résultats</a:t>
            </a:r>
            <a:r>
              <a:rPr lang="en-US" dirty="0"/>
              <a:t> et les </a:t>
            </a:r>
            <a:r>
              <a:rPr lang="en-US" dirty="0" err="1"/>
              <a:t>résultats</a:t>
            </a:r>
            <a:r>
              <a:rPr lang="en-US" dirty="0"/>
              <a:t> </a:t>
            </a:r>
            <a:r>
              <a:rPr lang="en-US" dirty="0" err="1"/>
              <a:t>soient</a:t>
            </a:r>
            <a:r>
              <a:rPr lang="en-US" dirty="0"/>
              <a:t> </a:t>
            </a:r>
            <a:r>
              <a:rPr lang="en-US" dirty="0" err="1"/>
              <a:t>ajustés</a:t>
            </a:r>
            <a:r>
              <a:rPr lang="en-US" dirty="0"/>
              <a:t> au </a:t>
            </a:r>
            <a:r>
              <a:rPr lang="en-US" dirty="0" err="1"/>
              <a:t>cours</a:t>
            </a:r>
            <a:r>
              <a:rPr lang="en-US" dirty="0"/>
              <a:t> de </a:t>
            </a:r>
            <a:r>
              <a:rPr lang="en-US" dirty="0" err="1"/>
              <a:t>l'atelier</a:t>
            </a:r>
            <a:r>
              <a:rPr lang="en-US" dirty="0"/>
              <a:t> initial du CMEP </a:t>
            </a:r>
            <a:r>
              <a:rPr lang="en-US" dirty="0" err="1"/>
              <a:t>ou</a:t>
            </a:r>
            <a:r>
              <a:rPr lang="en-US" dirty="0"/>
              <a:t> des sessions de travail avec </a:t>
            </a:r>
            <a:r>
              <a:rPr lang="en-US" dirty="0" err="1"/>
              <a:t>l’ILAB</a:t>
            </a:r>
            <a:r>
              <a:rPr lang="en-US" dirty="0"/>
              <a:t> et </a:t>
            </a:r>
            <a:r>
              <a:rPr lang="en-US" dirty="0" err="1"/>
              <a:t>d'autres</a:t>
            </a:r>
            <a:r>
              <a:rPr lang="en-US" dirty="0"/>
              <a:t> parties </a:t>
            </a:r>
            <a:r>
              <a:rPr lang="en-US" dirty="0" err="1"/>
              <a:t>prenantes</a:t>
            </a:r>
            <a:r>
              <a:rPr lang="en-US" dirty="0"/>
              <a:t>. </a:t>
            </a:r>
          </a:p>
          <a:p>
            <a:pPr marL="628650" lvl="1" indent="-171450">
              <a:buFont typeface="Arial" panose="020B0604020202020204" pitchFamily="34" charset="0"/>
              <a:buChar char="•"/>
            </a:pPr>
            <a:r>
              <a:rPr lang="en-US" dirty="0"/>
              <a:t>La version finale du cadre de </a:t>
            </a:r>
            <a:r>
              <a:rPr lang="en-US" dirty="0" err="1"/>
              <a:t>résultats</a:t>
            </a:r>
            <a:r>
              <a:rPr lang="en-US" dirty="0"/>
              <a:t> doit </a:t>
            </a:r>
            <a:r>
              <a:rPr lang="en-US" dirty="0" err="1"/>
              <a:t>intégrer</a:t>
            </a:r>
            <a:r>
              <a:rPr lang="en-US" dirty="0"/>
              <a:t> les </a:t>
            </a:r>
            <a:r>
              <a:rPr lang="en-US" dirty="0" err="1"/>
              <a:t>commentaires</a:t>
            </a:r>
            <a:r>
              <a:rPr lang="en-US" dirty="0"/>
              <a:t> de </a:t>
            </a:r>
            <a:r>
              <a:rPr lang="en-US" dirty="0" err="1"/>
              <a:t>l'ILAB</a:t>
            </a:r>
            <a:r>
              <a:rPr lang="en-US" dirty="0"/>
              <a:t> et </a:t>
            </a:r>
            <a:r>
              <a:rPr lang="en-US" dirty="0" err="1"/>
              <a:t>être</a:t>
            </a:r>
            <a:r>
              <a:rPr lang="en-US" dirty="0"/>
              <a:t> </a:t>
            </a:r>
            <a:r>
              <a:rPr lang="en-US" dirty="0" err="1"/>
              <a:t>approuvée</a:t>
            </a:r>
            <a:r>
              <a:rPr lang="en-US" dirty="0"/>
              <a:t> avec le CMEP final.</a:t>
            </a:r>
          </a:p>
          <a:p>
            <a:pPr marL="628650" lvl="1" indent="-171450">
              <a:buFont typeface="Arial" panose="020B0604020202020204" pitchFamily="34" charset="0"/>
              <a:buChar char="•"/>
            </a:pPr>
            <a:r>
              <a:rPr lang="en-US" dirty="0"/>
              <a:t>Tout au long de la durée du </a:t>
            </a:r>
            <a:r>
              <a:rPr lang="en-US" dirty="0" err="1"/>
              <a:t>projet</a:t>
            </a:r>
            <a:r>
              <a:rPr lang="en-US" dirty="0"/>
              <a:t>, le </a:t>
            </a:r>
            <a:r>
              <a:rPr lang="en-US" dirty="0" err="1"/>
              <a:t>bénéficiaire</a:t>
            </a:r>
            <a:r>
              <a:rPr lang="en-US" dirty="0"/>
              <a:t> de la subvention doit examiner et </a:t>
            </a:r>
            <a:r>
              <a:rPr lang="en-US" dirty="0" err="1"/>
              <a:t>réviser</a:t>
            </a:r>
            <a:r>
              <a:rPr lang="en-US" dirty="0"/>
              <a:t> les </a:t>
            </a:r>
            <a:r>
              <a:rPr lang="en-US" dirty="0" err="1"/>
              <a:t>résultats</a:t>
            </a:r>
            <a:r>
              <a:rPr lang="en-US" dirty="0"/>
              <a:t> </a:t>
            </a:r>
            <a:r>
              <a:rPr lang="en-US" dirty="0" err="1"/>
              <a:t>si</a:t>
            </a:r>
            <a:r>
              <a:rPr lang="en-US" dirty="0"/>
              <a:t> </a:t>
            </a:r>
            <a:r>
              <a:rPr lang="en-US" dirty="0" err="1"/>
              <a:t>nécessaire</a:t>
            </a:r>
            <a:r>
              <a:rPr lang="en-US" dirty="0"/>
              <a:t>, </a:t>
            </a:r>
            <a:r>
              <a:rPr lang="en-US" dirty="0" err="1"/>
              <a:t>en</a:t>
            </a:r>
            <a:r>
              <a:rPr lang="en-US" dirty="0"/>
              <a:t> </a:t>
            </a:r>
            <a:r>
              <a:rPr lang="en-US" dirty="0" err="1"/>
              <a:t>fonction</a:t>
            </a:r>
            <a:r>
              <a:rPr lang="en-US" dirty="0"/>
              <a:t> des </a:t>
            </a:r>
            <a:r>
              <a:rPr lang="en-US" dirty="0" err="1"/>
              <a:t>changements</a:t>
            </a:r>
            <a:r>
              <a:rPr lang="en-US" dirty="0"/>
              <a:t> </a:t>
            </a:r>
            <a:r>
              <a:rPr lang="en-US" dirty="0" err="1"/>
              <a:t>apportés</a:t>
            </a:r>
            <a:r>
              <a:rPr lang="en-US" dirty="0"/>
              <a:t> </a:t>
            </a:r>
            <a:r>
              <a:rPr lang="en-US" dirty="0" err="1"/>
              <a:t>à</a:t>
            </a:r>
            <a:r>
              <a:rPr lang="en-US" dirty="0"/>
              <a:t> la </a:t>
            </a:r>
            <a:r>
              <a:rPr lang="en-US" dirty="0" err="1"/>
              <a:t>stratégie</a:t>
            </a:r>
            <a:r>
              <a:rPr lang="en-US" dirty="0"/>
              <a:t> </a:t>
            </a:r>
            <a:r>
              <a:rPr lang="en-US" dirty="0" err="1"/>
              <a:t>ou</a:t>
            </a:r>
            <a:r>
              <a:rPr lang="en-US" dirty="0"/>
              <a:t> </a:t>
            </a:r>
            <a:r>
              <a:rPr lang="en-US" dirty="0" err="1"/>
              <a:t>à</a:t>
            </a:r>
            <a:r>
              <a:rPr lang="en-US" dirty="0"/>
              <a:t> </a:t>
            </a:r>
            <a:r>
              <a:rPr lang="en-US" dirty="0" err="1"/>
              <a:t>l'approche</a:t>
            </a:r>
            <a:r>
              <a:rPr lang="en-US" dirty="0"/>
              <a:t> </a:t>
            </a:r>
            <a:r>
              <a:rPr lang="en-US" dirty="0" err="1"/>
              <a:t>globale</a:t>
            </a:r>
            <a:r>
              <a:rPr lang="en-US" dirty="0"/>
              <a:t> du </a:t>
            </a:r>
            <a:r>
              <a:rPr lang="en-US" dirty="0" err="1"/>
              <a:t>projet</a:t>
            </a:r>
            <a:r>
              <a:rPr lang="en-US" dirty="0"/>
              <a:t> </a:t>
            </a:r>
            <a:r>
              <a:rPr lang="en-US" dirty="0" err="1"/>
              <a:t>ou</a:t>
            </a:r>
            <a:r>
              <a:rPr lang="en-US" dirty="0"/>
              <a:t> </a:t>
            </a:r>
            <a:r>
              <a:rPr lang="en-US" dirty="0" err="1"/>
              <a:t>d'autres</a:t>
            </a:r>
            <a:r>
              <a:rPr lang="en-US" dirty="0"/>
              <a:t> </a:t>
            </a:r>
            <a:r>
              <a:rPr lang="en-US" dirty="0" err="1"/>
              <a:t>apprentissages</a:t>
            </a:r>
            <a:r>
              <a:rPr lang="en-US" dirty="0"/>
              <a:t>. Tout </a:t>
            </a:r>
            <a:r>
              <a:rPr lang="en-US" dirty="0" err="1"/>
              <a:t>changement</a:t>
            </a:r>
            <a:r>
              <a:rPr lang="en-US" dirty="0"/>
              <a:t> doit </a:t>
            </a:r>
            <a:r>
              <a:rPr lang="en-US" dirty="0" err="1"/>
              <a:t>être</a:t>
            </a:r>
            <a:r>
              <a:rPr lang="en-US" dirty="0"/>
              <a:t> </a:t>
            </a:r>
            <a:r>
              <a:rPr lang="en-US" dirty="0" err="1"/>
              <a:t>approuvé</a:t>
            </a:r>
            <a:r>
              <a:rPr lang="en-US" dirty="0"/>
              <a:t> par </a:t>
            </a:r>
            <a:r>
              <a:rPr lang="en-US" dirty="0" err="1"/>
              <a:t>l’ILAB</a:t>
            </a:r>
            <a:r>
              <a:rPr lang="en-US" dirty="0"/>
              <a:t>.</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Le </a:t>
            </a:r>
            <a:r>
              <a:rPr lang="en-US" dirty="0" err="1"/>
              <a:t>rôle</a:t>
            </a:r>
            <a:r>
              <a:rPr lang="en-US" dirty="0"/>
              <a:t> de </a:t>
            </a:r>
            <a:r>
              <a:rPr lang="en-US" dirty="0" err="1"/>
              <a:t>l'ILAB</a:t>
            </a:r>
            <a:r>
              <a:rPr lang="en-US" dirty="0"/>
              <a:t> </a:t>
            </a:r>
            <a:r>
              <a:rPr lang="en-US" dirty="0" err="1"/>
              <a:t>est</a:t>
            </a:r>
            <a:r>
              <a:rPr lang="en-US" dirty="0"/>
              <a:t> de </a:t>
            </a:r>
            <a:r>
              <a:rPr lang="en-US" dirty="0" err="1"/>
              <a:t>rédiger</a:t>
            </a:r>
            <a:r>
              <a:rPr lang="en-US" dirty="0"/>
              <a:t> un cadre de </a:t>
            </a:r>
            <a:r>
              <a:rPr lang="en-US" dirty="0" err="1"/>
              <a:t>résultats</a:t>
            </a:r>
            <a:r>
              <a:rPr lang="en-US" dirty="0"/>
              <a:t> </a:t>
            </a:r>
            <a:r>
              <a:rPr lang="en-US" dirty="0" err="1"/>
              <a:t>à</a:t>
            </a:r>
            <a:r>
              <a:rPr lang="en-US" dirty="0"/>
              <a:t> </a:t>
            </a:r>
            <a:r>
              <a:rPr lang="en-US" dirty="0" err="1"/>
              <a:t>inclure</a:t>
            </a:r>
            <a:r>
              <a:rPr lang="en-US" dirty="0"/>
              <a:t> dans </a:t>
            </a:r>
            <a:r>
              <a:rPr lang="en-US" dirty="0" err="1"/>
              <a:t>l'appel</a:t>
            </a:r>
            <a:r>
              <a:rPr lang="en-US" dirty="0"/>
              <a:t> </a:t>
            </a:r>
            <a:r>
              <a:rPr lang="en-US" dirty="0" err="1"/>
              <a:t>d'offres</a:t>
            </a:r>
            <a:r>
              <a:rPr lang="en-US" dirty="0"/>
              <a:t>, </a:t>
            </a:r>
            <a:r>
              <a:rPr lang="en-US" dirty="0" err="1"/>
              <a:t>afin</a:t>
            </a:r>
            <a:r>
              <a:rPr lang="en-US" dirty="0"/>
              <a:t> de guider les </a:t>
            </a:r>
            <a:r>
              <a:rPr lang="en-US" dirty="0" err="1"/>
              <a:t>bénéficiaires</a:t>
            </a:r>
            <a:r>
              <a:rPr lang="en-US" dirty="0"/>
              <a:t> dans </a:t>
            </a:r>
            <a:r>
              <a:rPr lang="en-US" dirty="0" err="1"/>
              <a:t>leurs</a:t>
            </a:r>
            <a:r>
              <a:rPr lang="en-US" dirty="0"/>
              <a:t> propositions.  </a:t>
            </a:r>
          </a:p>
          <a:p>
            <a:pPr marL="171450" lvl="0" indent="-171450">
              <a:buFont typeface="Arial" panose="020B0604020202020204" pitchFamily="34" charset="0"/>
              <a:buChar char="•"/>
            </a:pPr>
            <a:r>
              <a:rPr lang="en-US" dirty="0"/>
              <a:t>Le personnel de la </a:t>
            </a:r>
            <a:r>
              <a:rPr lang="en-US" dirty="0" err="1"/>
              <a:t>l’ILAB</a:t>
            </a:r>
            <a:r>
              <a:rPr lang="en-US" dirty="0"/>
              <a:t> examine les propositions de </a:t>
            </a:r>
            <a:r>
              <a:rPr lang="en-US" dirty="0" err="1"/>
              <a:t>chaque</a:t>
            </a:r>
            <a:r>
              <a:rPr lang="en-US" dirty="0"/>
              <a:t> </a:t>
            </a:r>
            <a:r>
              <a:rPr lang="en-US" dirty="0" err="1"/>
              <a:t>soumissionnaire</a:t>
            </a:r>
            <a:r>
              <a:rPr lang="en-US" dirty="0"/>
              <a:t>, y </a:t>
            </a:r>
            <a:r>
              <a:rPr lang="en-US" dirty="0" err="1"/>
              <a:t>compris</a:t>
            </a:r>
            <a:r>
              <a:rPr lang="en-US" dirty="0"/>
              <a:t> les cadres de </a:t>
            </a:r>
            <a:r>
              <a:rPr lang="en-US" dirty="0" err="1"/>
              <a:t>résultats</a:t>
            </a:r>
            <a:r>
              <a:rPr lang="en-US" dirty="0"/>
              <a:t> </a:t>
            </a:r>
            <a:r>
              <a:rPr lang="en-US" dirty="0" err="1"/>
              <a:t>proposés</a:t>
            </a:r>
            <a:r>
              <a:rPr lang="en-US" dirty="0"/>
              <a:t>.</a:t>
            </a:r>
          </a:p>
          <a:p>
            <a:pPr marL="171450" lvl="0" indent="-171450">
              <a:buFont typeface="Arial" panose="020B0604020202020204" pitchFamily="34" charset="0"/>
              <a:buChar char="•"/>
            </a:pPr>
            <a:r>
              <a:rPr lang="en-US" dirty="0"/>
              <a:t>Une </a:t>
            </a:r>
            <a:r>
              <a:rPr lang="en-US" dirty="0" err="1"/>
              <a:t>fois</a:t>
            </a:r>
            <a:r>
              <a:rPr lang="en-US" dirty="0"/>
              <a:t> la subvention </a:t>
            </a:r>
            <a:r>
              <a:rPr lang="en-US" dirty="0" err="1"/>
              <a:t>accordée</a:t>
            </a:r>
            <a:r>
              <a:rPr lang="en-US" dirty="0"/>
              <a:t>, le personnel de </a:t>
            </a:r>
            <a:r>
              <a:rPr lang="en-US" dirty="0" err="1"/>
              <a:t>l’ILAB</a:t>
            </a:r>
            <a:r>
              <a:rPr lang="en-US" dirty="0"/>
              <a:t> </a:t>
            </a:r>
            <a:r>
              <a:rPr lang="en-US" dirty="0" err="1"/>
              <a:t>peut</a:t>
            </a:r>
            <a:r>
              <a:rPr lang="en-US" dirty="0"/>
              <a:t> </a:t>
            </a:r>
            <a:r>
              <a:rPr lang="en-US" dirty="0" err="1"/>
              <a:t>participer</a:t>
            </a:r>
            <a:r>
              <a:rPr lang="en-US" dirty="0"/>
              <a:t> </a:t>
            </a:r>
            <a:r>
              <a:rPr lang="en-US" dirty="0" err="1"/>
              <a:t>à</a:t>
            </a:r>
            <a:r>
              <a:rPr lang="en-US" dirty="0"/>
              <a:t> des séances de travail avec le </a:t>
            </a:r>
            <a:r>
              <a:rPr lang="en-US" dirty="0" err="1"/>
              <a:t>bénéficiaire</a:t>
            </a:r>
            <a:r>
              <a:rPr lang="en-US" dirty="0"/>
              <a:t> pour </a:t>
            </a:r>
            <a:r>
              <a:rPr lang="en-US" dirty="0" err="1"/>
              <a:t>affiner</a:t>
            </a:r>
            <a:r>
              <a:rPr lang="en-US" dirty="0"/>
              <a:t> le cadre de </a:t>
            </a:r>
            <a:r>
              <a:rPr lang="en-US" dirty="0" err="1"/>
              <a:t>résultats</a:t>
            </a:r>
            <a:r>
              <a:rPr lang="en-US" dirty="0"/>
              <a:t> </a:t>
            </a:r>
            <a:r>
              <a:rPr lang="en-US" dirty="0" err="1"/>
              <a:t>ou</a:t>
            </a:r>
            <a:r>
              <a:rPr lang="en-US" dirty="0"/>
              <a:t> </a:t>
            </a:r>
            <a:r>
              <a:rPr lang="en-US" dirty="0" err="1"/>
              <a:t>simplement</a:t>
            </a:r>
            <a:r>
              <a:rPr lang="en-US" dirty="0"/>
              <a:t> </a:t>
            </a:r>
            <a:r>
              <a:rPr lang="en-US" dirty="0" err="1"/>
              <a:t>fournir</a:t>
            </a:r>
            <a:r>
              <a:rPr lang="en-US" dirty="0"/>
              <a:t> un retour </a:t>
            </a:r>
            <a:r>
              <a:rPr lang="en-US" dirty="0" err="1"/>
              <a:t>d'information</a:t>
            </a:r>
            <a:r>
              <a:rPr lang="en-US" dirty="0"/>
              <a:t> et </a:t>
            </a:r>
            <a:r>
              <a:rPr lang="en-US" dirty="0" err="1"/>
              <a:t>une</a:t>
            </a:r>
            <a:r>
              <a:rPr lang="en-US" dirty="0"/>
              <a:t> approbation sur un </a:t>
            </a:r>
            <a:r>
              <a:rPr lang="en-US" dirty="0" err="1"/>
              <a:t>projet</a:t>
            </a:r>
            <a:r>
              <a:rPr lang="en-US" dirty="0"/>
              <a:t> et des versions finales </a:t>
            </a:r>
            <a:r>
              <a:rPr lang="en-US" dirty="0" err="1"/>
              <a:t>préparés</a:t>
            </a:r>
            <a:r>
              <a:rPr lang="en-US" dirty="0"/>
              <a:t> par le </a:t>
            </a:r>
            <a:r>
              <a:rPr lang="en-US" dirty="0" err="1"/>
              <a:t>bénéficiaire</a:t>
            </a:r>
            <a:r>
              <a:rPr lang="en-US" dirty="0"/>
              <a:t>.  </a:t>
            </a:r>
          </a:p>
          <a:p>
            <a:pPr marL="171450" lvl="0" indent="-171450">
              <a:buFont typeface="Arial" panose="020B0604020202020204" pitchFamily="34" charset="0"/>
              <a:buChar char="•"/>
            </a:pPr>
            <a:r>
              <a:rPr lang="en-US" dirty="0"/>
              <a:t>L’ILAB </a:t>
            </a:r>
            <a:r>
              <a:rPr lang="en-US" dirty="0" err="1"/>
              <a:t>examinera</a:t>
            </a:r>
            <a:r>
              <a:rPr lang="en-US" dirty="0"/>
              <a:t> </a:t>
            </a:r>
            <a:r>
              <a:rPr lang="en-US" dirty="0" err="1"/>
              <a:t>également</a:t>
            </a:r>
            <a:r>
              <a:rPr lang="en-US" dirty="0"/>
              <a:t> le cadre de </a:t>
            </a:r>
            <a:r>
              <a:rPr lang="en-US" dirty="0" err="1"/>
              <a:t>résultats</a:t>
            </a:r>
            <a:r>
              <a:rPr lang="en-US" dirty="0"/>
              <a:t> avec le </a:t>
            </a:r>
            <a:r>
              <a:rPr lang="en-US" dirty="0" err="1"/>
              <a:t>bénéficiaire</a:t>
            </a:r>
            <a:r>
              <a:rPr lang="en-US" dirty="0"/>
              <a:t> pendant la durée de la subvention et </a:t>
            </a:r>
            <a:r>
              <a:rPr lang="en-US" dirty="0" err="1"/>
              <a:t>approuvera</a:t>
            </a:r>
            <a:r>
              <a:rPr lang="en-US" dirty="0"/>
              <a:t> </a:t>
            </a:r>
            <a:r>
              <a:rPr lang="en-US" dirty="0" err="1"/>
              <a:t>toute</a:t>
            </a:r>
            <a:r>
              <a:rPr lang="en-US" dirty="0"/>
              <a:t> modification, le </a:t>
            </a:r>
            <a:r>
              <a:rPr lang="en-US" dirty="0" err="1"/>
              <a:t>cas</a:t>
            </a:r>
            <a:r>
              <a:rPr lang="en-US" dirty="0"/>
              <a:t> </a:t>
            </a:r>
            <a:r>
              <a:rPr lang="en-US" dirty="0" err="1"/>
              <a:t>échéant</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198653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Nous </a:t>
            </a:r>
            <a:r>
              <a:rPr lang="en-US" dirty="0" err="1"/>
              <a:t>allons</a:t>
            </a:r>
            <a:r>
              <a:rPr lang="en-US" dirty="0"/>
              <a:t> </a:t>
            </a:r>
            <a:r>
              <a:rPr lang="en-US" dirty="0" err="1"/>
              <a:t>maintenant</a:t>
            </a:r>
            <a:r>
              <a:rPr lang="en-US" dirty="0"/>
              <a:t> </a:t>
            </a:r>
            <a:r>
              <a:rPr lang="en-US" dirty="0" err="1"/>
              <a:t>couvrir</a:t>
            </a:r>
            <a:r>
              <a:rPr lang="en-US" dirty="0"/>
              <a:t> les </a:t>
            </a:r>
            <a:r>
              <a:rPr lang="en-US" dirty="0" err="1"/>
              <a:t>éléments</a:t>
            </a:r>
            <a:r>
              <a:rPr lang="en-US" dirty="0"/>
              <a:t> </a:t>
            </a:r>
            <a:r>
              <a:rPr lang="en-US" dirty="0" err="1"/>
              <a:t>clés</a:t>
            </a:r>
            <a:r>
              <a:rPr lang="en-US" dirty="0"/>
              <a:t> d'un cadre de </a:t>
            </a:r>
            <a:r>
              <a:rPr lang="en-US" dirty="0" err="1"/>
              <a:t>résultats</a:t>
            </a:r>
            <a:r>
              <a:rPr lang="en-US" dirty="0"/>
              <a:t> bien </a:t>
            </a:r>
            <a:r>
              <a:rPr lang="en-US" dirty="0" err="1"/>
              <a:t>développé</a:t>
            </a:r>
            <a:r>
              <a:rPr lang="en-US" dirty="0"/>
              <a:t>.</a:t>
            </a:r>
          </a:p>
        </p:txBody>
      </p:sp>
    </p:spTree>
    <p:extLst>
      <p:ext uri="{BB962C8B-B14F-4D97-AF65-F5344CB8AC3E}">
        <p14:creationId xmlns:p14="http://schemas.microsoft.com/office/powerpoint/2010/main" val="385091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solidFill>
                  <a:srgbClr val="800000"/>
                </a:solidFill>
              </a:rPr>
              <a:t>Il </a:t>
            </a:r>
            <a:r>
              <a:rPr lang="en-US" altLang="en-US" dirty="0" err="1">
                <a:solidFill>
                  <a:srgbClr val="800000"/>
                </a:solidFill>
              </a:rPr>
              <a:t>existe</a:t>
            </a:r>
            <a:r>
              <a:rPr lang="en-US" altLang="en-US" dirty="0">
                <a:solidFill>
                  <a:srgbClr val="800000"/>
                </a:solidFill>
              </a:rPr>
              <a:t> cinq </a:t>
            </a:r>
            <a:r>
              <a:rPr lang="en-US" altLang="en-US" dirty="0" err="1">
                <a:solidFill>
                  <a:srgbClr val="800000"/>
                </a:solidFill>
              </a:rPr>
              <a:t>caractéristiques</a:t>
            </a:r>
            <a:r>
              <a:rPr lang="en-US" altLang="en-US" dirty="0">
                <a:solidFill>
                  <a:srgbClr val="800000"/>
                </a:solidFill>
              </a:rPr>
              <a:t> </a:t>
            </a:r>
            <a:r>
              <a:rPr lang="en-US" altLang="en-US" dirty="0" err="1">
                <a:solidFill>
                  <a:srgbClr val="800000"/>
                </a:solidFill>
              </a:rPr>
              <a:t>ou</a:t>
            </a:r>
            <a:r>
              <a:rPr lang="en-US" altLang="en-US" dirty="0">
                <a:solidFill>
                  <a:srgbClr val="800000"/>
                </a:solidFill>
              </a:rPr>
              <a:t> </a:t>
            </a:r>
            <a:r>
              <a:rPr lang="en-US" altLang="en-US" dirty="0" err="1">
                <a:solidFill>
                  <a:srgbClr val="800000"/>
                </a:solidFill>
              </a:rPr>
              <a:t>éléments</a:t>
            </a:r>
            <a:r>
              <a:rPr lang="en-US" altLang="en-US" dirty="0">
                <a:solidFill>
                  <a:srgbClr val="800000"/>
                </a:solidFill>
              </a:rPr>
              <a:t> d'un cadre de </a:t>
            </a:r>
            <a:r>
              <a:rPr lang="en-US" altLang="en-US" dirty="0" err="1">
                <a:solidFill>
                  <a:srgbClr val="800000"/>
                </a:solidFill>
              </a:rPr>
              <a:t>résultats</a:t>
            </a:r>
            <a:r>
              <a:rPr lang="en-US" altLang="en-US" dirty="0">
                <a:solidFill>
                  <a:srgbClr val="800000"/>
                </a:solidFill>
              </a:rPr>
              <a:t> bien </a:t>
            </a:r>
            <a:r>
              <a:rPr lang="en-US" altLang="en-US" dirty="0" err="1">
                <a:solidFill>
                  <a:srgbClr val="800000"/>
                </a:solidFill>
              </a:rPr>
              <a:t>conçu</a:t>
            </a:r>
            <a:r>
              <a:rPr lang="en-US" altLang="en-US" dirty="0">
                <a:solidFill>
                  <a:srgbClr val="800000"/>
                </a:solidFill>
              </a:rPr>
              <a:t>.</a:t>
            </a:r>
          </a:p>
          <a:p>
            <a:pPr marL="171450" indent="-171450" eaLnBrk="1" hangingPunct="1">
              <a:buFont typeface="Arial" panose="020B0604020202020204" pitchFamily="34" charset="0"/>
              <a:buChar char="•"/>
            </a:pPr>
            <a:r>
              <a:rPr lang="en-US" altLang="en-US" dirty="0">
                <a:solidFill>
                  <a:srgbClr val="800000"/>
                </a:solidFill>
              </a:rPr>
              <a:t>La première </a:t>
            </a:r>
            <a:r>
              <a:rPr lang="en-US" altLang="en-US" dirty="0" err="1">
                <a:solidFill>
                  <a:srgbClr val="800000"/>
                </a:solidFill>
              </a:rPr>
              <a:t>est</a:t>
            </a:r>
            <a:r>
              <a:rPr lang="en-US" altLang="en-US" dirty="0">
                <a:solidFill>
                  <a:srgbClr val="800000"/>
                </a:solidFill>
              </a:rPr>
              <a:t> </a:t>
            </a:r>
            <a:r>
              <a:rPr lang="en-US" altLang="en-US" dirty="0" err="1">
                <a:solidFill>
                  <a:srgbClr val="800000"/>
                </a:solidFill>
              </a:rPr>
              <a:t>qu'il</a:t>
            </a:r>
            <a:r>
              <a:rPr lang="en-US" altLang="en-US" dirty="0">
                <a:solidFill>
                  <a:srgbClr val="800000"/>
                </a:solidFill>
              </a:rPr>
              <a:t> </a:t>
            </a:r>
            <a:r>
              <a:rPr lang="en-US" altLang="en-US" dirty="0" err="1">
                <a:solidFill>
                  <a:srgbClr val="800000"/>
                </a:solidFill>
              </a:rPr>
              <a:t>est</a:t>
            </a:r>
            <a:r>
              <a:rPr lang="en-US" altLang="en-US" dirty="0">
                <a:solidFill>
                  <a:srgbClr val="800000"/>
                </a:solidFill>
              </a:rPr>
              <a:t> </a:t>
            </a:r>
            <a:r>
              <a:rPr lang="en-US" altLang="en-US" dirty="0" err="1">
                <a:solidFill>
                  <a:srgbClr val="800000"/>
                </a:solidFill>
              </a:rPr>
              <a:t>élaboré</a:t>
            </a:r>
            <a:r>
              <a:rPr lang="en-US" altLang="en-US" dirty="0">
                <a:solidFill>
                  <a:srgbClr val="800000"/>
                </a:solidFill>
              </a:rPr>
              <a:t> sur la base de </a:t>
            </a:r>
            <a:r>
              <a:rPr lang="en-US" altLang="en-US" dirty="0" err="1">
                <a:solidFill>
                  <a:srgbClr val="800000"/>
                </a:solidFill>
              </a:rPr>
              <a:t>recherches</a:t>
            </a:r>
            <a:r>
              <a:rPr lang="en-US" altLang="en-US" dirty="0">
                <a:solidFill>
                  <a:srgbClr val="800000"/>
                </a:solidFill>
              </a:rPr>
              <a:t> et </a:t>
            </a:r>
            <a:r>
              <a:rPr lang="en-US" altLang="en-US" dirty="0" err="1">
                <a:solidFill>
                  <a:srgbClr val="800000"/>
                </a:solidFill>
              </a:rPr>
              <a:t>d'analyses</a:t>
            </a:r>
            <a:r>
              <a:rPr lang="en-US" altLang="en-US" dirty="0">
                <a:solidFill>
                  <a:srgbClr val="800000"/>
                </a:solidFill>
              </a:rPr>
              <a:t>. </a:t>
            </a:r>
            <a:r>
              <a:rPr lang="en-US" altLang="en-US" dirty="0" err="1">
                <a:solidFill>
                  <a:srgbClr val="800000"/>
                </a:solidFill>
              </a:rPr>
              <a:t>Cela</a:t>
            </a:r>
            <a:r>
              <a:rPr lang="en-US" altLang="en-US" dirty="0">
                <a:solidFill>
                  <a:srgbClr val="800000"/>
                </a:solidFill>
              </a:rPr>
              <a:t> </a:t>
            </a:r>
            <a:r>
              <a:rPr lang="en-US" altLang="en-US" dirty="0" err="1">
                <a:solidFill>
                  <a:srgbClr val="800000"/>
                </a:solidFill>
              </a:rPr>
              <a:t>signifie</a:t>
            </a:r>
            <a:r>
              <a:rPr lang="en-US" altLang="en-US" dirty="0">
                <a:solidFill>
                  <a:srgbClr val="800000"/>
                </a:solidFill>
              </a:rPr>
              <a:t> </a:t>
            </a:r>
            <a:r>
              <a:rPr lang="en-US" altLang="en-US" dirty="0" err="1">
                <a:solidFill>
                  <a:srgbClr val="800000"/>
                </a:solidFill>
              </a:rPr>
              <a:t>qu'il</a:t>
            </a:r>
            <a:r>
              <a:rPr lang="en-US" altLang="en-US" dirty="0">
                <a:solidFill>
                  <a:srgbClr val="800000"/>
                </a:solidFill>
              </a:rPr>
              <a:t> faut prendre le temps de </a:t>
            </a:r>
            <a:r>
              <a:rPr lang="en-US" altLang="en-US" dirty="0" err="1">
                <a:solidFill>
                  <a:srgbClr val="800000"/>
                </a:solidFill>
              </a:rPr>
              <a:t>comprendre</a:t>
            </a:r>
            <a:r>
              <a:rPr lang="en-US" altLang="en-US" dirty="0">
                <a:solidFill>
                  <a:srgbClr val="800000"/>
                </a:solidFill>
              </a:rPr>
              <a:t> le pays et le </a:t>
            </a:r>
            <a:r>
              <a:rPr lang="en-US" altLang="en-US" dirty="0" err="1">
                <a:solidFill>
                  <a:srgbClr val="800000"/>
                </a:solidFill>
              </a:rPr>
              <a:t>contexte</a:t>
            </a:r>
            <a:r>
              <a:rPr lang="en-US" altLang="en-US" dirty="0">
                <a:solidFill>
                  <a:srgbClr val="800000"/>
                </a:solidFill>
              </a:rPr>
              <a:t> local dans </a:t>
            </a:r>
            <a:r>
              <a:rPr lang="en-US" altLang="en-US" dirty="0" err="1">
                <a:solidFill>
                  <a:srgbClr val="800000"/>
                </a:solidFill>
              </a:rPr>
              <a:t>lequel</a:t>
            </a:r>
            <a:r>
              <a:rPr lang="en-US" altLang="en-US" dirty="0">
                <a:solidFill>
                  <a:srgbClr val="800000"/>
                </a:solidFill>
              </a:rPr>
              <a:t> le </a:t>
            </a:r>
            <a:r>
              <a:rPr lang="en-US" altLang="en-US" dirty="0" err="1">
                <a:solidFill>
                  <a:srgbClr val="800000"/>
                </a:solidFill>
              </a:rPr>
              <a:t>projet</a:t>
            </a:r>
            <a:r>
              <a:rPr lang="en-US" altLang="en-US" dirty="0">
                <a:solidFill>
                  <a:srgbClr val="800000"/>
                </a:solidFill>
              </a:rPr>
              <a:t> sera mis </a:t>
            </a:r>
            <a:r>
              <a:rPr lang="en-US" altLang="en-US" dirty="0" err="1">
                <a:solidFill>
                  <a:srgbClr val="800000"/>
                </a:solidFill>
              </a:rPr>
              <a:t>en</a:t>
            </a:r>
            <a:r>
              <a:rPr lang="en-US" altLang="en-US" dirty="0">
                <a:solidFill>
                  <a:srgbClr val="800000"/>
                </a:solidFill>
              </a:rPr>
              <a:t> </a:t>
            </a:r>
            <a:r>
              <a:rPr lang="en-US" altLang="en-US" dirty="0" err="1">
                <a:solidFill>
                  <a:srgbClr val="800000"/>
                </a:solidFill>
              </a:rPr>
              <a:t>œuvre</a:t>
            </a:r>
            <a:r>
              <a:rPr lang="en-US" altLang="en-US" dirty="0">
                <a:solidFill>
                  <a:srgbClr val="800000"/>
                </a:solidFill>
              </a:rPr>
              <a:t>. Et </a:t>
            </a:r>
            <a:r>
              <a:rPr lang="en-US" altLang="en-US" dirty="0" err="1">
                <a:solidFill>
                  <a:srgbClr val="800000"/>
                </a:solidFill>
              </a:rPr>
              <a:t>avoir</a:t>
            </a:r>
            <a:r>
              <a:rPr lang="en-US" altLang="en-US" dirty="0">
                <a:solidFill>
                  <a:srgbClr val="800000"/>
                </a:solidFill>
              </a:rPr>
              <a:t> </a:t>
            </a:r>
            <a:r>
              <a:rPr lang="en-US" altLang="en-US" dirty="0" err="1">
                <a:solidFill>
                  <a:srgbClr val="800000"/>
                </a:solidFill>
              </a:rPr>
              <a:t>une</a:t>
            </a:r>
            <a:r>
              <a:rPr lang="en-US" altLang="en-US" dirty="0">
                <a:solidFill>
                  <a:srgbClr val="800000"/>
                </a:solidFill>
              </a:rPr>
              <a:t> </a:t>
            </a:r>
            <a:r>
              <a:rPr lang="en-US" altLang="en-US" dirty="0" err="1">
                <a:solidFill>
                  <a:srgbClr val="800000"/>
                </a:solidFill>
              </a:rPr>
              <a:t>compréhension</a:t>
            </a:r>
            <a:r>
              <a:rPr lang="en-US" altLang="en-US" dirty="0">
                <a:solidFill>
                  <a:srgbClr val="800000"/>
                </a:solidFill>
              </a:rPr>
              <a:t> </a:t>
            </a:r>
            <a:r>
              <a:rPr lang="en-US" altLang="en-US" dirty="0" err="1">
                <a:solidFill>
                  <a:srgbClr val="800000"/>
                </a:solidFill>
              </a:rPr>
              <a:t>claire</a:t>
            </a:r>
            <a:r>
              <a:rPr lang="en-US" altLang="en-US" dirty="0">
                <a:solidFill>
                  <a:srgbClr val="800000"/>
                </a:solidFill>
              </a:rPr>
              <a:t> du </a:t>
            </a:r>
            <a:r>
              <a:rPr lang="en-US" altLang="en-US" dirty="0" err="1">
                <a:solidFill>
                  <a:srgbClr val="800000"/>
                </a:solidFill>
              </a:rPr>
              <a:t>problème</a:t>
            </a:r>
            <a:r>
              <a:rPr lang="en-US" altLang="en-US" dirty="0">
                <a:solidFill>
                  <a:srgbClr val="800000"/>
                </a:solidFill>
              </a:rPr>
              <a:t> central </a:t>
            </a:r>
            <a:r>
              <a:rPr lang="en-US" altLang="en-US" dirty="0" err="1">
                <a:solidFill>
                  <a:srgbClr val="800000"/>
                </a:solidFill>
              </a:rPr>
              <a:t>à</a:t>
            </a:r>
            <a:r>
              <a:rPr lang="en-US" altLang="en-US" dirty="0">
                <a:solidFill>
                  <a:srgbClr val="800000"/>
                </a:solidFill>
              </a:rPr>
              <a:t> </a:t>
            </a:r>
            <a:r>
              <a:rPr lang="en-US" altLang="en-US" dirty="0" err="1">
                <a:solidFill>
                  <a:srgbClr val="800000"/>
                </a:solidFill>
              </a:rPr>
              <a:t>traiter</a:t>
            </a:r>
            <a:r>
              <a:rPr lang="en-US" altLang="en-US" dirty="0">
                <a:solidFill>
                  <a:srgbClr val="800000"/>
                </a:solidFill>
              </a:rPr>
              <a:t> </a:t>
            </a:r>
            <a:r>
              <a:rPr lang="en-US" altLang="en-US" dirty="0" err="1">
                <a:solidFill>
                  <a:srgbClr val="800000"/>
                </a:solidFill>
              </a:rPr>
              <a:t>ainsi</a:t>
            </a:r>
            <a:r>
              <a:rPr lang="en-US" altLang="en-US" dirty="0">
                <a:solidFill>
                  <a:srgbClr val="800000"/>
                </a:solidFill>
              </a:rPr>
              <a:t> que des </a:t>
            </a:r>
            <a:r>
              <a:rPr lang="en-US" altLang="en-US" dirty="0" err="1">
                <a:solidFill>
                  <a:srgbClr val="800000"/>
                </a:solidFill>
              </a:rPr>
              <a:t>défis</a:t>
            </a:r>
            <a:r>
              <a:rPr lang="en-US" altLang="en-US" dirty="0">
                <a:solidFill>
                  <a:srgbClr val="800000"/>
                </a:solidFill>
              </a:rPr>
              <a:t> et </a:t>
            </a:r>
            <a:r>
              <a:rPr lang="en-US" altLang="en-US" dirty="0" err="1">
                <a:solidFill>
                  <a:srgbClr val="800000"/>
                </a:solidFill>
              </a:rPr>
              <a:t>opportunités</a:t>
            </a:r>
            <a:r>
              <a:rPr lang="en-US" altLang="en-US" dirty="0">
                <a:solidFill>
                  <a:srgbClr val="800000"/>
                </a:solidFill>
              </a:rPr>
              <a:t> qui </a:t>
            </a:r>
            <a:r>
              <a:rPr lang="en-US" altLang="en-US" dirty="0" err="1">
                <a:solidFill>
                  <a:srgbClr val="800000"/>
                </a:solidFill>
              </a:rPr>
              <a:t>pourraient</a:t>
            </a:r>
            <a:r>
              <a:rPr lang="en-US" altLang="en-US" dirty="0">
                <a:solidFill>
                  <a:srgbClr val="800000"/>
                </a:solidFill>
              </a:rPr>
              <a:t> affecter la mise </a:t>
            </a:r>
            <a:r>
              <a:rPr lang="en-US" altLang="en-US" dirty="0" err="1">
                <a:solidFill>
                  <a:srgbClr val="800000"/>
                </a:solidFill>
              </a:rPr>
              <a:t>en</a:t>
            </a:r>
            <a:r>
              <a:rPr lang="en-US" altLang="en-US" dirty="0">
                <a:solidFill>
                  <a:srgbClr val="800000"/>
                </a:solidFill>
              </a:rPr>
              <a:t> </a:t>
            </a:r>
            <a:r>
              <a:rPr lang="en-US" altLang="en-US" dirty="0" err="1">
                <a:solidFill>
                  <a:srgbClr val="800000"/>
                </a:solidFill>
              </a:rPr>
              <a:t>œuvre</a:t>
            </a:r>
            <a:r>
              <a:rPr lang="en-US" altLang="en-US" dirty="0">
                <a:solidFill>
                  <a:srgbClr val="800000"/>
                </a:solidFill>
              </a:rPr>
              <a:t> du </a:t>
            </a:r>
            <a:r>
              <a:rPr lang="en-US" altLang="en-US" dirty="0" err="1">
                <a:solidFill>
                  <a:srgbClr val="800000"/>
                </a:solidFill>
              </a:rPr>
              <a:t>projet</a:t>
            </a:r>
            <a:r>
              <a:rPr lang="en-US" altLang="en-US" dirty="0">
                <a:solidFill>
                  <a:srgbClr val="800000"/>
                </a:solidFill>
              </a:rPr>
              <a:t>.  </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a:solidFill>
                  <a:srgbClr val="800000"/>
                </a:solidFill>
              </a:rPr>
              <a:t> </a:t>
            </a:r>
            <a:r>
              <a:rPr lang="en-US" altLang="en-US" dirty="0" err="1">
                <a:solidFill>
                  <a:srgbClr val="800000"/>
                </a:solidFill>
              </a:rPr>
              <a:t>Deuxièmement</a:t>
            </a:r>
            <a:r>
              <a:rPr lang="en-US" altLang="en-US" dirty="0">
                <a:solidFill>
                  <a:srgbClr val="800000"/>
                </a:solidFill>
              </a:rPr>
              <a:t>, le cadre doit </a:t>
            </a:r>
            <a:r>
              <a:rPr lang="en-US" altLang="en-US" dirty="0" err="1">
                <a:solidFill>
                  <a:srgbClr val="800000"/>
                </a:solidFill>
              </a:rPr>
              <a:t>avoir</a:t>
            </a:r>
            <a:r>
              <a:rPr lang="en-US" altLang="en-US" dirty="0">
                <a:solidFill>
                  <a:srgbClr val="800000"/>
                </a:solidFill>
              </a:rPr>
              <a:t> </a:t>
            </a:r>
            <a:r>
              <a:rPr lang="en-US" altLang="en-US" dirty="0" err="1">
                <a:solidFill>
                  <a:srgbClr val="800000"/>
                </a:solidFill>
              </a:rPr>
              <a:t>une</a:t>
            </a:r>
            <a:r>
              <a:rPr lang="en-US" altLang="en-US" dirty="0">
                <a:solidFill>
                  <a:srgbClr val="800000"/>
                </a:solidFill>
              </a:rPr>
              <a:t> </a:t>
            </a:r>
            <a:r>
              <a:rPr lang="en-US" altLang="en-US" dirty="0" err="1">
                <a:solidFill>
                  <a:srgbClr val="800000"/>
                </a:solidFill>
              </a:rPr>
              <a:t>logique</a:t>
            </a:r>
            <a:r>
              <a:rPr lang="en-US" altLang="en-US" dirty="0">
                <a:solidFill>
                  <a:srgbClr val="800000"/>
                </a:solidFill>
              </a:rPr>
              <a:t> </a:t>
            </a:r>
            <a:r>
              <a:rPr lang="en-US" altLang="en-US" dirty="0" err="1">
                <a:solidFill>
                  <a:srgbClr val="800000"/>
                </a:solidFill>
              </a:rPr>
              <a:t>causale</a:t>
            </a:r>
            <a:r>
              <a:rPr lang="en-US" altLang="en-US" dirty="0">
                <a:solidFill>
                  <a:srgbClr val="800000"/>
                </a:solidFill>
              </a:rPr>
              <a:t> forte. Les bons RF </a:t>
            </a:r>
            <a:r>
              <a:rPr lang="en-US" altLang="en-US" dirty="0" err="1">
                <a:solidFill>
                  <a:srgbClr val="800000"/>
                </a:solidFill>
              </a:rPr>
              <a:t>sont</a:t>
            </a:r>
            <a:r>
              <a:rPr lang="en-US" altLang="en-US" dirty="0">
                <a:solidFill>
                  <a:srgbClr val="800000"/>
                </a:solidFill>
              </a:rPr>
              <a:t> </a:t>
            </a:r>
            <a:r>
              <a:rPr lang="en-US" altLang="en-US" dirty="0" err="1">
                <a:solidFill>
                  <a:srgbClr val="800000"/>
                </a:solidFill>
              </a:rPr>
              <a:t>basés</a:t>
            </a:r>
            <a:r>
              <a:rPr lang="en-US" altLang="en-US" dirty="0">
                <a:solidFill>
                  <a:srgbClr val="800000"/>
                </a:solidFill>
              </a:rPr>
              <a:t> sur </a:t>
            </a:r>
            <a:r>
              <a:rPr lang="en-US" altLang="en-US" dirty="0" err="1">
                <a:solidFill>
                  <a:srgbClr val="800000"/>
                </a:solidFill>
              </a:rPr>
              <a:t>une</a:t>
            </a:r>
            <a:r>
              <a:rPr lang="en-US" altLang="en-US" dirty="0">
                <a:solidFill>
                  <a:srgbClr val="800000"/>
                </a:solidFill>
              </a:rPr>
              <a:t> </a:t>
            </a:r>
            <a:r>
              <a:rPr lang="en-US" altLang="en-US" dirty="0" err="1">
                <a:solidFill>
                  <a:srgbClr val="800000"/>
                </a:solidFill>
              </a:rPr>
              <a:t>logique</a:t>
            </a:r>
            <a:r>
              <a:rPr lang="en-US" altLang="en-US" dirty="0">
                <a:solidFill>
                  <a:srgbClr val="800000"/>
                </a:solidFill>
              </a:rPr>
              <a:t> </a:t>
            </a:r>
            <a:r>
              <a:rPr lang="en-US" altLang="en-US" dirty="0" err="1">
                <a:solidFill>
                  <a:srgbClr val="800000"/>
                </a:solidFill>
              </a:rPr>
              <a:t>causale</a:t>
            </a:r>
            <a:r>
              <a:rPr lang="en-US" altLang="en-US" dirty="0">
                <a:solidFill>
                  <a:srgbClr val="800000"/>
                </a:solidFill>
              </a:rPr>
              <a:t> </a:t>
            </a:r>
            <a:r>
              <a:rPr lang="en-US" altLang="en-US" dirty="0" err="1">
                <a:solidFill>
                  <a:srgbClr val="800000"/>
                </a:solidFill>
              </a:rPr>
              <a:t>si-alors</a:t>
            </a:r>
            <a:r>
              <a:rPr lang="en-US" altLang="en-US" dirty="0">
                <a:solidFill>
                  <a:srgbClr val="800000"/>
                </a:solidFill>
              </a:rPr>
              <a:t> bien </a:t>
            </a:r>
            <a:r>
              <a:rPr lang="en-US" altLang="en-US" dirty="0" err="1">
                <a:solidFill>
                  <a:srgbClr val="800000"/>
                </a:solidFill>
              </a:rPr>
              <a:t>raisonnée</a:t>
            </a:r>
            <a:r>
              <a:rPr lang="en-US" altLang="en-US" dirty="0">
                <a:solidFill>
                  <a:srgbClr val="800000"/>
                </a:solidFill>
              </a:rPr>
              <a:t>, qui </a:t>
            </a:r>
            <a:r>
              <a:rPr lang="en-US" altLang="en-US" dirty="0" err="1">
                <a:solidFill>
                  <a:srgbClr val="800000"/>
                </a:solidFill>
              </a:rPr>
              <a:t>fournit</a:t>
            </a:r>
            <a:r>
              <a:rPr lang="en-US" altLang="en-US" dirty="0">
                <a:solidFill>
                  <a:srgbClr val="800000"/>
                </a:solidFill>
              </a:rPr>
              <a:t> </a:t>
            </a:r>
            <a:r>
              <a:rPr lang="en-US" altLang="en-US" dirty="0" err="1">
                <a:solidFill>
                  <a:srgbClr val="800000"/>
                </a:solidFill>
              </a:rPr>
              <a:t>une</a:t>
            </a:r>
            <a:r>
              <a:rPr lang="en-US" altLang="en-US" dirty="0">
                <a:solidFill>
                  <a:srgbClr val="800000"/>
                </a:solidFill>
              </a:rPr>
              <a:t> justification </a:t>
            </a:r>
            <a:r>
              <a:rPr lang="en-US" altLang="en-US" dirty="0" err="1">
                <a:solidFill>
                  <a:srgbClr val="800000"/>
                </a:solidFill>
              </a:rPr>
              <a:t>claire</a:t>
            </a:r>
            <a:r>
              <a:rPr lang="en-US" altLang="en-US" dirty="0">
                <a:solidFill>
                  <a:srgbClr val="800000"/>
                </a:solidFill>
              </a:rPr>
              <a:t> et </a:t>
            </a:r>
            <a:r>
              <a:rPr lang="en-US" altLang="en-US" dirty="0" err="1">
                <a:solidFill>
                  <a:srgbClr val="800000"/>
                </a:solidFill>
              </a:rPr>
              <a:t>logique</a:t>
            </a:r>
            <a:r>
              <a:rPr lang="en-US" altLang="en-US" dirty="0">
                <a:solidFill>
                  <a:srgbClr val="800000"/>
                </a:solidFill>
              </a:rPr>
              <a:t> de la </a:t>
            </a:r>
            <a:r>
              <a:rPr lang="en-US" altLang="en-US" dirty="0" err="1">
                <a:solidFill>
                  <a:srgbClr val="800000"/>
                </a:solidFill>
              </a:rPr>
              <a:t>théorie</a:t>
            </a:r>
            <a:r>
              <a:rPr lang="en-US" altLang="en-US" dirty="0">
                <a:solidFill>
                  <a:srgbClr val="800000"/>
                </a:solidFill>
              </a:rPr>
              <a:t> du </a:t>
            </a:r>
            <a:r>
              <a:rPr lang="en-US" altLang="en-US" dirty="0" err="1">
                <a:solidFill>
                  <a:srgbClr val="800000"/>
                </a:solidFill>
              </a:rPr>
              <a:t>changement</a:t>
            </a:r>
            <a:r>
              <a:rPr lang="en-US" altLang="en-US" dirty="0">
                <a:solidFill>
                  <a:srgbClr val="800000"/>
                </a:solidFill>
              </a:rPr>
              <a:t> du </a:t>
            </a:r>
            <a:r>
              <a:rPr lang="en-US" altLang="en-US" dirty="0" err="1">
                <a:solidFill>
                  <a:srgbClr val="800000"/>
                </a:solidFill>
              </a:rPr>
              <a:t>projet</a:t>
            </a:r>
            <a:r>
              <a:rPr lang="en-US" altLang="en-US" dirty="0">
                <a:solidFill>
                  <a:srgbClr val="800000"/>
                </a:solidFill>
              </a:rPr>
              <a:t>.</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err="1">
                <a:solidFill>
                  <a:srgbClr val="800000"/>
                </a:solidFill>
              </a:rPr>
              <a:t>Troisièmement</a:t>
            </a:r>
            <a:r>
              <a:rPr lang="en-US" altLang="en-US" dirty="0">
                <a:solidFill>
                  <a:srgbClr val="800000"/>
                </a:solidFill>
              </a:rPr>
              <a:t>, un RF doit </a:t>
            </a:r>
            <a:r>
              <a:rPr lang="en-US" altLang="en-US" dirty="0" err="1">
                <a:solidFill>
                  <a:srgbClr val="800000"/>
                </a:solidFill>
              </a:rPr>
              <a:t>comporter</a:t>
            </a:r>
            <a:r>
              <a:rPr lang="en-US" altLang="en-US" dirty="0">
                <a:solidFill>
                  <a:srgbClr val="800000"/>
                </a:solidFill>
              </a:rPr>
              <a:t> des </a:t>
            </a:r>
            <a:r>
              <a:rPr lang="en-US" altLang="en-US" dirty="0" err="1">
                <a:solidFill>
                  <a:srgbClr val="800000"/>
                </a:solidFill>
              </a:rPr>
              <a:t>énoncés</a:t>
            </a:r>
            <a:r>
              <a:rPr lang="en-US" altLang="en-US" dirty="0">
                <a:solidFill>
                  <a:srgbClr val="800000"/>
                </a:solidFill>
              </a:rPr>
              <a:t> de </a:t>
            </a:r>
            <a:r>
              <a:rPr lang="en-US" altLang="en-US" dirty="0" err="1">
                <a:solidFill>
                  <a:srgbClr val="800000"/>
                </a:solidFill>
              </a:rPr>
              <a:t>résultats</a:t>
            </a:r>
            <a:r>
              <a:rPr lang="en-US" altLang="en-US" dirty="0">
                <a:solidFill>
                  <a:srgbClr val="800000"/>
                </a:solidFill>
              </a:rPr>
              <a:t> bien </a:t>
            </a:r>
            <a:r>
              <a:rPr lang="en-US" altLang="en-US" dirty="0" err="1">
                <a:solidFill>
                  <a:srgbClr val="800000"/>
                </a:solidFill>
              </a:rPr>
              <a:t>conçus</a:t>
            </a:r>
            <a:r>
              <a:rPr lang="en-US" altLang="en-US" dirty="0">
                <a:solidFill>
                  <a:srgbClr val="800000"/>
                </a:solidFill>
              </a:rPr>
              <a:t>. Les </a:t>
            </a:r>
            <a:r>
              <a:rPr lang="en-US" altLang="en-US" dirty="0" err="1">
                <a:solidFill>
                  <a:srgbClr val="800000"/>
                </a:solidFill>
              </a:rPr>
              <a:t>énoncés</a:t>
            </a:r>
            <a:r>
              <a:rPr lang="en-US" altLang="en-US" dirty="0">
                <a:solidFill>
                  <a:srgbClr val="800000"/>
                </a:solidFill>
              </a:rPr>
              <a:t> de </a:t>
            </a:r>
            <a:r>
              <a:rPr lang="en-US" altLang="en-US" dirty="0" err="1">
                <a:solidFill>
                  <a:srgbClr val="800000"/>
                </a:solidFill>
              </a:rPr>
              <a:t>résultats</a:t>
            </a:r>
            <a:r>
              <a:rPr lang="en-US" altLang="en-US" dirty="0">
                <a:solidFill>
                  <a:srgbClr val="800000"/>
                </a:solidFill>
              </a:rPr>
              <a:t> </a:t>
            </a:r>
            <a:r>
              <a:rPr lang="en-US" altLang="en-US" dirty="0" err="1">
                <a:solidFill>
                  <a:srgbClr val="800000"/>
                </a:solidFill>
              </a:rPr>
              <a:t>doivent</a:t>
            </a:r>
            <a:r>
              <a:rPr lang="en-US" altLang="en-US" dirty="0">
                <a:solidFill>
                  <a:srgbClr val="800000"/>
                </a:solidFill>
              </a:rPr>
              <a:t> </a:t>
            </a:r>
            <a:r>
              <a:rPr lang="en-US" altLang="en-US" dirty="0" err="1">
                <a:solidFill>
                  <a:srgbClr val="800000"/>
                </a:solidFill>
              </a:rPr>
              <a:t>être</a:t>
            </a:r>
            <a:r>
              <a:rPr lang="en-US" altLang="en-US" dirty="0">
                <a:solidFill>
                  <a:srgbClr val="800000"/>
                </a:solidFill>
              </a:rPr>
              <a:t> </a:t>
            </a:r>
            <a:r>
              <a:rPr lang="en-US" altLang="en-US" dirty="0" err="1">
                <a:solidFill>
                  <a:srgbClr val="800000"/>
                </a:solidFill>
              </a:rPr>
              <a:t>clairs</a:t>
            </a:r>
            <a:r>
              <a:rPr lang="en-US" altLang="en-US" dirty="0">
                <a:solidFill>
                  <a:srgbClr val="800000"/>
                </a:solidFill>
              </a:rPr>
              <a:t>, non </a:t>
            </a:r>
            <a:r>
              <a:rPr lang="en-US" altLang="en-US" dirty="0" err="1">
                <a:solidFill>
                  <a:srgbClr val="800000"/>
                </a:solidFill>
              </a:rPr>
              <a:t>ambigus</a:t>
            </a:r>
            <a:r>
              <a:rPr lang="en-US" altLang="en-US" dirty="0">
                <a:solidFill>
                  <a:srgbClr val="800000"/>
                </a:solidFill>
              </a:rPr>
              <a:t> et </a:t>
            </a:r>
            <a:r>
              <a:rPr lang="en-US" altLang="en-US" dirty="0" err="1">
                <a:solidFill>
                  <a:srgbClr val="800000"/>
                </a:solidFill>
              </a:rPr>
              <a:t>mesurables</a:t>
            </a:r>
            <a:r>
              <a:rPr lang="en-US" altLang="en-US" dirty="0">
                <a:solidFill>
                  <a:srgbClr val="800000"/>
                </a:solidFill>
              </a:rPr>
              <a:t>. </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err="1">
                <a:solidFill>
                  <a:srgbClr val="800000"/>
                </a:solidFill>
              </a:rPr>
              <a:t>Quatrièmement</a:t>
            </a:r>
            <a:r>
              <a:rPr lang="en-US" altLang="en-US" dirty="0">
                <a:solidFill>
                  <a:srgbClr val="800000"/>
                </a:solidFill>
              </a:rPr>
              <a:t>, dans le cadre du </a:t>
            </a:r>
            <a:r>
              <a:rPr lang="en-US" altLang="en-US" dirty="0" err="1">
                <a:solidFill>
                  <a:srgbClr val="800000"/>
                </a:solidFill>
              </a:rPr>
              <a:t>processus</a:t>
            </a:r>
            <a:r>
              <a:rPr lang="en-US" altLang="en-US" dirty="0">
                <a:solidFill>
                  <a:srgbClr val="800000"/>
                </a:solidFill>
              </a:rPr>
              <a:t> de </a:t>
            </a:r>
            <a:r>
              <a:rPr lang="en-US" altLang="en-US" dirty="0" err="1">
                <a:solidFill>
                  <a:srgbClr val="800000"/>
                </a:solidFill>
              </a:rPr>
              <a:t>développement</a:t>
            </a:r>
            <a:r>
              <a:rPr lang="en-US" altLang="en-US" dirty="0">
                <a:solidFill>
                  <a:srgbClr val="800000"/>
                </a:solidFill>
              </a:rPr>
              <a:t> du RF, les </a:t>
            </a:r>
            <a:r>
              <a:rPr lang="en-US" altLang="en-US" dirty="0" err="1">
                <a:solidFill>
                  <a:srgbClr val="800000"/>
                </a:solidFill>
              </a:rPr>
              <a:t>équipes</a:t>
            </a:r>
            <a:r>
              <a:rPr lang="en-US" altLang="en-US" dirty="0">
                <a:solidFill>
                  <a:srgbClr val="800000"/>
                </a:solidFill>
              </a:rPr>
              <a:t> </a:t>
            </a:r>
            <a:r>
              <a:rPr lang="en-US" altLang="en-US" dirty="0" err="1">
                <a:solidFill>
                  <a:srgbClr val="800000"/>
                </a:solidFill>
              </a:rPr>
              <a:t>doivent</a:t>
            </a:r>
            <a:r>
              <a:rPr lang="en-US" altLang="en-US" dirty="0">
                <a:solidFill>
                  <a:srgbClr val="800000"/>
                </a:solidFill>
              </a:rPr>
              <a:t> </a:t>
            </a:r>
            <a:r>
              <a:rPr lang="en-US" altLang="en-US" dirty="0" err="1">
                <a:solidFill>
                  <a:srgbClr val="800000"/>
                </a:solidFill>
              </a:rPr>
              <a:t>réfléchir</a:t>
            </a:r>
            <a:r>
              <a:rPr lang="en-US" altLang="en-US" dirty="0">
                <a:solidFill>
                  <a:srgbClr val="800000"/>
                </a:solidFill>
              </a:rPr>
              <a:t> et documenter les </a:t>
            </a:r>
            <a:r>
              <a:rPr lang="en-US" altLang="en-US" dirty="0" err="1">
                <a:solidFill>
                  <a:srgbClr val="800000"/>
                </a:solidFill>
              </a:rPr>
              <a:t>hypothèses</a:t>
            </a:r>
            <a:r>
              <a:rPr lang="en-US" altLang="en-US" dirty="0">
                <a:solidFill>
                  <a:srgbClr val="800000"/>
                </a:solidFill>
              </a:rPr>
              <a:t> et les </a:t>
            </a:r>
            <a:r>
              <a:rPr lang="en-US" altLang="en-US" dirty="0" err="1">
                <a:solidFill>
                  <a:srgbClr val="800000"/>
                </a:solidFill>
              </a:rPr>
              <a:t>risques</a:t>
            </a:r>
            <a:r>
              <a:rPr lang="en-US" altLang="en-US" dirty="0">
                <a:solidFill>
                  <a:srgbClr val="800000"/>
                </a:solidFill>
              </a:rPr>
              <a:t> critiques </a:t>
            </a:r>
            <a:r>
              <a:rPr lang="en-US" altLang="en-US" dirty="0" err="1">
                <a:solidFill>
                  <a:srgbClr val="800000"/>
                </a:solidFill>
              </a:rPr>
              <a:t>clés</a:t>
            </a:r>
            <a:r>
              <a:rPr lang="en-US" altLang="en-US" dirty="0">
                <a:solidFill>
                  <a:srgbClr val="800000"/>
                </a:solidFill>
              </a:rPr>
              <a:t> qui </a:t>
            </a:r>
            <a:r>
              <a:rPr lang="en-US" altLang="en-US" dirty="0" err="1">
                <a:solidFill>
                  <a:srgbClr val="800000"/>
                </a:solidFill>
              </a:rPr>
              <a:t>échappent</a:t>
            </a:r>
            <a:r>
              <a:rPr lang="en-US" altLang="en-US" dirty="0">
                <a:solidFill>
                  <a:srgbClr val="800000"/>
                </a:solidFill>
              </a:rPr>
              <a:t> au </a:t>
            </a:r>
            <a:r>
              <a:rPr lang="en-US" altLang="en-US" dirty="0" err="1">
                <a:solidFill>
                  <a:srgbClr val="800000"/>
                </a:solidFill>
              </a:rPr>
              <a:t>contrôle</a:t>
            </a:r>
            <a:r>
              <a:rPr lang="en-US" altLang="en-US" dirty="0">
                <a:solidFill>
                  <a:srgbClr val="800000"/>
                </a:solidFill>
              </a:rPr>
              <a:t> du </a:t>
            </a:r>
            <a:r>
              <a:rPr lang="en-US" altLang="en-US" dirty="0" err="1">
                <a:solidFill>
                  <a:srgbClr val="800000"/>
                </a:solidFill>
              </a:rPr>
              <a:t>projet</a:t>
            </a:r>
            <a:r>
              <a:rPr lang="en-US" altLang="en-US" dirty="0">
                <a:solidFill>
                  <a:srgbClr val="800000"/>
                </a:solidFill>
              </a:rPr>
              <a:t> </a:t>
            </a:r>
            <a:r>
              <a:rPr lang="en-US" altLang="en-US" dirty="0" err="1">
                <a:solidFill>
                  <a:srgbClr val="800000"/>
                </a:solidFill>
              </a:rPr>
              <a:t>mais</a:t>
            </a:r>
            <a:r>
              <a:rPr lang="en-US" altLang="en-US" dirty="0">
                <a:solidFill>
                  <a:srgbClr val="800000"/>
                </a:solidFill>
              </a:rPr>
              <a:t> qui </a:t>
            </a:r>
            <a:r>
              <a:rPr lang="en-US" altLang="en-US" dirty="0" err="1">
                <a:solidFill>
                  <a:srgbClr val="800000"/>
                </a:solidFill>
              </a:rPr>
              <a:t>pourraient</a:t>
            </a:r>
            <a:r>
              <a:rPr lang="en-US" altLang="en-US" dirty="0">
                <a:solidFill>
                  <a:srgbClr val="800000"/>
                </a:solidFill>
              </a:rPr>
              <a:t> affecter la </a:t>
            </a:r>
            <a:r>
              <a:rPr lang="en-US" altLang="en-US" dirty="0" err="1">
                <a:solidFill>
                  <a:srgbClr val="800000"/>
                </a:solidFill>
              </a:rPr>
              <a:t>réalisation</a:t>
            </a:r>
            <a:r>
              <a:rPr lang="en-US" altLang="en-US" dirty="0">
                <a:solidFill>
                  <a:srgbClr val="800000"/>
                </a:solidFill>
              </a:rPr>
              <a:t> de la </a:t>
            </a:r>
            <a:r>
              <a:rPr lang="en-US" altLang="en-US" dirty="0" err="1">
                <a:solidFill>
                  <a:srgbClr val="800000"/>
                </a:solidFill>
              </a:rPr>
              <a:t>stratégie</a:t>
            </a:r>
            <a:r>
              <a:rPr lang="en-US" altLang="en-US" dirty="0">
                <a:solidFill>
                  <a:srgbClr val="800000"/>
                </a:solidFill>
              </a:rPr>
              <a:t>. La reconnaissance de </a:t>
            </a:r>
            <a:r>
              <a:rPr lang="en-US" altLang="en-US" dirty="0" err="1">
                <a:solidFill>
                  <a:srgbClr val="800000"/>
                </a:solidFill>
              </a:rPr>
              <a:t>ces</a:t>
            </a:r>
            <a:r>
              <a:rPr lang="en-US" altLang="en-US" dirty="0">
                <a:solidFill>
                  <a:srgbClr val="800000"/>
                </a:solidFill>
              </a:rPr>
              <a:t> </a:t>
            </a:r>
            <a:r>
              <a:rPr lang="en-US" altLang="en-US" dirty="0" err="1">
                <a:solidFill>
                  <a:srgbClr val="800000"/>
                </a:solidFill>
              </a:rPr>
              <a:t>hypothèses</a:t>
            </a:r>
            <a:r>
              <a:rPr lang="en-US" altLang="en-US" dirty="0">
                <a:solidFill>
                  <a:srgbClr val="800000"/>
                </a:solidFill>
              </a:rPr>
              <a:t> critiques </a:t>
            </a:r>
            <a:r>
              <a:rPr lang="en-US" altLang="en-US" dirty="0" err="1">
                <a:solidFill>
                  <a:srgbClr val="800000"/>
                </a:solidFill>
              </a:rPr>
              <a:t>permet</a:t>
            </a:r>
            <a:r>
              <a:rPr lang="en-US" altLang="en-US" dirty="0">
                <a:solidFill>
                  <a:srgbClr val="800000"/>
                </a:solidFill>
              </a:rPr>
              <a:t> au </a:t>
            </a:r>
            <a:r>
              <a:rPr lang="en-US" altLang="en-US" dirty="0" err="1">
                <a:solidFill>
                  <a:srgbClr val="800000"/>
                </a:solidFill>
              </a:rPr>
              <a:t>projet</a:t>
            </a:r>
            <a:r>
              <a:rPr lang="en-US" altLang="en-US" dirty="0">
                <a:solidFill>
                  <a:srgbClr val="800000"/>
                </a:solidFill>
              </a:rPr>
              <a:t> </a:t>
            </a:r>
            <a:r>
              <a:rPr lang="en-US" altLang="en-US" dirty="0" err="1">
                <a:solidFill>
                  <a:srgbClr val="800000"/>
                </a:solidFill>
              </a:rPr>
              <a:t>d'élaborer</a:t>
            </a:r>
            <a:r>
              <a:rPr lang="en-US" altLang="en-US" dirty="0">
                <a:solidFill>
                  <a:srgbClr val="800000"/>
                </a:solidFill>
              </a:rPr>
              <a:t> des </a:t>
            </a:r>
            <a:r>
              <a:rPr lang="en-US" altLang="en-US" dirty="0" err="1">
                <a:solidFill>
                  <a:srgbClr val="800000"/>
                </a:solidFill>
              </a:rPr>
              <a:t>mesures</a:t>
            </a:r>
            <a:r>
              <a:rPr lang="en-US" altLang="en-US" dirty="0">
                <a:solidFill>
                  <a:srgbClr val="800000"/>
                </a:solidFill>
              </a:rPr>
              <a:t> </a:t>
            </a:r>
            <a:r>
              <a:rPr lang="en-US" altLang="en-US" dirty="0" err="1">
                <a:solidFill>
                  <a:srgbClr val="800000"/>
                </a:solidFill>
              </a:rPr>
              <a:t>d'atténuation</a:t>
            </a:r>
            <a:r>
              <a:rPr lang="en-US" altLang="en-US" dirty="0">
                <a:solidFill>
                  <a:srgbClr val="800000"/>
                </a:solidFill>
              </a:rPr>
              <a:t> </a:t>
            </a:r>
            <a:r>
              <a:rPr lang="en-US" altLang="en-US" dirty="0" err="1">
                <a:solidFill>
                  <a:srgbClr val="800000"/>
                </a:solidFill>
              </a:rPr>
              <a:t>potentielles</a:t>
            </a:r>
            <a:r>
              <a:rPr lang="en-US" altLang="en-US" dirty="0">
                <a:solidFill>
                  <a:srgbClr val="800000"/>
                </a:solidFill>
              </a:rPr>
              <a:t> et de </a:t>
            </a:r>
            <a:r>
              <a:rPr lang="en-US" altLang="en-US" dirty="0" err="1">
                <a:solidFill>
                  <a:srgbClr val="800000"/>
                </a:solidFill>
              </a:rPr>
              <a:t>surveiller</a:t>
            </a:r>
            <a:r>
              <a:rPr lang="en-US" altLang="en-US" dirty="0">
                <a:solidFill>
                  <a:srgbClr val="800000"/>
                </a:solidFill>
              </a:rPr>
              <a:t> les </a:t>
            </a:r>
            <a:r>
              <a:rPr lang="en-US" altLang="en-US" dirty="0" err="1">
                <a:solidFill>
                  <a:srgbClr val="800000"/>
                </a:solidFill>
              </a:rPr>
              <a:t>risques</a:t>
            </a:r>
            <a:r>
              <a:rPr lang="en-US" altLang="en-US" dirty="0">
                <a:solidFill>
                  <a:srgbClr val="800000"/>
                </a:solidFill>
              </a:rPr>
              <a:t> que </a:t>
            </a:r>
            <a:r>
              <a:rPr lang="en-US" altLang="en-US" dirty="0" err="1">
                <a:solidFill>
                  <a:srgbClr val="800000"/>
                </a:solidFill>
              </a:rPr>
              <a:t>présentent</a:t>
            </a:r>
            <a:r>
              <a:rPr lang="en-US" altLang="en-US" dirty="0">
                <a:solidFill>
                  <a:srgbClr val="800000"/>
                </a:solidFill>
              </a:rPr>
              <a:t> les </a:t>
            </a:r>
            <a:r>
              <a:rPr lang="en-US" altLang="en-US" dirty="0" err="1">
                <a:solidFill>
                  <a:srgbClr val="800000"/>
                </a:solidFill>
              </a:rPr>
              <a:t>hypothèses</a:t>
            </a:r>
            <a:r>
              <a:rPr lang="en-US" altLang="en-US" dirty="0">
                <a:solidFill>
                  <a:srgbClr val="800000"/>
                </a:solidFill>
              </a:rPr>
              <a:t>. </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a:solidFill>
                  <a:srgbClr val="800000"/>
                </a:solidFill>
              </a:rPr>
              <a:t>Le </a:t>
            </a:r>
            <a:r>
              <a:rPr lang="en-US" altLang="en-US" dirty="0" err="1">
                <a:solidFill>
                  <a:srgbClr val="800000"/>
                </a:solidFill>
              </a:rPr>
              <a:t>cinquième</a:t>
            </a:r>
            <a:r>
              <a:rPr lang="en-US" altLang="en-US" dirty="0">
                <a:solidFill>
                  <a:srgbClr val="800000"/>
                </a:solidFill>
              </a:rPr>
              <a:t> et dernier </a:t>
            </a:r>
            <a:r>
              <a:rPr lang="en-US" altLang="en-US" dirty="0" err="1">
                <a:solidFill>
                  <a:srgbClr val="800000"/>
                </a:solidFill>
              </a:rPr>
              <a:t>élément</a:t>
            </a:r>
            <a:r>
              <a:rPr lang="en-US" altLang="en-US" dirty="0">
                <a:solidFill>
                  <a:srgbClr val="800000"/>
                </a:solidFill>
              </a:rPr>
              <a:t> d'un cadre de </a:t>
            </a:r>
            <a:r>
              <a:rPr lang="en-US" altLang="en-US" dirty="0" err="1">
                <a:solidFill>
                  <a:srgbClr val="800000"/>
                </a:solidFill>
              </a:rPr>
              <a:t>résultats</a:t>
            </a:r>
            <a:r>
              <a:rPr lang="en-US" altLang="en-US" dirty="0">
                <a:solidFill>
                  <a:srgbClr val="800000"/>
                </a:solidFill>
              </a:rPr>
              <a:t> </a:t>
            </a:r>
            <a:r>
              <a:rPr lang="en-US" altLang="en-US" dirty="0" err="1">
                <a:solidFill>
                  <a:srgbClr val="800000"/>
                </a:solidFill>
              </a:rPr>
              <a:t>est</a:t>
            </a:r>
            <a:r>
              <a:rPr lang="en-US" altLang="en-US" dirty="0">
                <a:solidFill>
                  <a:srgbClr val="800000"/>
                </a:solidFill>
              </a:rPr>
              <a:t> </a:t>
            </a:r>
            <a:r>
              <a:rPr lang="en-US" altLang="en-US" dirty="0" err="1">
                <a:solidFill>
                  <a:srgbClr val="800000"/>
                </a:solidFill>
              </a:rPr>
              <a:t>qu'il</a:t>
            </a:r>
            <a:r>
              <a:rPr lang="en-US" altLang="en-US" dirty="0">
                <a:solidFill>
                  <a:srgbClr val="800000"/>
                </a:solidFill>
              </a:rPr>
              <a:t> </a:t>
            </a:r>
            <a:r>
              <a:rPr lang="en-US" altLang="en-US" dirty="0" err="1">
                <a:solidFill>
                  <a:srgbClr val="800000"/>
                </a:solidFill>
              </a:rPr>
              <a:t>n'est</a:t>
            </a:r>
            <a:r>
              <a:rPr lang="en-US" altLang="en-US" dirty="0">
                <a:solidFill>
                  <a:srgbClr val="800000"/>
                </a:solidFill>
              </a:rPr>
              <a:t> pas </a:t>
            </a:r>
            <a:r>
              <a:rPr lang="en-US" altLang="en-US" dirty="0" err="1">
                <a:solidFill>
                  <a:srgbClr val="800000"/>
                </a:solidFill>
              </a:rPr>
              <a:t>irréaliste</a:t>
            </a:r>
            <a:r>
              <a:rPr lang="en-US" altLang="en-US" dirty="0">
                <a:solidFill>
                  <a:srgbClr val="800000"/>
                </a:solidFill>
              </a:rPr>
              <a:t> dans son ambition. </a:t>
            </a:r>
            <a:r>
              <a:rPr lang="en-US" altLang="en-US" dirty="0" err="1">
                <a:solidFill>
                  <a:srgbClr val="800000"/>
                </a:solidFill>
              </a:rPr>
              <a:t>En</a:t>
            </a:r>
            <a:r>
              <a:rPr lang="en-US" altLang="en-US" dirty="0">
                <a:solidFill>
                  <a:srgbClr val="800000"/>
                </a:solidFill>
              </a:rPr>
              <a:t> </a:t>
            </a:r>
            <a:r>
              <a:rPr lang="en-US" altLang="en-US" dirty="0" err="1">
                <a:solidFill>
                  <a:srgbClr val="800000"/>
                </a:solidFill>
              </a:rPr>
              <a:t>d'autres</a:t>
            </a:r>
            <a:r>
              <a:rPr lang="en-US" altLang="en-US" dirty="0">
                <a:solidFill>
                  <a:srgbClr val="800000"/>
                </a:solidFill>
              </a:rPr>
              <a:t> </a:t>
            </a:r>
            <a:r>
              <a:rPr lang="en-US" altLang="en-US" dirty="0" err="1">
                <a:solidFill>
                  <a:srgbClr val="800000"/>
                </a:solidFill>
              </a:rPr>
              <a:t>termes</a:t>
            </a:r>
            <a:r>
              <a:rPr lang="en-US" altLang="en-US" dirty="0">
                <a:solidFill>
                  <a:srgbClr val="800000"/>
                </a:solidFill>
              </a:rPr>
              <a:t>, il </a:t>
            </a:r>
            <a:r>
              <a:rPr lang="en-US" altLang="en-US" dirty="0" err="1">
                <a:solidFill>
                  <a:srgbClr val="800000"/>
                </a:solidFill>
              </a:rPr>
              <a:t>décrit</a:t>
            </a:r>
            <a:r>
              <a:rPr lang="en-US" altLang="en-US" dirty="0">
                <a:solidFill>
                  <a:srgbClr val="800000"/>
                </a:solidFill>
              </a:rPr>
              <a:t> un </a:t>
            </a:r>
            <a:r>
              <a:rPr lang="en-US" altLang="en-US" dirty="0" err="1">
                <a:solidFill>
                  <a:srgbClr val="800000"/>
                </a:solidFill>
              </a:rPr>
              <a:t>projet</a:t>
            </a:r>
            <a:r>
              <a:rPr lang="en-US" altLang="en-US" dirty="0">
                <a:solidFill>
                  <a:srgbClr val="800000"/>
                </a:solidFill>
              </a:rPr>
              <a:t> qui </a:t>
            </a:r>
            <a:r>
              <a:rPr lang="en-US" altLang="en-US" dirty="0" err="1">
                <a:solidFill>
                  <a:srgbClr val="800000"/>
                </a:solidFill>
              </a:rPr>
              <a:t>peut</a:t>
            </a:r>
            <a:r>
              <a:rPr lang="en-US" altLang="en-US" dirty="0">
                <a:solidFill>
                  <a:srgbClr val="800000"/>
                </a:solidFill>
              </a:rPr>
              <a:t> </a:t>
            </a:r>
            <a:r>
              <a:rPr lang="en-US" altLang="en-US" dirty="0" err="1">
                <a:solidFill>
                  <a:srgbClr val="800000"/>
                </a:solidFill>
              </a:rPr>
              <a:t>être</a:t>
            </a:r>
            <a:r>
              <a:rPr lang="en-US" altLang="en-US" dirty="0">
                <a:solidFill>
                  <a:srgbClr val="800000"/>
                </a:solidFill>
              </a:rPr>
              <a:t> mis </a:t>
            </a:r>
            <a:r>
              <a:rPr lang="en-US" altLang="en-US" dirty="0" err="1">
                <a:solidFill>
                  <a:srgbClr val="800000"/>
                </a:solidFill>
              </a:rPr>
              <a:t>en</a:t>
            </a:r>
            <a:r>
              <a:rPr lang="en-US" altLang="en-US" dirty="0">
                <a:solidFill>
                  <a:srgbClr val="800000"/>
                </a:solidFill>
              </a:rPr>
              <a:t> </a:t>
            </a:r>
            <a:r>
              <a:rPr lang="en-US" altLang="en-US" dirty="0" err="1">
                <a:solidFill>
                  <a:srgbClr val="800000"/>
                </a:solidFill>
              </a:rPr>
              <a:t>œuvre</a:t>
            </a:r>
            <a:r>
              <a:rPr lang="en-US" altLang="en-US" dirty="0">
                <a:solidFill>
                  <a:srgbClr val="800000"/>
                </a:solidFill>
              </a:rPr>
              <a:t> et </a:t>
            </a:r>
            <a:r>
              <a:rPr lang="en-US" altLang="en-US" dirty="0" err="1">
                <a:solidFill>
                  <a:srgbClr val="800000"/>
                </a:solidFill>
              </a:rPr>
              <a:t>atteindre</a:t>
            </a:r>
            <a:r>
              <a:rPr lang="en-US" altLang="en-US" dirty="0">
                <a:solidFill>
                  <a:srgbClr val="800000"/>
                </a:solidFill>
              </a:rPr>
              <a:t> les </a:t>
            </a:r>
            <a:r>
              <a:rPr lang="en-US" altLang="en-US" dirty="0" err="1">
                <a:solidFill>
                  <a:srgbClr val="800000"/>
                </a:solidFill>
              </a:rPr>
              <a:t>résultats</a:t>
            </a:r>
            <a:r>
              <a:rPr lang="en-US" altLang="en-US" dirty="0">
                <a:solidFill>
                  <a:srgbClr val="800000"/>
                </a:solidFill>
              </a:rPr>
              <a:t> et </a:t>
            </a:r>
            <a:r>
              <a:rPr lang="en-US" altLang="en-US" dirty="0" err="1">
                <a:solidFill>
                  <a:srgbClr val="800000"/>
                </a:solidFill>
              </a:rPr>
              <a:t>objectifs</a:t>
            </a:r>
            <a:r>
              <a:rPr lang="en-US" altLang="en-US" dirty="0">
                <a:solidFill>
                  <a:srgbClr val="800000"/>
                </a:solidFill>
              </a:rPr>
              <a:t> </a:t>
            </a:r>
            <a:r>
              <a:rPr lang="en-US" altLang="en-US" dirty="0" err="1">
                <a:solidFill>
                  <a:srgbClr val="800000"/>
                </a:solidFill>
              </a:rPr>
              <a:t>souhaités</a:t>
            </a:r>
            <a:r>
              <a:rPr lang="en-US" altLang="en-US" dirty="0">
                <a:solidFill>
                  <a:srgbClr val="800000"/>
                </a:solidFill>
              </a:rPr>
              <a:t> dans le </a:t>
            </a:r>
            <a:r>
              <a:rPr lang="en-US" altLang="en-US" dirty="0" err="1">
                <a:solidFill>
                  <a:srgbClr val="800000"/>
                </a:solidFill>
              </a:rPr>
              <a:t>délai</a:t>
            </a:r>
            <a:r>
              <a:rPr lang="en-US" altLang="en-US" dirty="0">
                <a:solidFill>
                  <a:srgbClr val="800000"/>
                </a:solidFill>
              </a:rPr>
              <a:t> </a:t>
            </a:r>
            <a:r>
              <a:rPr lang="en-US" altLang="en-US" dirty="0" err="1">
                <a:solidFill>
                  <a:srgbClr val="800000"/>
                </a:solidFill>
              </a:rPr>
              <a:t>imparti</a:t>
            </a:r>
            <a:r>
              <a:rPr lang="en-US" altLang="en-US" dirty="0">
                <a:solidFill>
                  <a:srgbClr val="800000"/>
                </a:solidFill>
              </a:rPr>
              <a:t> et avec les </a:t>
            </a:r>
            <a:r>
              <a:rPr lang="en-US" altLang="en-US" dirty="0" err="1">
                <a:solidFill>
                  <a:srgbClr val="800000"/>
                </a:solidFill>
              </a:rPr>
              <a:t>ressources</a:t>
            </a:r>
            <a:r>
              <a:rPr lang="en-US" altLang="en-US" dirty="0">
                <a:solidFill>
                  <a:srgbClr val="800000"/>
                </a:solidFill>
              </a:rPr>
              <a:t> </a:t>
            </a:r>
            <a:r>
              <a:rPr lang="en-US" altLang="en-US" dirty="0" err="1">
                <a:solidFill>
                  <a:srgbClr val="800000"/>
                </a:solidFill>
              </a:rPr>
              <a:t>disponibles</a:t>
            </a:r>
            <a:r>
              <a:rPr lang="en-US" altLang="en-US" dirty="0">
                <a:solidFill>
                  <a:srgbClr val="800000"/>
                </a:solidFill>
              </a:rPr>
              <a:t>. </a:t>
            </a:r>
          </a:p>
          <a:p>
            <a:pPr marL="171450" indent="-171450" eaLnBrk="1" hangingPunct="1">
              <a:buFont typeface="Arial" panose="020B0604020202020204" pitchFamily="34" charset="0"/>
              <a:buChar char="•"/>
            </a:pPr>
            <a:r>
              <a:rPr lang="en-US" altLang="en-US" dirty="0">
                <a:solidFill>
                  <a:srgbClr val="800000"/>
                </a:solidFill>
              </a:rPr>
              <a:t>Nous </a:t>
            </a:r>
            <a:r>
              <a:rPr lang="en-US" altLang="en-US" dirty="0" err="1">
                <a:solidFill>
                  <a:srgbClr val="800000"/>
                </a:solidFill>
              </a:rPr>
              <a:t>allons</a:t>
            </a:r>
            <a:r>
              <a:rPr lang="en-US" altLang="en-US" dirty="0">
                <a:solidFill>
                  <a:srgbClr val="800000"/>
                </a:solidFill>
              </a:rPr>
              <a:t> </a:t>
            </a:r>
            <a:r>
              <a:rPr lang="en-US" altLang="en-US" dirty="0" err="1">
                <a:solidFill>
                  <a:srgbClr val="800000"/>
                </a:solidFill>
              </a:rPr>
              <a:t>maintenant</a:t>
            </a:r>
            <a:r>
              <a:rPr lang="en-US" altLang="en-US" dirty="0">
                <a:solidFill>
                  <a:srgbClr val="800000"/>
                </a:solidFill>
              </a:rPr>
              <a:t> examiner </a:t>
            </a:r>
            <a:r>
              <a:rPr lang="en-US" altLang="en-US" dirty="0" err="1">
                <a:solidFill>
                  <a:srgbClr val="800000"/>
                </a:solidFill>
              </a:rPr>
              <a:t>chacun</a:t>
            </a:r>
            <a:r>
              <a:rPr lang="en-US" altLang="en-US" dirty="0">
                <a:solidFill>
                  <a:srgbClr val="800000"/>
                </a:solidFill>
              </a:rPr>
              <a:t> de </a:t>
            </a:r>
            <a:r>
              <a:rPr lang="en-US" altLang="en-US" dirty="0" err="1">
                <a:solidFill>
                  <a:srgbClr val="800000"/>
                </a:solidFill>
              </a:rPr>
              <a:t>ces</a:t>
            </a:r>
            <a:r>
              <a:rPr lang="en-US" altLang="en-US" dirty="0">
                <a:solidFill>
                  <a:srgbClr val="800000"/>
                </a:solidFill>
              </a:rPr>
              <a:t> </a:t>
            </a:r>
            <a:r>
              <a:rPr lang="en-US" altLang="en-US" dirty="0" err="1">
                <a:solidFill>
                  <a:srgbClr val="800000"/>
                </a:solidFill>
              </a:rPr>
              <a:t>éléments</a:t>
            </a:r>
            <a:r>
              <a:rPr lang="en-US" altLang="en-US" dirty="0">
                <a:solidFill>
                  <a:srgbClr val="800000"/>
                </a:solidFill>
              </a:rPr>
              <a:t> plus </a:t>
            </a:r>
            <a:r>
              <a:rPr lang="en-US" altLang="en-US" dirty="0" err="1">
                <a:solidFill>
                  <a:srgbClr val="800000"/>
                </a:solidFill>
              </a:rPr>
              <a:t>en</a:t>
            </a:r>
            <a:r>
              <a:rPr lang="en-US" altLang="en-US" dirty="0">
                <a:solidFill>
                  <a:srgbClr val="800000"/>
                </a:solidFill>
              </a:rPr>
              <a:t> </a:t>
            </a:r>
            <a:r>
              <a:rPr lang="en-US" altLang="en-US" dirty="0" err="1">
                <a:solidFill>
                  <a:srgbClr val="800000"/>
                </a:solidFill>
              </a:rPr>
              <a:t>détail</a:t>
            </a:r>
            <a:r>
              <a:rPr lang="en-US" altLang="en-US" dirty="0">
                <a:solidFill>
                  <a:srgbClr val="800000"/>
                </a:solidFill>
              </a:rPr>
              <a:t>.  Nous </a:t>
            </a:r>
            <a:r>
              <a:rPr lang="en-US" altLang="en-US" dirty="0" err="1">
                <a:solidFill>
                  <a:srgbClr val="800000"/>
                </a:solidFill>
              </a:rPr>
              <a:t>allons</a:t>
            </a:r>
            <a:r>
              <a:rPr lang="en-US" altLang="en-US" dirty="0">
                <a:solidFill>
                  <a:srgbClr val="800000"/>
                </a:solidFill>
              </a:rPr>
              <a:t> commencer par la recherche et </a:t>
            </a:r>
            <a:r>
              <a:rPr lang="en-US" altLang="en-US" dirty="0" err="1">
                <a:solidFill>
                  <a:srgbClr val="800000"/>
                </a:solidFill>
              </a:rPr>
              <a:t>l'analyse</a:t>
            </a:r>
            <a:r>
              <a:rPr lang="en-US" altLang="en-US" dirty="0">
                <a:solidFill>
                  <a:srgbClr val="800000"/>
                </a:solidFill>
              </a:rPr>
              <a:t>. </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7713" indent="-287338">
              <a:spcBef>
                <a:spcPct val="30000"/>
              </a:spcBef>
              <a:defRPr sz="1200">
                <a:solidFill>
                  <a:schemeClr val="tx1"/>
                </a:solidFill>
                <a:latin typeface="Times New Roman" pitchFamily="18" charset="0"/>
                <a:ea typeface="ＭＳ Ｐゴシック" pitchFamily="34" charset="-128"/>
              </a:defRPr>
            </a:lvl2pPr>
            <a:lvl3pPr marL="1149350" indent="-228600">
              <a:spcBef>
                <a:spcPct val="30000"/>
              </a:spcBef>
              <a:defRPr sz="1200">
                <a:solidFill>
                  <a:schemeClr val="tx1"/>
                </a:solidFill>
                <a:latin typeface="Times New Roman" pitchFamily="18" charset="0"/>
                <a:ea typeface="ＭＳ Ｐゴシック" pitchFamily="34" charset="-128"/>
              </a:defRPr>
            </a:lvl3pPr>
            <a:lvl4pPr marL="1609725" indent="-228600">
              <a:spcBef>
                <a:spcPct val="30000"/>
              </a:spcBef>
              <a:defRPr sz="1200">
                <a:solidFill>
                  <a:schemeClr val="tx1"/>
                </a:solidFill>
                <a:latin typeface="Times New Roman" pitchFamily="18" charset="0"/>
                <a:ea typeface="ＭＳ Ｐゴシック" pitchFamily="34" charset="-128"/>
              </a:defRPr>
            </a:lvl4pPr>
            <a:lvl5pPr marL="2070100" indent="-228600">
              <a:spcBef>
                <a:spcPct val="30000"/>
              </a:spcBef>
              <a:defRPr sz="1200">
                <a:solidFill>
                  <a:schemeClr val="tx1"/>
                </a:solidFill>
                <a:latin typeface="Times New Roman" pitchFamily="18" charset="0"/>
                <a:ea typeface="ＭＳ Ｐゴシック" pitchFamily="34" charset="-128"/>
              </a:defRPr>
            </a:lvl5pPr>
            <a:lvl6pPr marL="25273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845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417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989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45BAC74-8438-40E3-B936-6CC801EA77A0}" type="slidenum">
              <a:rPr lang="en-US" altLang="en-US" smtClean="0">
                <a:latin typeface="Calibri" pitchFamily="34" charset="0"/>
              </a:rPr>
              <a:pPr>
                <a:spcBef>
                  <a:spcPct val="0"/>
                </a:spcBef>
              </a:pPr>
              <a:t>16</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commencerons</a:t>
            </a:r>
            <a:r>
              <a:rPr lang="en-US" dirty="0"/>
              <a:t> par la recherche et </a:t>
            </a:r>
            <a:r>
              <a:rPr lang="en-US" dirty="0" err="1"/>
              <a:t>l'analyse</a:t>
            </a:r>
            <a:r>
              <a:rPr lang="en-US" dirty="0"/>
              <a:t>. </a:t>
            </a:r>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17</a:t>
            </a:fld>
            <a:endParaRPr lang="en-US" dirty="0"/>
          </a:p>
        </p:txBody>
      </p:sp>
    </p:spTree>
    <p:extLst>
      <p:ext uri="{BB962C8B-B14F-4D97-AF65-F5344CB8AC3E}">
        <p14:creationId xmlns:p14="http://schemas.microsoft.com/office/powerpoint/2010/main" val="71278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La recherche et </a:t>
            </a:r>
            <a:r>
              <a:rPr lang="en-US" altLang="en-US" sz="1200" dirty="0" err="1"/>
              <a:t>l'analyse</a:t>
            </a:r>
            <a:r>
              <a:rPr lang="en-US" altLang="en-US" sz="1200" dirty="0"/>
              <a:t> </a:t>
            </a:r>
            <a:r>
              <a:rPr lang="en-US" altLang="en-US" sz="1200" dirty="0" err="1"/>
              <a:t>doivent</a:t>
            </a:r>
            <a:r>
              <a:rPr lang="en-US" altLang="en-US" sz="1200" dirty="0"/>
              <a:t> </a:t>
            </a:r>
            <a:r>
              <a:rPr lang="en-US" altLang="en-US" sz="1200" dirty="0" err="1"/>
              <a:t>constituer</a:t>
            </a:r>
            <a:r>
              <a:rPr lang="en-US" altLang="en-US" sz="1200" dirty="0"/>
              <a:t> le </a:t>
            </a:r>
            <a:r>
              <a:rPr lang="en-US" altLang="en-US" sz="1200" dirty="0" err="1"/>
              <a:t>fondement</a:t>
            </a:r>
            <a:r>
              <a:rPr lang="en-US" altLang="en-US" sz="1200" dirty="0"/>
              <a:t> de </a:t>
            </a:r>
            <a:r>
              <a:rPr lang="en-US" altLang="en-US" sz="1200" dirty="0" err="1"/>
              <a:t>l'élaboration</a:t>
            </a:r>
            <a:r>
              <a:rPr lang="en-US" altLang="en-US" sz="1200" dirty="0"/>
              <a:t> d'un cadre de </a:t>
            </a:r>
            <a:r>
              <a:rPr lang="en-US" altLang="en-US" sz="1200" dirty="0" err="1"/>
              <a:t>résultats</a:t>
            </a:r>
            <a:r>
              <a:rPr lang="en-US" altLang="en-US" sz="1200" dirty="0"/>
              <a:t>.  Il </a:t>
            </a:r>
            <a:r>
              <a:rPr lang="en-US" altLang="en-US" sz="1200" dirty="0" err="1"/>
              <a:t>est</a:t>
            </a:r>
            <a:r>
              <a:rPr lang="en-US" altLang="en-US" sz="1200" dirty="0"/>
              <a:t> important </a:t>
            </a:r>
            <a:r>
              <a:rPr lang="en-US" altLang="en-US" sz="1200" dirty="0" err="1"/>
              <a:t>d'avoir</a:t>
            </a:r>
            <a:r>
              <a:rPr lang="en-US" altLang="en-US" sz="1200" dirty="0"/>
              <a:t> </a:t>
            </a:r>
            <a:r>
              <a:rPr lang="en-US" altLang="en-US" sz="1200" dirty="0" err="1"/>
              <a:t>une</a:t>
            </a:r>
            <a:r>
              <a:rPr lang="en-US" altLang="en-US" sz="1200" dirty="0"/>
              <a:t> </a:t>
            </a:r>
            <a:r>
              <a:rPr lang="en-US" altLang="en-US" sz="1200" dirty="0" err="1"/>
              <a:t>compréhension</a:t>
            </a:r>
            <a:r>
              <a:rPr lang="en-US" altLang="en-US" sz="1200" dirty="0"/>
              <a:t> </a:t>
            </a:r>
            <a:r>
              <a:rPr lang="en-US" altLang="en-US" sz="1200" dirty="0" err="1"/>
              <a:t>claire</a:t>
            </a:r>
            <a:r>
              <a:rPr lang="en-US" altLang="en-US" sz="1200" dirty="0"/>
              <a:t> du </a:t>
            </a:r>
            <a:r>
              <a:rPr lang="en-US" altLang="en-US" sz="1200" dirty="0" err="1"/>
              <a:t>problème</a:t>
            </a:r>
            <a:r>
              <a:rPr lang="en-US" altLang="en-US" sz="1200" dirty="0"/>
              <a:t> principal </a:t>
            </a:r>
            <a:r>
              <a:rPr lang="en-US" altLang="en-US" sz="1200" dirty="0" err="1"/>
              <a:t>qu'un</a:t>
            </a:r>
            <a:r>
              <a:rPr lang="en-US" altLang="en-US" sz="1200" dirty="0"/>
              <a:t> </a:t>
            </a:r>
            <a:r>
              <a:rPr lang="en-US" altLang="en-US" sz="1200" dirty="0" err="1"/>
              <a:t>projet</a:t>
            </a:r>
            <a:r>
              <a:rPr lang="en-US" altLang="en-US" sz="1200" dirty="0"/>
              <a:t> vise </a:t>
            </a:r>
            <a:r>
              <a:rPr lang="en-US" altLang="en-US" sz="1200" dirty="0" err="1"/>
              <a:t>à</a:t>
            </a:r>
            <a:r>
              <a:rPr lang="en-US" altLang="en-US" sz="1200" dirty="0"/>
              <a:t> </a:t>
            </a:r>
            <a:r>
              <a:rPr lang="en-US" altLang="en-US" sz="1200" dirty="0" err="1"/>
              <a:t>résoudre</a:t>
            </a:r>
            <a:r>
              <a:rPr lang="en-US" altLang="en-US" sz="1200" dirty="0"/>
              <a:t> et du </a:t>
            </a:r>
            <a:r>
              <a:rPr lang="en-US" altLang="en-US" sz="1200" dirty="0" err="1"/>
              <a:t>contexte</a:t>
            </a:r>
            <a:r>
              <a:rPr lang="en-US" altLang="en-US" sz="1200" dirty="0"/>
              <a:t> dans </a:t>
            </a:r>
            <a:r>
              <a:rPr lang="en-US" altLang="en-US" sz="1200" dirty="0" err="1"/>
              <a:t>lequel</a:t>
            </a:r>
            <a:r>
              <a:rPr lang="en-US" altLang="en-US" sz="1200" dirty="0"/>
              <a:t> le </a:t>
            </a:r>
            <a:r>
              <a:rPr lang="en-US" altLang="en-US" sz="1200" dirty="0" err="1"/>
              <a:t>projet</a:t>
            </a:r>
            <a:r>
              <a:rPr lang="en-US" altLang="en-US" sz="1200" dirty="0"/>
              <a:t> </a:t>
            </a:r>
            <a:r>
              <a:rPr lang="en-US" altLang="en-US" sz="1200" dirty="0" err="1"/>
              <a:t>fonctionnera</a:t>
            </a:r>
            <a:r>
              <a:rPr lang="en-US" altLang="en-US" sz="1200" dirty="0"/>
              <a:t>, y </a:t>
            </a:r>
            <a:r>
              <a:rPr lang="en-US" altLang="en-US" sz="1200" dirty="0" err="1"/>
              <a:t>compris</a:t>
            </a:r>
            <a:r>
              <a:rPr lang="en-US" altLang="en-US" sz="1200" dirty="0"/>
              <a:t> les </a:t>
            </a:r>
            <a:r>
              <a:rPr lang="en-US" altLang="en-US" sz="1200" dirty="0" err="1"/>
              <a:t>principaux</a:t>
            </a:r>
            <a:r>
              <a:rPr lang="en-US" altLang="en-US" sz="1200" dirty="0"/>
              <a:t> </a:t>
            </a:r>
            <a:r>
              <a:rPr lang="en-US" altLang="en-US" sz="1200" dirty="0" err="1"/>
              <a:t>défis</a:t>
            </a:r>
            <a:r>
              <a:rPr lang="en-US" altLang="en-US" sz="1200" dirty="0"/>
              <a:t> et obstacles qui </a:t>
            </a:r>
            <a:r>
              <a:rPr lang="en-US" altLang="en-US" sz="1200" dirty="0" err="1"/>
              <a:t>pourraient</a:t>
            </a:r>
            <a:r>
              <a:rPr lang="en-US" altLang="en-US" sz="1200" dirty="0"/>
              <a:t> affecter le </a:t>
            </a:r>
            <a:r>
              <a:rPr lang="en-US" altLang="en-US" sz="1200" dirty="0" err="1"/>
              <a:t>projet</a:t>
            </a:r>
            <a:r>
              <a:rPr lang="en-US" altLang="en-US" sz="1200" dirty="0"/>
              <a:t>. </a:t>
            </a:r>
            <a:r>
              <a:rPr lang="en-US" altLang="en-US" sz="1200" dirty="0" err="1"/>
              <a:t>Cela</a:t>
            </a:r>
            <a:r>
              <a:rPr lang="en-US" altLang="en-US" sz="1200" dirty="0"/>
              <a:t> </a:t>
            </a:r>
            <a:r>
              <a:rPr lang="en-US" altLang="en-US" sz="1200" dirty="0" err="1"/>
              <a:t>peut</a:t>
            </a:r>
            <a:r>
              <a:rPr lang="en-US" altLang="en-US" sz="1200" dirty="0"/>
              <a:t> </a:t>
            </a:r>
            <a:r>
              <a:rPr lang="en-US" altLang="en-US" sz="1200" dirty="0" err="1"/>
              <a:t>également</a:t>
            </a:r>
            <a:r>
              <a:rPr lang="en-US" altLang="en-US" sz="1200" dirty="0"/>
              <a:t> </a:t>
            </a:r>
            <a:r>
              <a:rPr lang="en-US" altLang="en-US" sz="1200" dirty="0" err="1"/>
              <a:t>inclure</a:t>
            </a:r>
            <a:r>
              <a:rPr lang="en-US" altLang="en-US" sz="1200" dirty="0"/>
              <a:t> </a:t>
            </a:r>
            <a:r>
              <a:rPr lang="en-US" altLang="en-US" sz="1200" dirty="0" err="1"/>
              <a:t>une</a:t>
            </a:r>
            <a:r>
              <a:rPr lang="en-US" altLang="en-US" sz="1200" dirty="0"/>
              <a:t> </a:t>
            </a:r>
            <a:r>
              <a:rPr lang="en-US" altLang="en-US" sz="1200" dirty="0" err="1"/>
              <a:t>analyse</a:t>
            </a:r>
            <a:r>
              <a:rPr lang="en-US" altLang="en-US" sz="1200" dirty="0"/>
              <a:t> des </a:t>
            </a:r>
            <a:r>
              <a:rPr lang="en-US" altLang="en-US" sz="1200" dirty="0" err="1"/>
              <a:t>principales</a:t>
            </a:r>
            <a:r>
              <a:rPr lang="en-US" altLang="en-US" sz="1200" dirty="0"/>
              <a:t> parties </a:t>
            </a:r>
            <a:r>
              <a:rPr lang="en-US" altLang="en-US" sz="1200" dirty="0" err="1"/>
              <a:t>prenantes</a:t>
            </a:r>
            <a:r>
              <a:rPr lang="en-US" altLang="en-US" sz="1200" dirty="0"/>
              <a:t>, des efforts </a:t>
            </a:r>
            <a:r>
              <a:rPr lang="en-US" altLang="en-US" sz="1200" dirty="0" err="1"/>
              <a:t>passés</a:t>
            </a:r>
            <a:r>
              <a:rPr lang="en-US" altLang="en-US" sz="1200" dirty="0"/>
              <a:t> pour </a:t>
            </a:r>
            <a:r>
              <a:rPr lang="en-US" altLang="en-US" sz="1200" dirty="0" err="1"/>
              <a:t>traiter</a:t>
            </a:r>
            <a:r>
              <a:rPr lang="en-US" altLang="en-US" sz="1200" dirty="0"/>
              <a:t> le </a:t>
            </a:r>
            <a:r>
              <a:rPr lang="en-US" altLang="en-US" sz="1200" dirty="0" err="1"/>
              <a:t>problème</a:t>
            </a:r>
            <a:r>
              <a:rPr lang="en-US" altLang="en-US" sz="1200" dirty="0"/>
              <a:t> et des </a:t>
            </a:r>
            <a:r>
              <a:rPr lang="en-US" altLang="en-US" sz="1200" dirty="0" err="1"/>
              <a:t>possibilités</a:t>
            </a:r>
            <a:r>
              <a:rPr lang="en-US" altLang="en-US" sz="1200" dirty="0"/>
              <a:t> de </a:t>
            </a:r>
            <a:r>
              <a:rPr lang="en-US" altLang="en-US" sz="1200" dirty="0" err="1"/>
              <a:t>partenariat</a:t>
            </a:r>
            <a:r>
              <a:rPr lang="en-US" altLang="en-US" sz="1200" dirty="0"/>
              <a:t> et </a:t>
            </a:r>
            <a:r>
              <a:rPr lang="en-US" altLang="en-US" sz="1200" dirty="0" err="1"/>
              <a:t>d'exploitation</a:t>
            </a:r>
            <a:r>
              <a:rPr lang="en-US" altLang="en-US" sz="1200" dirty="0"/>
              <a:t> des </a:t>
            </a:r>
            <a:r>
              <a:rPr lang="en-US" altLang="en-US" sz="1200" dirty="0" err="1"/>
              <a:t>ressources</a:t>
            </a:r>
            <a:r>
              <a:rPr lang="en-US" altLang="en-US" sz="1200" dirty="0"/>
              <a:t> </a:t>
            </a:r>
            <a:r>
              <a:rPr lang="en-US" altLang="en-US" sz="1200" dirty="0" err="1"/>
              <a:t>existantes</a:t>
            </a:r>
            <a:r>
              <a:rPr lang="en-US" altLang="en-US" sz="1200" dirty="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err="1"/>
              <a:t>Cette</a:t>
            </a:r>
            <a:r>
              <a:rPr lang="en-US" altLang="en-US" sz="1200" dirty="0"/>
              <a:t> </a:t>
            </a:r>
            <a:r>
              <a:rPr lang="en-US" altLang="en-US" sz="1200" dirty="0" err="1"/>
              <a:t>compréhension</a:t>
            </a:r>
            <a:r>
              <a:rPr lang="en-US" altLang="en-US" sz="1200" dirty="0"/>
              <a:t> </a:t>
            </a:r>
            <a:r>
              <a:rPr lang="en-US" altLang="en-US" sz="1200" dirty="0" err="1"/>
              <a:t>peut</a:t>
            </a:r>
            <a:r>
              <a:rPr lang="en-US" altLang="en-US" sz="1200" dirty="0"/>
              <a:t> </a:t>
            </a:r>
            <a:r>
              <a:rPr lang="en-US" altLang="en-US" sz="1200" dirty="0" err="1"/>
              <a:t>provenir</a:t>
            </a:r>
            <a:r>
              <a:rPr lang="en-US" altLang="en-US" sz="1200" dirty="0"/>
              <a:t> de la </a:t>
            </a:r>
            <a:r>
              <a:rPr lang="en-US" altLang="en-US" sz="1200" dirty="0" err="1"/>
              <a:t>connaissance</a:t>
            </a:r>
            <a:r>
              <a:rPr lang="en-US" altLang="en-US" sz="1200" dirty="0"/>
              <a:t> et de </a:t>
            </a:r>
            <a:r>
              <a:rPr lang="en-US" altLang="en-US" sz="1200" dirty="0" err="1"/>
              <a:t>l'expérience</a:t>
            </a:r>
            <a:r>
              <a:rPr lang="en-US" altLang="en-US" sz="1200" dirty="0"/>
              <a:t> du </a:t>
            </a:r>
            <a:r>
              <a:rPr lang="en-US" altLang="en-US" sz="1200" dirty="0" err="1"/>
              <a:t>bénéficiaire</a:t>
            </a:r>
            <a:r>
              <a:rPr lang="en-US" altLang="en-US" sz="1200" dirty="0"/>
              <a:t> de la subvention et de </a:t>
            </a:r>
            <a:r>
              <a:rPr lang="en-US" altLang="en-US" sz="1200" dirty="0" err="1"/>
              <a:t>ses</a:t>
            </a:r>
            <a:r>
              <a:rPr lang="en-US" altLang="en-US" sz="1200" dirty="0"/>
              <a:t> </a:t>
            </a:r>
            <a:r>
              <a:rPr lang="en-US" altLang="en-US" sz="1200" dirty="0" err="1"/>
              <a:t>partenaires</a:t>
            </a:r>
            <a:r>
              <a:rPr lang="en-US" altLang="en-US" sz="1200" dirty="0"/>
              <a:t> </a:t>
            </a:r>
            <a:r>
              <a:rPr lang="en-US" altLang="en-US" sz="1200" dirty="0" err="1"/>
              <a:t>ainsi</a:t>
            </a:r>
            <a:r>
              <a:rPr lang="en-US" altLang="en-US" sz="1200" dirty="0"/>
              <a:t> que de la recherche.</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aseline="0"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18</a:t>
            </a:fld>
            <a:endParaRPr lang="en-US" dirty="0"/>
          </a:p>
        </p:txBody>
      </p:sp>
    </p:spTree>
    <p:extLst>
      <p:ext uri="{BB962C8B-B14F-4D97-AF65-F5344CB8AC3E}">
        <p14:creationId xmlns:p14="http://schemas.microsoft.com/office/powerpoint/2010/main" val="224430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en-US" sz="1200" dirty="0" err="1"/>
              <a:t>Lorsqu'on</a:t>
            </a:r>
            <a:r>
              <a:rPr lang="en-US" sz="1200" dirty="0"/>
              <a:t> envisage </a:t>
            </a:r>
            <a:r>
              <a:rPr lang="en-US" sz="1200" dirty="0" err="1"/>
              <a:t>une</a:t>
            </a:r>
            <a:r>
              <a:rPr lang="en-US" sz="1200" dirty="0"/>
              <a:t> recherche, il </a:t>
            </a:r>
            <a:r>
              <a:rPr lang="en-US" sz="1200" dirty="0" err="1"/>
              <a:t>est</a:t>
            </a:r>
            <a:r>
              <a:rPr lang="en-US" sz="1200" dirty="0"/>
              <a:t> important de </a:t>
            </a:r>
            <a:r>
              <a:rPr lang="en-US" sz="1200" dirty="0" err="1"/>
              <a:t>comprendre</a:t>
            </a:r>
            <a:r>
              <a:rPr lang="en-US" sz="1200" dirty="0"/>
              <a:t> "</a:t>
            </a:r>
            <a:r>
              <a:rPr lang="en-US" sz="1200" dirty="0" err="1"/>
              <a:t>pourquoi</a:t>
            </a:r>
            <a:r>
              <a:rPr lang="en-US" sz="1200" dirty="0"/>
              <a:t> </a:t>
            </a:r>
            <a:r>
              <a:rPr lang="en-US" sz="1200" dirty="0" err="1"/>
              <a:t>elle</a:t>
            </a:r>
            <a:r>
              <a:rPr lang="en-US" sz="1200" dirty="0"/>
              <a:t> </a:t>
            </a:r>
            <a:r>
              <a:rPr lang="en-US" sz="1200" dirty="0" err="1"/>
              <a:t>est</a:t>
            </a:r>
            <a:r>
              <a:rPr lang="en-US" sz="1200" dirty="0"/>
              <a:t> </a:t>
            </a:r>
            <a:r>
              <a:rPr lang="en-US" sz="1200" dirty="0" err="1"/>
              <a:t>nécessaire</a:t>
            </a:r>
            <a:r>
              <a:rPr lang="en-US" sz="1200" dirty="0"/>
              <a:t>".</a:t>
            </a:r>
          </a:p>
          <a:p>
            <a:pPr marL="171450" indent="-171450">
              <a:buFont typeface="Arial" panose="020B0604020202020204" pitchFamily="34" charset="0"/>
              <a:buChar char="•"/>
            </a:pPr>
            <a:r>
              <a:rPr lang="en-US" sz="1200" kern="1200" dirty="0" err="1">
                <a:solidFill>
                  <a:schemeClr val="tx1"/>
                </a:solidFill>
                <a:latin typeface="+mn-lt"/>
                <a:ea typeface="+mn-ea"/>
                <a:cs typeface="+mn-cs"/>
              </a:rPr>
              <a:t>L'objectif</a:t>
            </a:r>
            <a:r>
              <a:rPr lang="en-US" sz="1200" kern="1200" dirty="0">
                <a:solidFill>
                  <a:schemeClr val="tx1"/>
                </a:solidFill>
                <a:latin typeface="+mn-lt"/>
                <a:ea typeface="+mn-ea"/>
                <a:cs typeface="+mn-cs"/>
              </a:rPr>
              <a:t> principal </a:t>
            </a:r>
            <a:r>
              <a:rPr lang="en-US" sz="1200" kern="1200" dirty="0" err="1">
                <a:solidFill>
                  <a:schemeClr val="tx1"/>
                </a:solidFill>
                <a:latin typeface="+mn-lt"/>
                <a:ea typeface="+mn-ea"/>
                <a:cs typeface="+mn-cs"/>
              </a:rPr>
              <a:t>est</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mieux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cerner</a:t>
            </a:r>
            <a:r>
              <a:rPr lang="en-US" sz="1200" kern="1200" dirty="0">
                <a:solidFill>
                  <a:schemeClr val="tx1"/>
                </a:solidFill>
                <a:latin typeface="+mn-lt"/>
                <a:ea typeface="+mn-ea"/>
                <a:cs typeface="+mn-cs"/>
              </a:rPr>
              <a:t> le </a:t>
            </a:r>
            <a:r>
              <a:rPr lang="en-US" sz="1200" kern="1200" dirty="0" err="1">
                <a:solidFill>
                  <a:schemeClr val="tx1"/>
                </a:solidFill>
                <a:latin typeface="+mn-lt"/>
                <a:ea typeface="+mn-ea"/>
                <a:cs typeface="+mn-cs"/>
              </a:rPr>
              <a:t>problème</a:t>
            </a:r>
            <a:r>
              <a:rPr lang="en-US" sz="1200" kern="1200" dirty="0">
                <a:solidFill>
                  <a:schemeClr val="tx1"/>
                </a:solidFill>
                <a:latin typeface="+mn-lt"/>
                <a:ea typeface="+mn-ea"/>
                <a:cs typeface="+mn-cs"/>
              </a:rPr>
              <a:t> central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traiter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ainsi</a:t>
            </a:r>
            <a:r>
              <a:rPr lang="en-US" sz="1200" kern="1200" dirty="0">
                <a:solidFill>
                  <a:schemeClr val="tx1"/>
                </a:solidFill>
                <a:latin typeface="+mn-lt"/>
                <a:ea typeface="+mn-ea"/>
                <a:cs typeface="+mn-cs"/>
              </a:rPr>
              <a:t> que les causes profondes et les </a:t>
            </a:r>
            <a:r>
              <a:rPr lang="en-US" sz="1200" kern="1200" dirty="0" err="1">
                <a:solidFill>
                  <a:schemeClr val="tx1"/>
                </a:solidFill>
                <a:latin typeface="+mn-lt"/>
                <a:ea typeface="+mn-ea"/>
                <a:cs typeface="+mn-cs"/>
              </a:rPr>
              <a:t>facteurs</a:t>
            </a:r>
            <a:r>
              <a:rPr lang="en-US" sz="1200" kern="1200" dirty="0">
                <a:solidFill>
                  <a:schemeClr val="tx1"/>
                </a:solidFill>
                <a:latin typeface="+mn-lt"/>
                <a:ea typeface="+mn-ea"/>
                <a:cs typeface="+mn-cs"/>
              </a:rPr>
              <a:t> qui </a:t>
            </a:r>
            <a:r>
              <a:rPr lang="en-US" sz="1200" kern="1200" dirty="0" err="1">
                <a:solidFill>
                  <a:schemeClr val="tx1"/>
                </a:solidFill>
                <a:latin typeface="+mn-lt"/>
                <a:ea typeface="+mn-ea"/>
                <a:cs typeface="+mn-cs"/>
              </a:rPr>
              <a:t>pourraient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échapper</a:t>
            </a:r>
            <a:r>
              <a:rPr lang="en-US" sz="1200" kern="1200" dirty="0">
                <a:solidFill>
                  <a:schemeClr val="tx1"/>
                </a:solidFill>
                <a:latin typeface="+mn-lt"/>
                <a:ea typeface="+mn-ea"/>
                <a:cs typeface="+mn-cs"/>
              </a:rPr>
              <a:t> au </a:t>
            </a:r>
            <a:r>
              <a:rPr lang="en-US" sz="1200" kern="1200" dirty="0" err="1">
                <a:solidFill>
                  <a:schemeClr val="tx1"/>
                </a:solidFill>
                <a:latin typeface="+mn-lt"/>
                <a:ea typeface="+mn-ea"/>
                <a:cs typeface="+mn-cs"/>
              </a:rPr>
              <a:t>contrôle</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projet</a:t>
            </a:r>
            <a:r>
              <a:rPr lang="en-US" sz="1200" kern="1200" dirty="0">
                <a:solidFill>
                  <a:schemeClr val="tx1"/>
                </a:solidFill>
                <a:latin typeface="+mn-lt"/>
                <a:ea typeface="+mn-ea"/>
                <a:cs typeface="+mn-cs"/>
              </a:rPr>
              <a:t>. </a:t>
            </a:r>
          </a:p>
          <a:p>
            <a:pPr marL="171450" indent="-171450">
              <a:buFont typeface="Arial" panose="020B0604020202020204" pitchFamily="34" charset="0"/>
              <a:buChar char="•"/>
            </a:pPr>
            <a:r>
              <a:rPr lang="en-US" sz="1200" kern="1200" dirty="0">
                <a:solidFill>
                  <a:schemeClr val="tx1"/>
                </a:solidFill>
                <a:latin typeface="+mn-lt"/>
                <a:ea typeface="+mn-ea"/>
                <a:cs typeface="+mn-cs"/>
              </a:rPr>
              <a:t>Un </a:t>
            </a:r>
            <a:r>
              <a:rPr lang="en-US" sz="1200" kern="1200" dirty="0" err="1">
                <a:solidFill>
                  <a:schemeClr val="tx1"/>
                </a:solidFill>
                <a:latin typeface="+mn-lt"/>
                <a:ea typeface="+mn-ea"/>
                <a:cs typeface="+mn-cs"/>
              </a:rPr>
              <a:t>autre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objectif</a:t>
            </a:r>
            <a:r>
              <a:rPr lang="en-US" sz="1200" kern="1200" dirty="0">
                <a:solidFill>
                  <a:schemeClr val="tx1"/>
                </a:solidFill>
                <a:latin typeface="+mn-lt"/>
                <a:ea typeface="+mn-ea"/>
                <a:cs typeface="+mn-cs"/>
              </a:rPr>
              <a:t> de la recherche </a:t>
            </a:r>
            <a:r>
              <a:rPr lang="en-US" sz="1200" kern="1200" dirty="0" err="1">
                <a:solidFill>
                  <a:schemeClr val="tx1"/>
                </a:solidFill>
                <a:latin typeface="+mn-lt"/>
                <a:ea typeface="+mn-ea"/>
                <a:cs typeface="+mn-cs"/>
              </a:rPr>
              <a:t>est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d'identifier</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principales</a:t>
            </a:r>
            <a:r>
              <a:rPr lang="en-US" sz="1200" kern="1200" dirty="0">
                <a:solidFill>
                  <a:schemeClr val="tx1"/>
                </a:solidFill>
                <a:latin typeface="+mn-lt"/>
                <a:ea typeface="+mn-ea"/>
                <a:cs typeface="+mn-cs"/>
              </a:rPr>
              <a:t> parties </a:t>
            </a:r>
            <a:r>
              <a:rPr lang="en-US" sz="1200" kern="1200" dirty="0" err="1">
                <a:solidFill>
                  <a:schemeClr val="tx1"/>
                </a:solidFill>
                <a:latin typeface="+mn-lt"/>
                <a:ea typeface="+mn-ea"/>
                <a:cs typeface="+mn-cs"/>
              </a:rPr>
              <a:t>prenantes</a:t>
            </a:r>
            <a:r>
              <a:rPr lang="en-US" sz="1200" kern="1200" dirty="0">
                <a:solidFill>
                  <a:schemeClr val="tx1"/>
                </a:solidFill>
                <a:latin typeface="+mn-lt"/>
                <a:ea typeface="+mn-ea"/>
                <a:cs typeface="+mn-cs"/>
              </a:rPr>
              <a:t> qui </a:t>
            </a:r>
            <a:r>
              <a:rPr lang="en-US" sz="1200" kern="1200" dirty="0" err="1">
                <a:solidFill>
                  <a:schemeClr val="tx1"/>
                </a:solidFill>
                <a:latin typeface="+mn-lt"/>
                <a:ea typeface="+mn-ea"/>
                <a:cs typeface="+mn-cs"/>
              </a:rPr>
              <a:t>bénéficieront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projet</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celles</a:t>
            </a:r>
            <a:r>
              <a:rPr lang="en-US" sz="1200" kern="1200" dirty="0">
                <a:solidFill>
                  <a:schemeClr val="tx1"/>
                </a:solidFill>
                <a:latin typeface="+mn-lt"/>
                <a:ea typeface="+mn-ea"/>
                <a:cs typeface="+mn-cs"/>
              </a:rPr>
              <a:t> qui </a:t>
            </a:r>
            <a:r>
              <a:rPr lang="en-US" sz="1200" kern="1200" dirty="0" err="1">
                <a:solidFill>
                  <a:schemeClr val="tx1"/>
                </a:solidFill>
                <a:latin typeface="+mn-lt"/>
                <a:ea typeface="+mn-ea"/>
                <a:cs typeface="+mn-cs"/>
              </a:rPr>
              <a:t>peuvent</a:t>
            </a:r>
            <a:r>
              <a:rPr lang="en-US" sz="1200" kern="1200" dirty="0">
                <a:solidFill>
                  <a:schemeClr val="tx1"/>
                </a:solidFill>
                <a:latin typeface="+mn-lt"/>
                <a:ea typeface="+mn-ea"/>
                <a:cs typeface="+mn-cs"/>
              </a:rPr>
              <a:t> influencer </a:t>
            </a:r>
            <a:r>
              <a:rPr lang="en-US" sz="1200" kern="1200" dirty="0" err="1">
                <a:solidFill>
                  <a:schemeClr val="tx1"/>
                </a:solidFill>
                <a:latin typeface="+mn-lt"/>
                <a:ea typeface="+mn-ea"/>
                <a:cs typeface="+mn-cs"/>
              </a:rPr>
              <a:t>positivement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négativement</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résultats</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projet</a:t>
            </a: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dirty="0"/>
              <a:t>La </a:t>
            </a:r>
            <a:r>
              <a:rPr lang="en-US" sz="1200" dirty="0" err="1"/>
              <a:t>deuxième</a:t>
            </a:r>
            <a:r>
              <a:rPr lang="en-US" sz="1200" dirty="0"/>
              <a:t> question </a:t>
            </a:r>
            <a:r>
              <a:rPr lang="en-US" sz="1200" dirty="0" err="1"/>
              <a:t>est</a:t>
            </a:r>
            <a:r>
              <a:rPr lang="en-US" sz="1200" dirty="0"/>
              <a:t> : "Sur quoi faut-il faire des </a:t>
            </a:r>
            <a:r>
              <a:rPr lang="en-US" sz="1200" dirty="0" err="1"/>
              <a:t>recherches</a:t>
            </a:r>
            <a:r>
              <a:rPr lang="en-US" sz="1200" dirty="0"/>
              <a:t> ?" </a:t>
            </a:r>
          </a:p>
          <a:p>
            <a:pPr marL="171450" indent="-171450">
              <a:buFont typeface="Arial" panose="020B0604020202020204" pitchFamily="34" charset="0"/>
              <a:buChar char="•"/>
            </a:pPr>
            <a:r>
              <a:rPr lang="en-US" sz="1200" dirty="0" err="1"/>
              <a:t>Voici</a:t>
            </a:r>
            <a:r>
              <a:rPr lang="en-US" sz="1200" dirty="0"/>
              <a:t> </a:t>
            </a:r>
            <a:r>
              <a:rPr lang="en-US" sz="1200" dirty="0" err="1"/>
              <a:t>quelques</a:t>
            </a:r>
            <a:r>
              <a:rPr lang="en-US" sz="1200" dirty="0"/>
              <a:t> </a:t>
            </a:r>
            <a:r>
              <a:rPr lang="en-US" sz="1200" dirty="0" err="1"/>
              <a:t>exemples</a:t>
            </a:r>
            <a:r>
              <a:rPr lang="en-US" sz="1200" dirty="0"/>
              <a:t> </a:t>
            </a:r>
            <a:r>
              <a:rPr lang="en-US" sz="1200" dirty="0" err="1"/>
              <a:t>d'éléments</a:t>
            </a:r>
            <a:r>
              <a:rPr lang="en-US" sz="1200" dirty="0"/>
              <a:t> </a:t>
            </a:r>
            <a:r>
              <a:rPr lang="en-US" sz="1200" dirty="0" err="1"/>
              <a:t>à</a:t>
            </a:r>
            <a:r>
              <a:rPr lang="en-US" sz="1200" dirty="0"/>
              <a:t> </a:t>
            </a:r>
            <a:r>
              <a:rPr lang="en-US" sz="1200" dirty="0" err="1"/>
              <a:t>rechercher</a:t>
            </a:r>
            <a:r>
              <a:rPr lang="en-US" sz="1200" dirty="0"/>
              <a:t> :</a:t>
            </a:r>
          </a:p>
          <a:p>
            <a:pPr marL="171450" indent="-171450">
              <a:buFont typeface="Arial" panose="020B0604020202020204" pitchFamily="34" charset="0"/>
              <a:buChar char="•"/>
            </a:pPr>
            <a:r>
              <a:rPr lang="en-US" sz="1200" dirty="0"/>
              <a:t>aspects </a:t>
            </a:r>
            <a:r>
              <a:rPr lang="en-US" sz="1200" dirty="0" err="1"/>
              <a:t>contextuels</a:t>
            </a:r>
            <a:r>
              <a:rPr lang="en-US" sz="1200" dirty="0"/>
              <a:t> </a:t>
            </a:r>
            <a:r>
              <a:rPr lang="en-US" sz="1200" dirty="0" err="1"/>
              <a:t>incluant</a:t>
            </a:r>
            <a:r>
              <a:rPr lang="en-US" sz="1200" dirty="0"/>
              <a:t> les </a:t>
            </a:r>
            <a:r>
              <a:rPr lang="en-US" sz="1200" dirty="0" err="1"/>
              <a:t>besoins</a:t>
            </a:r>
            <a:r>
              <a:rPr lang="en-US" sz="1200" dirty="0"/>
              <a:t> des populations </a:t>
            </a:r>
            <a:r>
              <a:rPr lang="en-US" sz="1200" dirty="0" err="1"/>
              <a:t>cibles</a:t>
            </a:r>
            <a:r>
              <a:rPr lang="en-US" sz="1200" dirty="0"/>
              <a:t>, </a:t>
            </a:r>
            <a:r>
              <a:rPr lang="en-US" sz="1200" dirty="0" err="1"/>
              <a:t>détails</a:t>
            </a:r>
            <a:r>
              <a:rPr lang="en-US" sz="1200" dirty="0"/>
              <a:t> sur </a:t>
            </a:r>
            <a:r>
              <a:rPr lang="en-US" sz="1200" dirty="0" err="1"/>
              <a:t>l'environnement</a:t>
            </a:r>
            <a:r>
              <a:rPr lang="en-US" sz="1200" dirty="0"/>
              <a:t> </a:t>
            </a:r>
            <a:r>
              <a:rPr lang="en-US" sz="1200" dirty="0" err="1"/>
              <a:t>opérationnel</a:t>
            </a:r>
            <a:r>
              <a:rPr lang="en-US" sz="1200" dirty="0"/>
              <a:t> </a:t>
            </a:r>
            <a:r>
              <a:rPr lang="en-US" sz="1200" dirty="0" err="1"/>
              <a:t>actuel</a:t>
            </a:r>
            <a:r>
              <a:rPr lang="en-US" sz="1200" dirty="0"/>
              <a:t>, </a:t>
            </a:r>
            <a:r>
              <a:rPr lang="en-US" sz="1200" dirty="0" err="1"/>
              <a:t>priorités</a:t>
            </a:r>
            <a:r>
              <a:rPr lang="en-US" sz="1200" dirty="0"/>
              <a:t> </a:t>
            </a:r>
            <a:r>
              <a:rPr lang="en-US" sz="1200" dirty="0" err="1"/>
              <a:t>pertinentes</a:t>
            </a:r>
            <a:r>
              <a:rPr lang="en-US" sz="1200" dirty="0"/>
              <a:t> des </a:t>
            </a:r>
            <a:r>
              <a:rPr lang="en-US" sz="1200" dirty="0" err="1"/>
              <a:t>partenaires</a:t>
            </a:r>
            <a:r>
              <a:rPr lang="en-US" sz="1200" dirty="0"/>
              <a:t> et/</a:t>
            </a:r>
            <a:r>
              <a:rPr lang="en-US" sz="1200" dirty="0" err="1"/>
              <a:t>ou</a:t>
            </a:r>
            <a:r>
              <a:rPr lang="en-US" sz="1200" dirty="0"/>
              <a:t> des </a:t>
            </a:r>
            <a:r>
              <a:rPr lang="en-US" sz="1200" dirty="0" err="1"/>
              <a:t>gouvernements</a:t>
            </a:r>
            <a:r>
              <a:rPr lang="en-US" sz="1200" dirty="0"/>
              <a:t>.</a:t>
            </a:r>
          </a:p>
          <a:p>
            <a:pPr marL="171450" indent="-171450">
              <a:buFont typeface="Arial" panose="020B0604020202020204" pitchFamily="34" charset="0"/>
              <a:buChar char="•"/>
            </a:pPr>
            <a:r>
              <a:rPr lang="en-US" sz="1200" dirty="0" err="1"/>
              <a:t>Considérations</a:t>
            </a:r>
            <a:r>
              <a:rPr lang="en-US" sz="1200" dirty="0"/>
              <a:t> socio-</a:t>
            </a:r>
            <a:r>
              <a:rPr lang="en-US" sz="1200" dirty="0" err="1"/>
              <a:t>économiques</a:t>
            </a:r>
            <a:r>
              <a:rPr lang="en-US" sz="1200" dirty="0"/>
              <a:t> des </a:t>
            </a:r>
            <a:r>
              <a:rPr lang="en-US" sz="1200" dirty="0" err="1"/>
              <a:t>communautés</a:t>
            </a:r>
            <a:r>
              <a:rPr lang="en-US" sz="1200" dirty="0"/>
              <a:t>. </a:t>
            </a:r>
          </a:p>
          <a:p>
            <a:pPr marL="171450" indent="-171450">
              <a:buFont typeface="Arial" panose="020B0604020202020204" pitchFamily="34" charset="0"/>
              <a:buChar char="•"/>
            </a:pPr>
            <a:r>
              <a:rPr lang="en-US" sz="1200" dirty="0"/>
              <a:t>Les </a:t>
            </a:r>
            <a:r>
              <a:rPr lang="en-US" sz="1200" dirty="0" err="1"/>
              <a:t>capacités</a:t>
            </a:r>
            <a:r>
              <a:rPr lang="en-US" sz="1200" dirty="0"/>
              <a:t> locales de la population et des </a:t>
            </a:r>
            <a:r>
              <a:rPr lang="en-US" sz="1200" dirty="0" err="1"/>
              <a:t>organisations</a:t>
            </a:r>
            <a:r>
              <a:rPr lang="en-US" sz="1200" dirty="0"/>
              <a:t> qui </a:t>
            </a:r>
            <a:r>
              <a:rPr lang="en-US" sz="1200" dirty="0" err="1"/>
              <a:t>pourraient</a:t>
            </a:r>
            <a:r>
              <a:rPr lang="en-US" sz="1200" dirty="0"/>
              <a:t> affecter la mise </a:t>
            </a:r>
            <a:r>
              <a:rPr lang="en-US" sz="1200" dirty="0" err="1"/>
              <a:t>en</a:t>
            </a:r>
            <a:r>
              <a:rPr lang="en-US" sz="1200" dirty="0"/>
              <a:t> </a:t>
            </a:r>
            <a:r>
              <a:rPr lang="en-US" sz="1200" dirty="0" err="1"/>
              <a:t>œuvre</a:t>
            </a:r>
            <a:r>
              <a:rPr lang="en-US" sz="1200" dirty="0"/>
              <a:t>.</a:t>
            </a:r>
          </a:p>
          <a:p>
            <a:pPr marL="171450" indent="-171450">
              <a:buFont typeface="Arial" panose="020B0604020202020204" pitchFamily="34" charset="0"/>
              <a:buChar char="•"/>
            </a:pPr>
            <a:r>
              <a:rPr lang="en-US" sz="1200" dirty="0"/>
              <a:t>Il </a:t>
            </a:r>
            <a:r>
              <a:rPr lang="en-US" sz="1200" dirty="0" err="1"/>
              <a:t>peut</a:t>
            </a:r>
            <a:r>
              <a:rPr lang="en-US" sz="1200" dirty="0"/>
              <a:t> </a:t>
            </a:r>
            <a:r>
              <a:rPr lang="en-US" sz="1200" dirty="0" err="1"/>
              <a:t>également</a:t>
            </a:r>
            <a:r>
              <a:rPr lang="en-US" sz="1200" dirty="0"/>
              <a:t> </a:t>
            </a:r>
            <a:r>
              <a:rPr lang="en-US" sz="1200" dirty="0" err="1"/>
              <a:t>être</a:t>
            </a:r>
            <a:r>
              <a:rPr lang="en-US" sz="1200" dirty="0"/>
              <a:t> utile de </a:t>
            </a:r>
            <a:r>
              <a:rPr lang="en-US" sz="1200" dirty="0" err="1"/>
              <a:t>rechercher</a:t>
            </a:r>
            <a:r>
              <a:rPr lang="en-US" sz="1200" dirty="0"/>
              <a:t> le travail </a:t>
            </a:r>
            <a:r>
              <a:rPr lang="en-US" sz="1200" dirty="0" err="1"/>
              <a:t>d'autres</a:t>
            </a:r>
            <a:r>
              <a:rPr lang="en-US" sz="1200" dirty="0"/>
              <a:t> </a:t>
            </a:r>
            <a:r>
              <a:rPr lang="en-US" sz="1200" dirty="0" err="1"/>
              <a:t>bailleurs</a:t>
            </a:r>
            <a:r>
              <a:rPr lang="en-US" sz="1200" dirty="0"/>
              <a:t> de fonds et </a:t>
            </a:r>
            <a:r>
              <a:rPr lang="en-US" sz="1200" dirty="0" err="1"/>
              <a:t>organisations</a:t>
            </a:r>
            <a:r>
              <a:rPr lang="en-US" sz="1200" dirty="0"/>
              <a:t> dans la </a:t>
            </a:r>
            <a:r>
              <a:rPr lang="en-US" sz="1200" dirty="0" err="1"/>
              <a:t>région</a:t>
            </a:r>
            <a:r>
              <a:rPr lang="en-US" sz="1200" dirty="0"/>
              <a:t> qui </a:t>
            </a:r>
            <a:r>
              <a:rPr lang="en-US" sz="1200" dirty="0" err="1"/>
              <a:t>peuvent</a:t>
            </a:r>
            <a:r>
              <a:rPr lang="en-US" sz="1200" dirty="0"/>
              <a:t> </a:t>
            </a:r>
            <a:r>
              <a:rPr lang="en-US" sz="1200" dirty="0" err="1"/>
              <a:t>être</a:t>
            </a:r>
            <a:r>
              <a:rPr lang="en-US" sz="1200" dirty="0"/>
              <a:t> mis </a:t>
            </a:r>
            <a:r>
              <a:rPr lang="en-US" sz="1200" dirty="0" err="1"/>
              <a:t>à</a:t>
            </a:r>
            <a:r>
              <a:rPr lang="en-US" sz="1200" dirty="0"/>
              <a:t> profit pour </a:t>
            </a:r>
            <a:r>
              <a:rPr lang="en-US" sz="1200" dirty="0" err="1"/>
              <a:t>améliorer</a:t>
            </a:r>
            <a:r>
              <a:rPr lang="en-US" sz="1200" dirty="0"/>
              <a:t> les </a:t>
            </a:r>
            <a:r>
              <a:rPr lang="en-US" sz="1200" dirty="0" err="1"/>
              <a:t>résultats</a:t>
            </a:r>
            <a:r>
              <a:rPr lang="en-US" sz="1200" dirty="0"/>
              <a:t> du </a:t>
            </a:r>
            <a:r>
              <a:rPr lang="en-US" sz="1200" dirty="0" err="1"/>
              <a:t>projet</a:t>
            </a:r>
            <a:r>
              <a:rPr lang="en-US" sz="1200" dirty="0"/>
              <a:t> et/</a:t>
            </a:r>
            <a:r>
              <a:rPr lang="en-US" sz="1200" dirty="0" err="1"/>
              <a:t>ou</a:t>
            </a:r>
            <a:r>
              <a:rPr lang="en-US" sz="1200" dirty="0"/>
              <a:t> aider </a:t>
            </a:r>
            <a:r>
              <a:rPr lang="en-US" sz="1200" dirty="0" err="1"/>
              <a:t>à</a:t>
            </a:r>
            <a:r>
              <a:rPr lang="en-US" sz="1200" dirty="0"/>
              <a:t> </a:t>
            </a:r>
            <a:r>
              <a:rPr lang="en-US" sz="1200" dirty="0" err="1"/>
              <a:t>atténuer</a:t>
            </a:r>
            <a:r>
              <a:rPr lang="en-US" sz="1200" dirty="0"/>
              <a:t> les </a:t>
            </a:r>
            <a:r>
              <a:rPr lang="en-US" sz="1200" dirty="0" err="1"/>
              <a:t>risques</a:t>
            </a:r>
            <a:r>
              <a:rPr lang="en-US" sz="1200" dirty="0"/>
              <a:t>.</a:t>
            </a:r>
          </a:p>
          <a:p>
            <a:pPr marL="171450" indent="-171450">
              <a:buFont typeface="Arial" panose="020B0604020202020204" pitchFamily="34" charset="0"/>
              <a:buChar char="•"/>
            </a:pPr>
            <a:endParaRPr lang="en-US" dirty="0">
              <a:solidFill>
                <a:schemeClr val="tx1"/>
              </a:solidFill>
            </a:endParaRPr>
          </a:p>
          <a:p>
            <a:pPr marL="171450" indent="-171450">
              <a:buFont typeface="Arial" panose="020B0604020202020204" pitchFamily="34" charset="0"/>
              <a:buChar char="•"/>
            </a:pPr>
            <a:r>
              <a:rPr lang="en-US" sz="1200" dirty="0"/>
              <a:t>La </a:t>
            </a:r>
            <a:r>
              <a:rPr lang="en-US" sz="1200" dirty="0" err="1"/>
              <a:t>dernière</a:t>
            </a:r>
            <a:r>
              <a:rPr lang="en-US" sz="1200" dirty="0"/>
              <a:t> question </a:t>
            </a:r>
            <a:r>
              <a:rPr lang="en-US" sz="1200" dirty="0" err="1"/>
              <a:t>est</a:t>
            </a:r>
            <a:r>
              <a:rPr lang="en-US" sz="1200" dirty="0"/>
              <a:t> "Comment </a:t>
            </a:r>
            <a:r>
              <a:rPr lang="en-US" sz="1200" dirty="0" err="1"/>
              <a:t>mener</a:t>
            </a:r>
            <a:r>
              <a:rPr lang="en-US" sz="1200" dirty="0"/>
              <a:t> la recherche ?"</a:t>
            </a:r>
          </a:p>
          <a:p>
            <a:pPr marL="171450" indent="-171450">
              <a:buFont typeface="Arial" panose="020B0604020202020204" pitchFamily="34" charset="0"/>
              <a:buChar char="•"/>
            </a:pPr>
            <a:r>
              <a:rPr lang="en-US" sz="1200" dirty="0"/>
              <a:t>Il </a:t>
            </a:r>
            <a:r>
              <a:rPr lang="en-US" sz="1200" dirty="0" err="1"/>
              <a:t>existe</a:t>
            </a:r>
            <a:r>
              <a:rPr lang="en-US" sz="1200" dirty="0"/>
              <a:t> de </a:t>
            </a:r>
            <a:r>
              <a:rPr lang="en-US" sz="1200" dirty="0" err="1"/>
              <a:t>nombreuses</a:t>
            </a:r>
            <a:r>
              <a:rPr lang="en-US" sz="1200" dirty="0"/>
              <a:t> </a:t>
            </a:r>
            <a:r>
              <a:rPr lang="en-US" sz="1200" dirty="0" err="1"/>
              <a:t>façons</a:t>
            </a:r>
            <a:r>
              <a:rPr lang="en-US" sz="1200" dirty="0"/>
              <a:t> de </a:t>
            </a:r>
            <a:r>
              <a:rPr lang="en-US" sz="1200" dirty="0" err="1"/>
              <a:t>mener</a:t>
            </a:r>
            <a:r>
              <a:rPr lang="en-US" sz="1200" dirty="0"/>
              <a:t> </a:t>
            </a:r>
            <a:r>
              <a:rPr lang="en-US" sz="1200" dirty="0" err="1"/>
              <a:t>une</a:t>
            </a:r>
            <a:r>
              <a:rPr lang="en-US" sz="1200" dirty="0"/>
              <a:t> recherche, par </a:t>
            </a:r>
            <a:r>
              <a:rPr lang="en-US" sz="1200" dirty="0" err="1"/>
              <a:t>exemple</a:t>
            </a:r>
            <a:r>
              <a:rPr lang="en-US" sz="1200" dirty="0"/>
              <a:t> </a:t>
            </a:r>
            <a:r>
              <a:rPr lang="en-US" sz="1200" dirty="0" err="1"/>
              <a:t>en</a:t>
            </a:r>
            <a:r>
              <a:rPr lang="en-US" sz="1200" dirty="0"/>
              <a:t> </a:t>
            </a:r>
            <a:r>
              <a:rPr lang="en-US" sz="1200" dirty="0" err="1"/>
              <a:t>réalisant</a:t>
            </a:r>
            <a:r>
              <a:rPr lang="en-US" sz="1200" dirty="0"/>
              <a:t> des </a:t>
            </a:r>
            <a:r>
              <a:rPr lang="en-US" sz="1200" dirty="0" err="1"/>
              <a:t>évaluations</a:t>
            </a:r>
            <a:r>
              <a:rPr lang="en-US" sz="1200" dirty="0"/>
              <a:t> des </a:t>
            </a:r>
            <a:r>
              <a:rPr lang="en-US" sz="1200" dirty="0" err="1"/>
              <a:t>besoins</a:t>
            </a:r>
            <a:r>
              <a:rPr lang="en-US" sz="1200" dirty="0"/>
              <a:t>, des analyses </a:t>
            </a:r>
            <a:r>
              <a:rPr lang="en-US" sz="1200" dirty="0" err="1"/>
              <a:t>situationnelles</a:t>
            </a:r>
            <a:r>
              <a:rPr lang="en-US" sz="1200" dirty="0"/>
              <a:t>, des analyses du champ de forces, </a:t>
            </a:r>
            <a:r>
              <a:rPr lang="en-US" sz="1200" dirty="0" err="1"/>
              <a:t>en</a:t>
            </a:r>
            <a:r>
              <a:rPr lang="en-US" sz="1200" dirty="0"/>
              <a:t> </a:t>
            </a:r>
            <a:r>
              <a:rPr lang="en-US" sz="1200" dirty="0" err="1"/>
              <a:t>développant</a:t>
            </a:r>
            <a:r>
              <a:rPr lang="en-US" sz="1200" dirty="0"/>
              <a:t> un </a:t>
            </a:r>
            <a:r>
              <a:rPr lang="en-US" sz="1200" dirty="0" err="1"/>
              <a:t>arbre</a:t>
            </a:r>
            <a:r>
              <a:rPr lang="en-US" sz="1200" dirty="0"/>
              <a:t> des </a:t>
            </a:r>
            <a:r>
              <a:rPr lang="en-US" sz="1200" dirty="0" err="1"/>
              <a:t>problèmes</a:t>
            </a:r>
            <a:r>
              <a:rPr lang="en-US" sz="1200" dirty="0"/>
              <a:t>, des analyses de genre, des analyses de </a:t>
            </a:r>
            <a:r>
              <a:rPr lang="en-US" sz="1200" dirty="0" err="1"/>
              <a:t>durabilité</a:t>
            </a:r>
            <a:r>
              <a:rPr lang="en-US" sz="1200" dirty="0"/>
              <a:t>, des études de </a:t>
            </a:r>
            <a:r>
              <a:rPr lang="en-US" sz="1200" dirty="0" err="1"/>
              <a:t>prévalence</a:t>
            </a:r>
            <a:r>
              <a:rPr lang="en-US" sz="1200" dirty="0"/>
              <a:t> </a:t>
            </a:r>
            <a:r>
              <a:rPr lang="en-US" sz="1200" dirty="0" err="1"/>
              <a:t>basées</a:t>
            </a:r>
            <a:r>
              <a:rPr lang="en-US" sz="1200" dirty="0"/>
              <a:t> sur des </a:t>
            </a:r>
            <a:r>
              <a:rPr lang="en-US" sz="1200" dirty="0" err="1"/>
              <a:t>caractéristiques</a:t>
            </a:r>
            <a:r>
              <a:rPr lang="en-US" sz="1200" dirty="0"/>
              <a:t> </a:t>
            </a:r>
            <a:r>
              <a:rPr lang="en-US" sz="1200" dirty="0" err="1"/>
              <a:t>qualitatives</a:t>
            </a:r>
            <a:r>
              <a:rPr lang="en-US" sz="1200" dirty="0"/>
              <a:t>, et </a:t>
            </a:r>
            <a:r>
              <a:rPr lang="en-US" sz="1200" dirty="0" err="1"/>
              <a:t>en</a:t>
            </a:r>
            <a:r>
              <a:rPr lang="en-US" sz="1200" dirty="0"/>
              <a:t> </a:t>
            </a:r>
            <a:r>
              <a:rPr lang="en-US" sz="1200" dirty="0" err="1"/>
              <a:t>réalisant</a:t>
            </a:r>
            <a:r>
              <a:rPr lang="en-US" sz="1200" dirty="0"/>
              <a:t> des études </a:t>
            </a:r>
            <a:r>
              <a:rPr lang="en-US" sz="1200" dirty="0" err="1"/>
              <a:t>d'emploi</a:t>
            </a:r>
            <a:r>
              <a:rPr lang="en-US" sz="1200" dirty="0"/>
              <a:t> du temps. Nous </a:t>
            </a:r>
            <a:r>
              <a:rPr lang="en-US" sz="1200" dirty="0" err="1"/>
              <a:t>aborderons</a:t>
            </a:r>
            <a:r>
              <a:rPr lang="en-US" sz="1200" dirty="0"/>
              <a:t> </a:t>
            </a:r>
            <a:r>
              <a:rPr lang="en-US" sz="1200" dirty="0" err="1"/>
              <a:t>certains</a:t>
            </a:r>
            <a:r>
              <a:rPr lang="en-US" sz="1200" dirty="0"/>
              <a:t> de </a:t>
            </a:r>
            <a:r>
              <a:rPr lang="en-US" sz="1200" dirty="0" err="1"/>
              <a:t>ces</a:t>
            </a:r>
            <a:r>
              <a:rPr lang="en-US" sz="1200" dirty="0"/>
              <a:t> </a:t>
            </a:r>
            <a:r>
              <a:rPr lang="en-US" sz="1200" dirty="0" err="1"/>
              <a:t>exemples</a:t>
            </a:r>
            <a:r>
              <a:rPr lang="en-US" sz="1200" dirty="0"/>
              <a:t> plus </a:t>
            </a:r>
            <a:r>
              <a:rPr lang="en-US" sz="1200" dirty="0" err="1"/>
              <a:t>en</a:t>
            </a:r>
            <a:r>
              <a:rPr lang="en-US" sz="1200" dirty="0"/>
              <a:t> </a:t>
            </a:r>
            <a:r>
              <a:rPr lang="en-US" sz="1200" dirty="0" err="1"/>
              <a:t>détail</a:t>
            </a:r>
            <a:r>
              <a:rPr lang="en-US" sz="1200" dirty="0"/>
              <a:t> dans les diapositives </a:t>
            </a:r>
            <a:r>
              <a:rPr lang="en-US" sz="1200" dirty="0" err="1"/>
              <a:t>suivantes</a:t>
            </a:r>
            <a:r>
              <a:rPr lang="en-US" sz="1200" dirty="0"/>
              <a:t>.</a:t>
            </a:r>
          </a:p>
          <a:p>
            <a:pPr marL="171450" indent="-171450">
              <a:buFont typeface="Arial" panose="020B0604020202020204" pitchFamily="34" charset="0"/>
              <a:buChar char="•"/>
            </a:pPr>
            <a:r>
              <a:rPr lang="en-US" sz="1200" dirty="0"/>
              <a:t>Les </a:t>
            </a:r>
            <a:r>
              <a:rPr lang="en-US" sz="1200" dirty="0" err="1"/>
              <a:t>informations</a:t>
            </a:r>
            <a:r>
              <a:rPr lang="en-US" sz="1200" dirty="0"/>
              <a:t> </a:t>
            </a:r>
            <a:r>
              <a:rPr lang="en-US" sz="1200" dirty="0" err="1"/>
              <a:t>peuvent</a:t>
            </a:r>
            <a:r>
              <a:rPr lang="en-US" sz="1200" dirty="0"/>
              <a:t> </a:t>
            </a:r>
            <a:r>
              <a:rPr lang="en-US" sz="1200" dirty="0" err="1"/>
              <a:t>également</a:t>
            </a:r>
            <a:r>
              <a:rPr lang="en-US" sz="1200" dirty="0"/>
              <a:t> </a:t>
            </a:r>
            <a:r>
              <a:rPr lang="en-US" sz="1200" dirty="0" err="1"/>
              <a:t>être</a:t>
            </a:r>
            <a:r>
              <a:rPr lang="en-US" sz="1200" dirty="0"/>
              <a:t> </a:t>
            </a:r>
            <a:r>
              <a:rPr lang="en-US" sz="1200" dirty="0" err="1"/>
              <a:t>recueillies</a:t>
            </a:r>
            <a:r>
              <a:rPr lang="en-US" sz="1200" dirty="0"/>
              <a:t> </a:t>
            </a:r>
            <a:r>
              <a:rPr lang="en-US" sz="1200" dirty="0" err="1"/>
              <a:t>auprès</a:t>
            </a:r>
            <a:r>
              <a:rPr lang="en-US" sz="1200" dirty="0"/>
              <a:t> des </a:t>
            </a:r>
            <a:r>
              <a:rPr lang="en-US" sz="1200" dirty="0" err="1"/>
              <a:t>principales</a:t>
            </a:r>
            <a:r>
              <a:rPr lang="en-US" sz="1200" dirty="0"/>
              <a:t> parties </a:t>
            </a:r>
            <a:r>
              <a:rPr lang="en-US" sz="1200" dirty="0" err="1"/>
              <a:t>prenantes</a:t>
            </a:r>
            <a:r>
              <a:rPr lang="en-US" sz="1200" dirty="0"/>
              <a:t>, des </a:t>
            </a:r>
            <a:r>
              <a:rPr lang="en-US" sz="1200" dirty="0" err="1"/>
              <a:t>responsables</a:t>
            </a:r>
            <a:r>
              <a:rPr lang="en-US" sz="1200" dirty="0"/>
              <a:t> </a:t>
            </a:r>
            <a:r>
              <a:rPr lang="en-US" sz="1200" dirty="0" err="1"/>
              <a:t>gouvernementaux</a:t>
            </a:r>
            <a:r>
              <a:rPr lang="en-US" sz="1200" dirty="0"/>
              <a:t> </a:t>
            </a:r>
            <a:r>
              <a:rPr lang="en-US" sz="1200" dirty="0" err="1"/>
              <a:t>ou</a:t>
            </a:r>
            <a:r>
              <a:rPr lang="en-US" sz="1200" dirty="0"/>
              <a:t> des </a:t>
            </a:r>
            <a:r>
              <a:rPr lang="en-US" sz="1200" dirty="0" err="1"/>
              <a:t>partenaires</a:t>
            </a:r>
            <a:r>
              <a:rPr lang="en-US" sz="1200" dirty="0"/>
              <a:t> de mise </a:t>
            </a:r>
            <a:r>
              <a:rPr lang="en-US" sz="1200" dirty="0" err="1"/>
              <a:t>en</a:t>
            </a:r>
            <a:r>
              <a:rPr lang="en-US" sz="1200" dirty="0"/>
              <a:t> </a:t>
            </a:r>
            <a:r>
              <a:rPr lang="en-US" sz="1200" dirty="0" err="1"/>
              <a:t>œuvre</a:t>
            </a:r>
            <a:r>
              <a:rPr lang="en-US" sz="1200" dirty="0"/>
              <a:t> </a:t>
            </a:r>
            <a:r>
              <a:rPr lang="en-US" sz="1200" dirty="0" err="1"/>
              <a:t>concernés</a:t>
            </a:r>
            <a:r>
              <a:rPr lang="en-US" sz="1200" dirty="0"/>
              <a:t>. </a:t>
            </a:r>
          </a:p>
          <a:p>
            <a:pPr marL="171450" indent="-171450">
              <a:buFont typeface="Arial" panose="020B0604020202020204" pitchFamily="34" charset="0"/>
              <a:buChar char="•"/>
            </a:pPr>
            <a:r>
              <a:rPr lang="en-US" sz="1200" dirty="0" err="1"/>
              <a:t>Enfin</a:t>
            </a:r>
            <a:r>
              <a:rPr lang="en-US" sz="1200" dirty="0"/>
              <a:t>, </a:t>
            </a:r>
            <a:r>
              <a:rPr lang="en-US" sz="1200" dirty="0" err="1"/>
              <a:t>n'oubliez</a:t>
            </a:r>
            <a:r>
              <a:rPr lang="en-US" sz="1200" dirty="0"/>
              <a:t> pas </a:t>
            </a:r>
            <a:r>
              <a:rPr lang="en-US" sz="1200" dirty="0" err="1"/>
              <a:t>d'utiliser</a:t>
            </a:r>
            <a:r>
              <a:rPr lang="en-US" sz="1200" dirty="0"/>
              <a:t> les </a:t>
            </a:r>
            <a:r>
              <a:rPr lang="en-US" sz="1200" dirty="0" err="1"/>
              <a:t>évaluations</a:t>
            </a:r>
            <a:r>
              <a:rPr lang="en-US" sz="1200" dirty="0"/>
              <a:t> </a:t>
            </a:r>
            <a:r>
              <a:rPr lang="en-US" sz="1200" dirty="0" err="1"/>
              <a:t>antérieures</a:t>
            </a:r>
            <a:r>
              <a:rPr lang="en-US" sz="1200" dirty="0"/>
              <a:t> </a:t>
            </a:r>
            <a:r>
              <a:rPr lang="en-US" sz="1200" dirty="0" err="1"/>
              <a:t>ou</a:t>
            </a:r>
            <a:r>
              <a:rPr lang="en-US" sz="1200" dirty="0"/>
              <a:t> </a:t>
            </a:r>
            <a:r>
              <a:rPr lang="en-US" sz="1200" dirty="0" err="1"/>
              <a:t>d'autres</a:t>
            </a:r>
            <a:r>
              <a:rPr lang="en-US" sz="1200" dirty="0"/>
              <a:t> études </a:t>
            </a:r>
            <a:r>
              <a:rPr lang="en-US" sz="1200" dirty="0" err="1"/>
              <a:t>pertinentes</a:t>
            </a:r>
            <a:r>
              <a:rPr lang="en-US" sz="1200" dirty="0"/>
              <a:t> </a:t>
            </a:r>
            <a:r>
              <a:rPr lang="en-US" sz="1200" dirty="0" err="1"/>
              <a:t>réalisées</a:t>
            </a:r>
            <a:r>
              <a:rPr lang="en-US" sz="1200" dirty="0"/>
              <a:t> par le DOL </a:t>
            </a:r>
            <a:r>
              <a:rPr lang="en-US" sz="1200" dirty="0" err="1"/>
              <a:t>ou</a:t>
            </a:r>
            <a:r>
              <a:rPr lang="en-US" sz="1200" dirty="0"/>
              <a:t> </a:t>
            </a:r>
            <a:r>
              <a:rPr lang="en-US" sz="1200" dirty="0" err="1"/>
              <a:t>d'autres</a:t>
            </a:r>
            <a:r>
              <a:rPr lang="en-US" sz="1200" dirty="0"/>
              <a:t> </a:t>
            </a:r>
            <a:r>
              <a:rPr lang="en-US" sz="1200" dirty="0" err="1"/>
              <a:t>donateurs</a:t>
            </a:r>
            <a:r>
              <a:rPr lang="en-US" sz="1200" dirty="0"/>
              <a:t>/</a:t>
            </a:r>
            <a:r>
              <a:rPr lang="en-US" sz="1200" dirty="0" err="1"/>
              <a:t>partenaires</a:t>
            </a:r>
            <a:r>
              <a:rPr lang="en-US" sz="1200" dirty="0"/>
              <a:t> (par </a:t>
            </a:r>
            <a:r>
              <a:rPr lang="en-US" sz="1200" dirty="0" err="1"/>
              <a:t>exemple</a:t>
            </a:r>
            <a:r>
              <a:rPr lang="en-US" sz="1200" dirty="0"/>
              <a:t>, </a:t>
            </a:r>
            <a:r>
              <a:rPr lang="en-US" sz="1200" dirty="0" err="1"/>
              <a:t>l'UNICEF</a:t>
            </a:r>
            <a:r>
              <a:rPr lang="en-US" sz="1200" dirty="0"/>
              <a:t>, la BM, les </a:t>
            </a:r>
            <a:r>
              <a:rPr lang="en-US" sz="1200" dirty="0" err="1"/>
              <a:t>universités</a:t>
            </a:r>
            <a:r>
              <a:rPr lang="en-US" sz="1200" dirty="0"/>
              <a:t>, etc.) </a:t>
            </a:r>
            <a:r>
              <a:rPr lang="en-US" sz="1200" dirty="0" err="1"/>
              <a:t>comme</a:t>
            </a:r>
            <a:r>
              <a:rPr lang="en-US" sz="1200" dirty="0"/>
              <a:t> recherche pour informer la conception du RF. </a:t>
            </a:r>
          </a:p>
          <a:p>
            <a:pPr marL="171450" indent="-171450">
              <a:buFont typeface="Arial" panose="020B0604020202020204" pitchFamily="34" charset="0"/>
              <a:buChar char="•"/>
            </a:pPr>
            <a:r>
              <a:rPr lang="en-US" dirty="0" err="1"/>
              <a:t>Voyons</a:t>
            </a:r>
            <a:r>
              <a:rPr lang="en-US" dirty="0"/>
              <a:t> </a:t>
            </a:r>
            <a:r>
              <a:rPr lang="en-US" dirty="0" err="1"/>
              <a:t>maintenant</a:t>
            </a:r>
            <a:r>
              <a:rPr lang="en-US" dirty="0"/>
              <a:t> </a:t>
            </a:r>
            <a:r>
              <a:rPr lang="en-US" dirty="0" err="1"/>
              <a:t>quelques</a:t>
            </a:r>
            <a:r>
              <a:rPr lang="en-US" dirty="0"/>
              <a:t> </a:t>
            </a:r>
            <a:r>
              <a:rPr lang="en-US" dirty="0" err="1"/>
              <a:t>exemples</a:t>
            </a:r>
            <a:r>
              <a:rPr lang="en-US" dirty="0"/>
              <a:t> de </a:t>
            </a:r>
            <a:r>
              <a:rPr lang="en-US" dirty="0" err="1"/>
              <a:t>différents</a:t>
            </a:r>
            <a:r>
              <a:rPr lang="en-US" dirty="0"/>
              <a:t> types </a:t>
            </a:r>
            <a:r>
              <a:rPr lang="en-US" dirty="0" err="1"/>
              <a:t>d'analyses</a:t>
            </a:r>
            <a:r>
              <a:rPr lang="en-US" dirty="0"/>
              <a:t> </a:t>
            </a:r>
            <a:r>
              <a:rPr lang="en-US" dirty="0" err="1"/>
              <a:t>en</a:t>
            </a:r>
            <a:r>
              <a:rPr lang="en-US" dirty="0"/>
              <a:t> </a:t>
            </a:r>
            <a:r>
              <a:rPr lang="en-US" dirty="0" err="1"/>
              <a:t>commençant</a:t>
            </a:r>
            <a:r>
              <a:rPr lang="en-US" dirty="0"/>
              <a:t> par </a:t>
            </a:r>
            <a:r>
              <a:rPr lang="en-US" dirty="0" err="1"/>
              <a:t>l'arbre</a:t>
            </a:r>
            <a:r>
              <a:rPr lang="en-US" dirty="0"/>
              <a:t> </a:t>
            </a:r>
            <a:r>
              <a:rPr lang="en-US" dirty="0" err="1"/>
              <a:t>à</a:t>
            </a:r>
            <a:r>
              <a:rPr lang="en-US" dirty="0"/>
              <a:t> </a:t>
            </a:r>
            <a:r>
              <a:rPr lang="en-US" dirty="0" err="1"/>
              <a:t>problèmes</a:t>
            </a:r>
            <a:r>
              <a:rPr lang="en-US" dirty="0"/>
              <a:t>. </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19</a:t>
            </a:fld>
            <a:endParaRPr lang="en-US" dirty="0"/>
          </a:p>
        </p:txBody>
      </p:sp>
    </p:spTree>
    <p:extLst>
      <p:ext uri="{BB962C8B-B14F-4D97-AF65-F5344CB8AC3E}">
        <p14:creationId xmlns:p14="http://schemas.microsoft.com/office/powerpoint/2010/main" val="377196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s'agit</a:t>
            </a:r>
            <a:r>
              <a:rPr lang="en-US" dirty="0"/>
              <a:t> du </a:t>
            </a:r>
            <a:r>
              <a:rPr lang="en-US" dirty="0" err="1"/>
              <a:t>deuxième</a:t>
            </a:r>
            <a:r>
              <a:rPr lang="en-US" dirty="0"/>
              <a:t> </a:t>
            </a:r>
            <a:r>
              <a:rPr lang="en-US" dirty="0" err="1"/>
              <a:t>cours</a:t>
            </a:r>
            <a:r>
              <a:rPr lang="en-US" dirty="0"/>
              <a:t> de la </a:t>
            </a:r>
            <a:r>
              <a:rPr lang="en-US" dirty="0" err="1"/>
              <a:t>série</a:t>
            </a:r>
            <a:r>
              <a:rPr lang="en-US" dirty="0"/>
              <a:t> de </a:t>
            </a:r>
            <a:r>
              <a:rPr lang="en-US" dirty="0" err="1"/>
              <a:t>cours</a:t>
            </a:r>
            <a:r>
              <a:rPr lang="en-US" dirty="0"/>
              <a:t> sur les concepts de M&amp;E </a:t>
            </a:r>
            <a:r>
              <a:rPr lang="en-US" dirty="0" err="1"/>
              <a:t>offerts</a:t>
            </a:r>
            <a:r>
              <a:rPr lang="en-US" dirty="0"/>
              <a:t> aux </a:t>
            </a:r>
            <a:r>
              <a:rPr lang="en-US" dirty="0" err="1"/>
              <a:t>bénéficiaires</a:t>
            </a:r>
            <a:r>
              <a:rPr lang="en-US" dirty="0"/>
              <a:t> de subventions du Bureau des affaires </a:t>
            </a:r>
            <a:r>
              <a:rPr lang="en-US" dirty="0" err="1"/>
              <a:t>internationales</a:t>
            </a:r>
            <a:r>
              <a:rPr lang="en-US" dirty="0"/>
              <a:t> du travail (ILAB) du </a:t>
            </a:r>
            <a:r>
              <a:rPr lang="en-US" dirty="0" err="1"/>
              <a:t>ministère</a:t>
            </a:r>
            <a:r>
              <a:rPr lang="en-US" dirty="0"/>
              <a:t> </a:t>
            </a:r>
            <a:r>
              <a:rPr lang="en-US" dirty="0" err="1"/>
              <a:t>américain</a:t>
            </a:r>
            <a:r>
              <a:rPr lang="en-US" dirty="0"/>
              <a:t> du Travail. Ce </a:t>
            </a:r>
            <a:r>
              <a:rPr lang="en-US" dirty="0" err="1"/>
              <a:t>cours</a:t>
            </a:r>
            <a:r>
              <a:rPr lang="en-US" dirty="0"/>
              <a:t> se </a:t>
            </a:r>
            <a:r>
              <a:rPr lang="en-US" dirty="0" err="1"/>
              <a:t>concentre</a:t>
            </a:r>
            <a:r>
              <a:rPr lang="en-US" dirty="0"/>
              <a:t> sur les concepts et </a:t>
            </a:r>
            <a:r>
              <a:rPr lang="en-US" dirty="0" err="1"/>
              <a:t>outils</a:t>
            </a:r>
            <a:r>
              <a:rPr lang="en-US" dirty="0"/>
              <a:t> </a:t>
            </a:r>
            <a:r>
              <a:rPr lang="en-US" dirty="0" err="1"/>
              <a:t>clés</a:t>
            </a:r>
            <a:r>
              <a:rPr lang="en-US" dirty="0"/>
              <a:t> pour la conception de cadres de </a:t>
            </a:r>
            <a:r>
              <a:rPr lang="en-US" dirty="0" err="1"/>
              <a:t>résultats</a:t>
            </a:r>
            <a:r>
              <a:rPr lang="en-US" dirty="0"/>
              <a:t> </a:t>
            </a:r>
            <a:r>
              <a:rPr lang="en-US" dirty="0" err="1"/>
              <a:t>efficaces</a:t>
            </a:r>
            <a:r>
              <a:rPr lang="en-US" dirty="0"/>
              <a:t>.</a:t>
            </a:r>
          </a:p>
          <a:p>
            <a:pPr marL="171450" indent="-171450">
              <a:buFont typeface="Arial" panose="020B0604020202020204" pitchFamily="34" charset="0"/>
              <a:buChar char="•"/>
            </a:pPr>
            <a:r>
              <a:rPr lang="en-US" dirty="0"/>
              <a:t>Les </a:t>
            </a:r>
            <a:r>
              <a:rPr lang="en-US" dirty="0" err="1"/>
              <a:t>cours</a:t>
            </a:r>
            <a:r>
              <a:rPr lang="en-US" dirty="0"/>
              <a:t> </a:t>
            </a:r>
            <a:r>
              <a:rPr lang="en-US" dirty="0" err="1"/>
              <a:t>restants</a:t>
            </a:r>
            <a:r>
              <a:rPr lang="en-US" dirty="0"/>
              <a:t> de la </a:t>
            </a:r>
            <a:r>
              <a:rPr lang="en-US" dirty="0" err="1"/>
              <a:t>série</a:t>
            </a:r>
            <a:r>
              <a:rPr lang="en-US" dirty="0"/>
              <a:t> </a:t>
            </a:r>
            <a:r>
              <a:rPr lang="en-US" dirty="0" err="1"/>
              <a:t>couvriront</a:t>
            </a:r>
            <a:r>
              <a:rPr lang="en-US" dirty="0"/>
              <a:t> :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800100" marR="0" lvl="1" indent="-342900" algn="just">
              <a:spcBef>
                <a:spcPts val="0"/>
              </a:spcBef>
              <a:spcAft>
                <a:spcPts val="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Concevoir</a:t>
            </a:r>
            <a:r>
              <a:rPr lang="en-US" sz="1800" dirty="0">
                <a:effectLst/>
                <a:latin typeface="Times New Roman" panose="02020603050405020304" pitchFamily="18" charset="0"/>
                <a:ea typeface="Calibri" panose="020F0502020204030204" pitchFamily="34" charset="0"/>
              </a:rPr>
              <a:t> et </a:t>
            </a:r>
            <a:r>
              <a:rPr lang="en-US" sz="1800" dirty="0" err="1">
                <a:effectLst/>
                <a:latin typeface="Times New Roman" panose="02020603050405020304" pitchFamily="18" charset="0"/>
                <a:ea typeface="Calibri" panose="020F0502020204030204" pitchFamily="34" charset="0"/>
              </a:rPr>
              <a:t>définir</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indicateurs</a:t>
            </a:r>
            <a:r>
              <a:rPr lang="en-US" sz="1800" dirty="0">
                <a:effectLst/>
                <a:latin typeface="Times New Roman" panose="02020603050405020304" pitchFamily="18" charset="0"/>
                <a:ea typeface="Calibri" panose="020F0502020204030204" pitchFamily="34" charset="0"/>
              </a:rPr>
              <a:t> de performance, </a:t>
            </a:r>
          </a:p>
          <a:p>
            <a:pPr marL="800100" marR="0" lvl="1" indent="-342900" algn="just">
              <a:spcBef>
                <a:spcPts val="0"/>
              </a:spcBef>
              <a:spcAft>
                <a:spcPts val="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Développer</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outils</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collecte</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données</a:t>
            </a:r>
            <a:r>
              <a:rPr lang="en-US" sz="1800" dirty="0">
                <a:effectLst/>
                <a:latin typeface="Times New Roman" panose="02020603050405020304" pitchFamily="18" charset="0"/>
                <a:ea typeface="Calibri" panose="020F0502020204030204" pitchFamily="34" charset="0"/>
              </a:rPr>
              <a:t> </a:t>
            </a: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Fixer les </a:t>
            </a:r>
            <a:r>
              <a:rPr lang="en-US" sz="1800" dirty="0" err="1">
                <a:effectLst/>
                <a:latin typeface="Times New Roman" panose="02020603050405020304" pitchFamily="18" charset="0"/>
                <a:ea typeface="Calibri" panose="020F0502020204030204" pitchFamily="34" charset="0"/>
              </a:rPr>
              <a:t>valeurs</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référence</a:t>
            </a:r>
            <a:r>
              <a:rPr lang="en-US" sz="1800" dirty="0">
                <a:effectLst/>
                <a:latin typeface="Times New Roman" panose="02020603050405020304" pitchFamily="18" charset="0"/>
                <a:ea typeface="Calibri" panose="020F0502020204030204" pitchFamily="34" charset="0"/>
              </a:rPr>
              <a:t> et les </a:t>
            </a:r>
            <a:r>
              <a:rPr lang="en-US" sz="1800" dirty="0" err="1">
                <a:effectLst/>
                <a:latin typeface="Times New Roman" panose="02020603050405020304" pitchFamily="18" charset="0"/>
                <a:ea typeface="Calibri" panose="020F0502020204030204" pitchFamily="34" charset="0"/>
              </a:rPr>
              <a:t>cibles</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indicateurs</a:t>
            </a:r>
            <a:endParaRPr lang="en-US" sz="1800" dirty="0">
              <a:effectLst/>
              <a:latin typeface="Times New Roman" panose="02020603050405020304" pitchFamily="18"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rPr>
              <a:t>Utiliser</a:t>
            </a:r>
            <a:r>
              <a:rPr lang="en-US" sz="1800" dirty="0">
                <a:effectLst/>
                <a:latin typeface="Times New Roman" panose="02020603050405020304" pitchFamily="18" charset="0"/>
                <a:ea typeface="Calibri" panose="020F0502020204030204" pitchFamily="34" charset="0"/>
              </a:rPr>
              <a:t> les </a:t>
            </a:r>
            <a:r>
              <a:rPr lang="en-US" sz="1800" dirty="0" err="1">
                <a:effectLst/>
                <a:latin typeface="Times New Roman" panose="02020603050405020304" pitchFamily="18" charset="0"/>
                <a:ea typeface="Calibri" panose="020F0502020204030204" pitchFamily="34" charset="0"/>
              </a:rPr>
              <a:t>données</a:t>
            </a:r>
            <a:r>
              <a:rPr lang="en-US" sz="1800" dirty="0">
                <a:effectLst/>
                <a:latin typeface="Times New Roman" panose="02020603050405020304" pitchFamily="18" charset="0"/>
                <a:ea typeface="Calibri" panose="020F0502020204030204" pitchFamily="34" charset="0"/>
              </a:rPr>
              <a:t> pour </a:t>
            </a:r>
            <a:r>
              <a:rPr lang="en-US" sz="1800" dirty="0" err="1">
                <a:effectLst/>
                <a:latin typeface="Times New Roman" panose="02020603050405020304" pitchFamily="18" charset="0"/>
                <a:ea typeface="Calibri" panose="020F0502020204030204" pitchFamily="34" charset="0"/>
              </a:rPr>
              <a:t>améliorer</a:t>
            </a:r>
            <a:r>
              <a:rPr lang="en-US" sz="1800" dirty="0">
                <a:effectLst/>
                <a:latin typeface="Times New Roman" panose="02020603050405020304" pitchFamily="18" charset="0"/>
                <a:ea typeface="Calibri" panose="020F0502020204030204" pitchFamily="34" charset="0"/>
              </a:rPr>
              <a:t> le </a:t>
            </a:r>
            <a:r>
              <a:rPr lang="en-US" sz="1800" dirty="0" err="1">
                <a:effectLst/>
                <a:latin typeface="Times New Roman" panose="02020603050405020304" pitchFamily="18" charset="0"/>
                <a:ea typeface="Calibri" panose="020F0502020204030204" pitchFamily="34" charset="0"/>
              </a:rPr>
              <a:t>projet</a:t>
            </a:r>
            <a:r>
              <a:rPr lang="en-US" sz="1800" dirty="0">
                <a:effectLst/>
                <a:latin typeface="Times New Roman" panose="02020603050405020304" pitchFamily="18" charset="0"/>
                <a:ea typeface="Calibri" panose="020F0502020204030204" pitchFamily="34" charset="0"/>
              </a:rPr>
              <a: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err="1"/>
              <a:t>L'arbre</a:t>
            </a:r>
            <a:r>
              <a:rPr lang="en-US" sz="1200" dirty="0"/>
              <a:t> </a:t>
            </a:r>
            <a:r>
              <a:rPr lang="en-US" sz="1200" dirty="0" err="1"/>
              <a:t>à</a:t>
            </a:r>
            <a:r>
              <a:rPr lang="en-US" sz="1200" dirty="0"/>
              <a:t> </a:t>
            </a:r>
            <a:r>
              <a:rPr lang="en-US" sz="1200" dirty="0" err="1"/>
              <a:t>problèmes</a:t>
            </a:r>
            <a:r>
              <a:rPr lang="en-US" sz="1200" dirty="0"/>
              <a:t> </a:t>
            </a:r>
            <a:r>
              <a:rPr lang="en-US" sz="1200" dirty="0" err="1"/>
              <a:t>est</a:t>
            </a:r>
            <a:r>
              <a:rPr lang="en-US" sz="1200" dirty="0"/>
              <a:t> </a:t>
            </a:r>
            <a:r>
              <a:rPr lang="en-US" sz="1200" dirty="0" err="1"/>
              <a:t>l'un</a:t>
            </a:r>
            <a:r>
              <a:rPr lang="en-US" sz="1200" dirty="0"/>
              <a:t> des types </a:t>
            </a:r>
            <a:r>
              <a:rPr lang="en-US" sz="1200" dirty="0" err="1"/>
              <a:t>d'analyse</a:t>
            </a:r>
            <a:r>
              <a:rPr lang="en-US" sz="1200" dirty="0"/>
              <a:t> les plus </a:t>
            </a:r>
            <a:r>
              <a:rPr lang="en-US" sz="1200" dirty="0" err="1"/>
              <a:t>couramment</a:t>
            </a:r>
            <a:r>
              <a:rPr lang="en-US" sz="1200" dirty="0"/>
              <a:t> </a:t>
            </a:r>
            <a:r>
              <a:rPr lang="en-US" sz="1200" dirty="0" err="1"/>
              <a:t>utilisés</a:t>
            </a:r>
            <a:r>
              <a:rPr lang="en-US" sz="1200" dirty="0"/>
              <a:t> par les </a:t>
            </a:r>
            <a:r>
              <a:rPr lang="en-US" sz="1200" dirty="0" err="1"/>
              <a:t>bénéficiaires</a:t>
            </a:r>
            <a:r>
              <a:rPr lang="en-US" sz="1200" dirty="0"/>
              <a:t> de subventions de </a:t>
            </a:r>
            <a:r>
              <a:rPr lang="en-US" sz="1200" dirty="0" err="1"/>
              <a:t>l'ILAB</a:t>
            </a:r>
            <a:r>
              <a:rPr lang="en-US" sz="1200" dirty="0"/>
              <a:t>, car sans </a:t>
            </a:r>
            <a:r>
              <a:rPr lang="en-US" sz="1200" dirty="0" err="1"/>
              <a:t>une</a:t>
            </a:r>
            <a:r>
              <a:rPr lang="en-US" sz="1200" dirty="0"/>
              <a:t> </a:t>
            </a:r>
            <a:r>
              <a:rPr lang="en-US" sz="1200" dirty="0" err="1"/>
              <a:t>compréhension</a:t>
            </a:r>
            <a:r>
              <a:rPr lang="en-US" sz="1200" dirty="0"/>
              <a:t> </a:t>
            </a:r>
            <a:r>
              <a:rPr lang="en-US" sz="1200" dirty="0" err="1"/>
              <a:t>approfondie</a:t>
            </a:r>
            <a:r>
              <a:rPr lang="en-US" sz="1200" dirty="0"/>
              <a:t> des questions et des </a:t>
            </a:r>
            <a:r>
              <a:rPr lang="en-US" sz="1200" dirty="0" err="1"/>
              <a:t>défis</a:t>
            </a:r>
            <a:r>
              <a:rPr lang="en-US" sz="1200" dirty="0"/>
              <a:t> </a:t>
            </a:r>
            <a:r>
              <a:rPr lang="en-US" sz="1200" dirty="0" err="1"/>
              <a:t>fondamentaux</a:t>
            </a:r>
            <a:r>
              <a:rPr lang="en-US" sz="1200" dirty="0"/>
              <a:t>, il </a:t>
            </a:r>
            <a:r>
              <a:rPr lang="en-US" sz="1200" dirty="0" err="1"/>
              <a:t>est</a:t>
            </a:r>
            <a:r>
              <a:rPr lang="en-US" sz="1200" dirty="0"/>
              <a:t> difficile </a:t>
            </a:r>
            <a:r>
              <a:rPr lang="en-US" sz="1200" dirty="0" err="1"/>
              <a:t>d'élaborer</a:t>
            </a:r>
            <a:r>
              <a:rPr lang="en-US" sz="1200" dirty="0"/>
              <a:t> un </a:t>
            </a:r>
            <a:r>
              <a:rPr lang="en-US" sz="1200" dirty="0" err="1"/>
              <a:t>projet</a:t>
            </a:r>
            <a:r>
              <a:rPr lang="en-US" sz="1200" dirty="0"/>
              <a:t> qui sera </a:t>
            </a:r>
            <a:r>
              <a:rPr lang="en-US" sz="1200" dirty="0" err="1"/>
              <a:t>couronné</a:t>
            </a:r>
            <a:r>
              <a:rPr lang="en-US" sz="1200" dirty="0"/>
              <a:t> de succès.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 </a:t>
            </a:r>
            <a:r>
              <a:rPr lang="en-US" sz="1200" dirty="0" err="1"/>
              <a:t>arbre</a:t>
            </a:r>
            <a:r>
              <a:rPr lang="en-US" sz="1200" dirty="0"/>
              <a:t> </a:t>
            </a:r>
            <a:r>
              <a:rPr lang="en-US" sz="1200" dirty="0" err="1"/>
              <a:t>à</a:t>
            </a:r>
            <a:r>
              <a:rPr lang="en-US" sz="1200" dirty="0"/>
              <a:t> </a:t>
            </a:r>
            <a:r>
              <a:rPr lang="en-US" sz="1200" dirty="0" err="1"/>
              <a:t>problèmes</a:t>
            </a:r>
            <a:r>
              <a:rPr lang="en-US" sz="1200" dirty="0"/>
              <a:t> </a:t>
            </a:r>
            <a:r>
              <a:rPr lang="en-US" sz="1200" dirty="0" err="1"/>
              <a:t>identifie</a:t>
            </a:r>
            <a:r>
              <a:rPr lang="en-US" sz="1200" dirty="0"/>
              <a:t> le </a:t>
            </a:r>
            <a:r>
              <a:rPr lang="en-US" sz="1200" dirty="0" err="1"/>
              <a:t>problème</a:t>
            </a:r>
            <a:r>
              <a:rPr lang="en-US" sz="1200" dirty="0"/>
              <a:t> central et les causes profondes </a:t>
            </a:r>
            <a:r>
              <a:rPr lang="en-US" sz="1200" dirty="0" err="1"/>
              <a:t>à</a:t>
            </a:r>
            <a:r>
              <a:rPr lang="en-US" sz="1200" dirty="0"/>
              <a:t> </a:t>
            </a:r>
            <a:r>
              <a:rPr lang="en-US" sz="1200" dirty="0" err="1"/>
              <a:t>traiter</a:t>
            </a:r>
            <a:r>
              <a:rPr lang="en-US" sz="1200" dirty="0"/>
              <a:t> par le </a:t>
            </a:r>
            <a:r>
              <a:rPr lang="en-US" sz="1200" dirty="0" err="1"/>
              <a:t>projet</a:t>
            </a:r>
            <a:r>
              <a:rPr lang="en-US" sz="1200" dirty="0"/>
              <a:t> et aide </a:t>
            </a:r>
            <a:r>
              <a:rPr lang="en-US" sz="1200" dirty="0" err="1"/>
              <a:t>à</a:t>
            </a:r>
            <a:r>
              <a:rPr lang="en-US" sz="1200" dirty="0"/>
              <a:t> </a:t>
            </a:r>
            <a:r>
              <a:rPr lang="en-US" sz="1200" dirty="0" err="1"/>
              <a:t>visualiser</a:t>
            </a:r>
            <a:r>
              <a:rPr lang="en-US" sz="1200" dirty="0"/>
              <a:t> les relations de cause </a:t>
            </a:r>
            <a:r>
              <a:rPr lang="en-US" sz="1200" dirty="0" err="1"/>
              <a:t>à</a:t>
            </a:r>
            <a:r>
              <a:rPr lang="en-US" sz="1200" dirty="0"/>
              <a:t> </a:t>
            </a:r>
            <a:r>
              <a:rPr lang="en-US" sz="1200" dirty="0" err="1"/>
              <a:t>effet</a:t>
            </a:r>
            <a:r>
              <a:rPr lang="en-US" sz="1200" dirty="0"/>
              <a: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Il </a:t>
            </a:r>
            <a:r>
              <a:rPr lang="en-US" sz="1200" dirty="0" err="1"/>
              <a:t>est</a:t>
            </a:r>
            <a:r>
              <a:rPr lang="en-US" sz="1200" dirty="0"/>
              <a:t> </a:t>
            </a:r>
            <a:r>
              <a:rPr lang="en-US" sz="1200" dirty="0" err="1"/>
              <a:t>recommandé</a:t>
            </a:r>
            <a:r>
              <a:rPr lang="en-US" sz="1200" dirty="0"/>
              <a:t> de faire </a:t>
            </a:r>
            <a:r>
              <a:rPr lang="en-US" sz="1200" dirty="0" err="1"/>
              <a:t>l'analyse</a:t>
            </a:r>
            <a:r>
              <a:rPr lang="en-US" sz="1200" dirty="0"/>
              <a:t> des </a:t>
            </a:r>
            <a:r>
              <a:rPr lang="en-US" sz="1200" dirty="0" err="1"/>
              <a:t>problèmes</a:t>
            </a:r>
            <a:r>
              <a:rPr lang="en-US" sz="1200" dirty="0"/>
              <a:t> avec un </a:t>
            </a:r>
            <a:r>
              <a:rPr lang="en-US" sz="1200" dirty="0" err="1"/>
              <a:t>groupe</a:t>
            </a:r>
            <a:r>
              <a:rPr lang="en-US" sz="1200" dirty="0"/>
              <a:t> de parties </a:t>
            </a:r>
            <a:r>
              <a:rPr lang="en-US" sz="1200" dirty="0" err="1"/>
              <a:t>prenantes</a:t>
            </a:r>
            <a:r>
              <a:rPr lang="en-US" sz="1200" dirty="0"/>
              <a:t> qui </a:t>
            </a:r>
            <a:r>
              <a:rPr lang="en-US" sz="1200" dirty="0" err="1"/>
              <a:t>comprennent</a:t>
            </a:r>
            <a:r>
              <a:rPr lang="en-US" sz="1200" dirty="0"/>
              <a:t> les questions, les </a:t>
            </a:r>
            <a:r>
              <a:rPr lang="en-US" sz="1200" dirty="0" err="1"/>
              <a:t>défis</a:t>
            </a:r>
            <a:r>
              <a:rPr lang="en-US" sz="1200" dirty="0"/>
              <a:t> et les </a:t>
            </a:r>
            <a:r>
              <a:rPr lang="en-US" sz="1200" dirty="0" err="1"/>
              <a:t>circonstances</a:t>
            </a:r>
            <a:r>
              <a:rPr lang="en-US" sz="1200" dirty="0"/>
              <a:t> </a:t>
            </a:r>
            <a:r>
              <a:rPr lang="en-US" sz="1200" dirty="0" err="1"/>
              <a:t>uniques</a:t>
            </a:r>
            <a:r>
              <a:rPr lang="en-US" sz="1200" dirty="0"/>
              <a:t> dans </a:t>
            </a:r>
            <a:r>
              <a:rPr lang="en-US" sz="1200" dirty="0" err="1"/>
              <a:t>lesquelles</a:t>
            </a:r>
            <a:r>
              <a:rPr lang="en-US" sz="1200" dirty="0"/>
              <a:t> le </a:t>
            </a:r>
            <a:r>
              <a:rPr lang="en-US" sz="1200" dirty="0" err="1"/>
              <a:t>projet</a:t>
            </a:r>
            <a:r>
              <a:rPr lang="en-US" sz="1200" dirty="0"/>
              <a:t> </a:t>
            </a:r>
            <a:r>
              <a:rPr lang="en-US" sz="1200" dirty="0" err="1"/>
              <a:t>fonctionnera</a:t>
            </a:r>
            <a:r>
              <a:rPr lang="en-US" sz="1200" dirty="0"/>
              <a:t>.  </a:t>
            </a:r>
            <a:r>
              <a:rPr lang="en-US" sz="1200" dirty="0" err="1"/>
              <a:t>En</a:t>
            </a:r>
            <a:r>
              <a:rPr lang="en-US" sz="1200" dirty="0"/>
              <a:t> plus </a:t>
            </a:r>
            <a:r>
              <a:rPr lang="en-US" sz="1200" dirty="0" err="1"/>
              <a:t>d'impliquer</a:t>
            </a:r>
            <a:r>
              <a:rPr lang="en-US" sz="1200" dirty="0"/>
              <a:t> </a:t>
            </a:r>
            <a:r>
              <a:rPr lang="en-US" sz="1200" dirty="0" err="1"/>
              <a:t>l'équipe</a:t>
            </a:r>
            <a:r>
              <a:rPr lang="en-US" sz="1200" dirty="0"/>
              <a:t> et les </a:t>
            </a:r>
            <a:r>
              <a:rPr lang="en-US" sz="1200" dirty="0" err="1"/>
              <a:t>partenaires</a:t>
            </a:r>
            <a:r>
              <a:rPr lang="en-US" sz="1200" dirty="0"/>
              <a:t> du </a:t>
            </a:r>
            <a:r>
              <a:rPr lang="en-US" sz="1200" dirty="0" err="1"/>
              <a:t>projet</a:t>
            </a:r>
            <a:r>
              <a:rPr lang="en-US" sz="1200" dirty="0"/>
              <a:t>, </a:t>
            </a:r>
            <a:r>
              <a:rPr lang="en-US" sz="1200" dirty="0" err="1"/>
              <a:t>envisagez</a:t>
            </a:r>
            <a:r>
              <a:rPr lang="en-US" sz="1200" dirty="0"/>
              <a:t> </a:t>
            </a:r>
            <a:r>
              <a:rPr lang="en-US" sz="1200" dirty="0" err="1"/>
              <a:t>d'impliquer</a:t>
            </a:r>
            <a:r>
              <a:rPr lang="en-US" sz="1200" dirty="0"/>
              <a:t> des </a:t>
            </a:r>
            <a:r>
              <a:rPr lang="en-US" sz="1200" dirty="0" err="1"/>
              <a:t>représentants</a:t>
            </a:r>
            <a:r>
              <a:rPr lang="en-US" sz="1200" dirty="0"/>
              <a:t> de la </a:t>
            </a:r>
            <a:r>
              <a:rPr lang="en-US" sz="1200" dirty="0" err="1"/>
              <a:t>communauté</a:t>
            </a:r>
            <a:r>
              <a:rPr lang="en-US" sz="1200" dirty="0"/>
              <a:t> </a:t>
            </a:r>
            <a:r>
              <a:rPr lang="en-US" sz="1200" dirty="0" err="1"/>
              <a:t>cible</a:t>
            </a:r>
            <a:r>
              <a:rPr lang="en-US" sz="1200" dirty="0"/>
              <a:t>, des </a:t>
            </a:r>
            <a:r>
              <a:rPr lang="en-US" sz="1200" dirty="0" err="1"/>
              <a:t>organisations</a:t>
            </a:r>
            <a:r>
              <a:rPr lang="en-US" sz="1200" dirty="0"/>
              <a:t> locales, des </a:t>
            </a:r>
            <a:r>
              <a:rPr lang="en-US" sz="1200" dirty="0" err="1"/>
              <a:t>dirigeants</a:t>
            </a:r>
            <a:r>
              <a:rPr lang="en-US" sz="1200" dirty="0"/>
              <a:t> </a:t>
            </a:r>
            <a:r>
              <a:rPr lang="en-US" sz="1200" dirty="0" err="1"/>
              <a:t>locaux</a:t>
            </a:r>
            <a:r>
              <a:rPr lang="en-US" sz="1200" dirty="0"/>
              <a:t> et des experts </a:t>
            </a:r>
            <a:r>
              <a:rPr lang="en-US" sz="1200" dirty="0" err="1"/>
              <a:t>en</a:t>
            </a:r>
            <a:r>
              <a:rPr lang="en-US" sz="1200" dirty="0"/>
              <a:t> la matière. </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20</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a:t>Le </a:t>
            </a:r>
            <a:r>
              <a:rPr lang="en-US" sz="1200" dirty="0" err="1"/>
              <a:t>processus</a:t>
            </a:r>
            <a:r>
              <a:rPr lang="en-US" sz="1200" dirty="0"/>
              <a:t> </a:t>
            </a:r>
            <a:r>
              <a:rPr lang="en-US" sz="1200" dirty="0" err="1"/>
              <a:t>d'élaboration</a:t>
            </a:r>
            <a:r>
              <a:rPr lang="en-US" sz="1200" dirty="0"/>
              <a:t> d'un </a:t>
            </a:r>
            <a:r>
              <a:rPr lang="en-US" sz="1200" dirty="0" err="1"/>
              <a:t>arbre</a:t>
            </a:r>
            <a:r>
              <a:rPr lang="en-US" sz="1200" dirty="0"/>
              <a:t> </a:t>
            </a:r>
            <a:r>
              <a:rPr lang="en-US" sz="1200" dirty="0" err="1"/>
              <a:t>à</a:t>
            </a:r>
            <a:r>
              <a:rPr lang="en-US" sz="1200" dirty="0"/>
              <a:t> </a:t>
            </a:r>
            <a:r>
              <a:rPr lang="en-US" sz="1200" dirty="0" err="1"/>
              <a:t>problèmes</a:t>
            </a:r>
            <a:r>
              <a:rPr lang="en-US" sz="1200" dirty="0"/>
              <a:t> </a:t>
            </a:r>
            <a:r>
              <a:rPr lang="en-US" sz="1200" dirty="0" err="1"/>
              <a:t>est</a:t>
            </a:r>
            <a:r>
              <a:rPr lang="en-US" sz="1200" dirty="0"/>
              <a:t> </a:t>
            </a:r>
            <a:r>
              <a:rPr lang="en-US" sz="1200" dirty="0" err="1"/>
              <a:t>assez</a:t>
            </a:r>
            <a:r>
              <a:rPr lang="en-US" sz="1200" dirty="0"/>
              <a:t> simple, </a:t>
            </a:r>
            <a:r>
              <a:rPr lang="en-US" sz="1200" dirty="0" err="1"/>
              <a:t>même</a:t>
            </a:r>
            <a:r>
              <a:rPr lang="en-US" sz="1200" dirty="0"/>
              <a:t> </a:t>
            </a:r>
            <a:r>
              <a:rPr lang="en-US" sz="1200" dirty="0" err="1"/>
              <a:t>si</a:t>
            </a:r>
            <a:r>
              <a:rPr lang="en-US" sz="1200" dirty="0"/>
              <a:t> </a:t>
            </a:r>
            <a:r>
              <a:rPr lang="en-US" sz="1200" dirty="0" err="1"/>
              <a:t>l'identification</a:t>
            </a:r>
            <a:r>
              <a:rPr lang="en-US" sz="1200" dirty="0"/>
              <a:t> de </a:t>
            </a:r>
            <a:r>
              <a:rPr lang="en-US" sz="1200" dirty="0" err="1"/>
              <a:t>tous</a:t>
            </a:r>
            <a:r>
              <a:rPr lang="en-US" sz="1200" dirty="0"/>
              <a:t> les </a:t>
            </a:r>
            <a:r>
              <a:rPr lang="en-US" sz="1200" dirty="0" err="1"/>
              <a:t>problèmes</a:t>
            </a:r>
            <a:r>
              <a:rPr lang="en-US" sz="1200" dirty="0"/>
              <a:t> et </a:t>
            </a:r>
            <a:r>
              <a:rPr lang="en-US" sz="1200" dirty="0" err="1"/>
              <a:t>leur</a:t>
            </a:r>
            <a:r>
              <a:rPr lang="en-US" sz="1200" dirty="0"/>
              <a:t> </a:t>
            </a:r>
            <a:r>
              <a:rPr lang="en-US" sz="1200" dirty="0" err="1"/>
              <a:t>organisation</a:t>
            </a:r>
            <a:r>
              <a:rPr lang="en-US" sz="1200" dirty="0"/>
              <a:t> </a:t>
            </a:r>
            <a:r>
              <a:rPr lang="en-US" sz="1200" dirty="0" err="1"/>
              <a:t>en</a:t>
            </a:r>
            <a:r>
              <a:rPr lang="en-US" sz="1200" dirty="0"/>
              <a:t> </a:t>
            </a:r>
            <a:r>
              <a:rPr lang="en-US" sz="1200" dirty="0" err="1"/>
              <a:t>arbre</a:t>
            </a:r>
            <a:r>
              <a:rPr lang="en-US" sz="1200" dirty="0"/>
              <a:t> </a:t>
            </a:r>
            <a:r>
              <a:rPr lang="en-US" sz="1200" dirty="0" err="1"/>
              <a:t>peuvent</a:t>
            </a:r>
            <a:r>
              <a:rPr lang="en-US" sz="1200" dirty="0"/>
              <a:t> prendre du temps.  Les étapes </a:t>
            </a:r>
            <a:r>
              <a:rPr lang="en-US" sz="1200" dirty="0" err="1"/>
              <a:t>sont</a:t>
            </a:r>
            <a:r>
              <a:rPr lang="en-US" sz="1200" dirty="0"/>
              <a:t> les </a:t>
            </a:r>
            <a:r>
              <a:rPr lang="en-US" sz="1200" dirty="0" err="1"/>
              <a:t>suivantes</a:t>
            </a:r>
            <a:r>
              <a:rPr lang="en-US" sz="1200" dirty="0"/>
              <a:t> :</a:t>
            </a:r>
          </a:p>
          <a:p>
            <a:pPr marL="0" indent="0">
              <a:buNone/>
            </a:pPr>
            <a:r>
              <a:rPr lang="en-US" sz="1200" dirty="0" err="1"/>
              <a:t>Premièrement</a:t>
            </a:r>
            <a:r>
              <a:rPr lang="en-US" sz="1200" dirty="0"/>
              <a:t>, </a:t>
            </a:r>
            <a:r>
              <a:rPr lang="en-US" sz="1200" dirty="0" err="1"/>
              <a:t>définir</a:t>
            </a:r>
            <a:r>
              <a:rPr lang="en-US" sz="1200" dirty="0"/>
              <a:t> le </a:t>
            </a:r>
            <a:r>
              <a:rPr lang="en-US" sz="1200" dirty="0" err="1"/>
              <a:t>problème</a:t>
            </a:r>
            <a:r>
              <a:rPr lang="en-US" sz="1200" dirty="0"/>
              <a:t> central </a:t>
            </a:r>
            <a:r>
              <a:rPr lang="en-US" sz="1200" dirty="0" err="1"/>
              <a:t>à</a:t>
            </a:r>
            <a:r>
              <a:rPr lang="en-US" sz="1200" dirty="0"/>
              <a:t> </a:t>
            </a:r>
            <a:r>
              <a:rPr lang="en-US" sz="1200" dirty="0" err="1"/>
              <a:t>traiter</a:t>
            </a:r>
            <a:r>
              <a:rPr lang="en-US" sz="1200" dirty="0"/>
              <a:t> par le </a:t>
            </a:r>
            <a:r>
              <a:rPr lang="en-US" sz="1200" dirty="0" err="1"/>
              <a:t>projet</a:t>
            </a:r>
            <a:r>
              <a:rPr lang="en-US" sz="1200" dirty="0"/>
              <a:t>.  </a:t>
            </a:r>
          </a:p>
          <a:p>
            <a:pPr marL="0" indent="0">
              <a:buNone/>
            </a:pPr>
            <a:endParaRPr lang="en-US" sz="1200" dirty="0"/>
          </a:p>
          <a:p>
            <a:pPr marL="0" indent="0">
              <a:buNone/>
            </a:pPr>
            <a:r>
              <a:rPr lang="en-US" sz="1200" dirty="0" err="1"/>
              <a:t>Deuxièmement</a:t>
            </a:r>
            <a:r>
              <a:rPr lang="en-US" sz="1200" dirty="0"/>
              <a:t>, faire un brainstorming sur les </a:t>
            </a:r>
            <a:r>
              <a:rPr lang="en-US" sz="1200" dirty="0" err="1"/>
              <a:t>facteurs</a:t>
            </a:r>
            <a:r>
              <a:rPr lang="en-US" sz="1200" dirty="0"/>
              <a:t> qui </a:t>
            </a:r>
            <a:r>
              <a:rPr lang="en-US" sz="1200" dirty="0" err="1"/>
              <a:t>contribuent</a:t>
            </a:r>
            <a:r>
              <a:rPr lang="en-US" sz="1200" dirty="0"/>
              <a:t> au </a:t>
            </a:r>
            <a:r>
              <a:rPr lang="en-US" sz="1200" dirty="0" err="1"/>
              <a:t>problème</a:t>
            </a:r>
            <a:r>
              <a:rPr lang="en-US" sz="1200" dirty="0"/>
              <a:t> central (</a:t>
            </a:r>
            <a:r>
              <a:rPr lang="en-US" sz="1200" dirty="0" err="1"/>
              <a:t>c'est</a:t>
            </a:r>
            <a:r>
              <a:rPr lang="en-US" sz="1200" dirty="0"/>
              <a:t>-</a:t>
            </a:r>
            <a:r>
              <a:rPr lang="en-US" sz="1200" dirty="0" err="1"/>
              <a:t>à</a:t>
            </a:r>
            <a:r>
              <a:rPr lang="en-US" sz="1200" dirty="0"/>
              <a:t>-dire les causes profondes du </a:t>
            </a:r>
            <a:r>
              <a:rPr lang="en-US" sz="1200" dirty="0" err="1"/>
              <a:t>problème</a:t>
            </a:r>
            <a:r>
              <a:rPr lang="en-US" sz="1200" dirty="0"/>
              <a:t> central). </a:t>
            </a:r>
          </a:p>
          <a:p>
            <a:pPr marL="0" indent="0">
              <a:buNone/>
            </a:pPr>
            <a:endParaRPr lang="en-US" sz="1200" dirty="0"/>
          </a:p>
          <a:p>
            <a:pPr marL="0" indent="0">
              <a:buNone/>
            </a:pPr>
            <a:r>
              <a:rPr lang="en-US" sz="1200" dirty="0" err="1"/>
              <a:t>Troisièmement</a:t>
            </a:r>
            <a:r>
              <a:rPr lang="en-US" sz="1200" dirty="0"/>
              <a:t>, </a:t>
            </a:r>
            <a:r>
              <a:rPr lang="en-US" sz="1200" dirty="0" err="1"/>
              <a:t>organiser</a:t>
            </a:r>
            <a:r>
              <a:rPr lang="en-US" sz="1200" dirty="0"/>
              <a:t> les </a:t>
            </a:r>
            <a:r>
              <a:rPr lang="en-US" sz="1200" dirty="0" err="1"/>
              <a:t>problèmes</a:t>
            </a:r>
            <a:r>
              <a:rPr lang="en-US" sz="1200" dirty="0"/>
              <a:t> </a:t>
            </a:r>
            <a:r>
              <a:rPr lang="en-US" sz="1200" dirty="0" err="1"/>
              <a:t>en</a:t>
            </a:r>
            <a:r>
              <a:rPr lang="en-US" sz="1200" dirty="0"/>
              <a:t> un </a:t>
            </a:r>
            <a:r>
              <a:rPr lang="en-US" sz="1200" dirty="0" err="1"/>
              <a:t>arbre</a:t>
            </a:r>
            <a:r>
              <a:rPr lang="en-US" sz="1200" dirty="0"/>
              <a:t> pour </a:t>
            </a:r>
            <a:r>
              <a:rPr lang="en-US" sz="1200" dirty="0" err="1"/>
              <a:t>visualiser</a:t>
            </a:r>
            <a:r>
              <a:rPr lang="en-US" sz="1200" dirty="0"/>
              <a:t> les relations entre les causes profondes et le </a:t>
            </a:r>
            <a:r>
              <a:rPr lang="en-US" sz="1200" dirty="0" err="1"/>
              <a:t>problème</a:t>
            </a:r>
            <a:r>
              <a:rPr lang="en-US" sz="1200" dirty="0"/>
              <a:t> central.</a:t>
            </a:r>
          </a:p>
          <a:p>
            <a:pPr marL="0" indent="0">
              <a:buNone/>
            </a:pPr>
            <a:endParaRPr lang="en-US" sz="1200" dirty="0"/>
          </a:p>
          <a:p>
            <a:pPr marL="0" indent="0">
              <a:buNone/>
            </a:pPr>
            <a:r>
              <a:rPr lang="en-US" sz="1200" dirty="0" err="1"/>
              <a:t>Quatrièmement</a:t>
            </a:r>
            <a:r>
              <a:rPr lang="en-US" sz="1200" dirty="0"/>
              <a:t>, après </a:t>
            </a:r>
            <a:r>
              <a:rPr lang="en-US" sz="1200" dirty="0" err="1"/>
              <a:t>avoir</a:t>
            </a:r>
            <a:r>
              <a:rPr lang="en-US" sz="1200" dirty="0"/>
              <a:t> </a:t>
            </a:r>
            <a:r>
              <a:rPr lang="en-US" sz="1200" dirty="0" err="1"/>
              <a:t>développé</a:t>
            </a:r>
            <a:r>
              <a:rPr lang="en-US" sz="1200" dirty="0"/>
              <a:t> le cadre de </a:t>
            </a:r>
            <a:r>
              <a:rPr lang="en-US" sz="1200" dirty="0" err="1"/>
              <a:t>résultats</a:t>
            </a:r>
            <a:r>
              <a:rPr lang="en-US" sz="1200" dirty="0"/>
              <a:t>, </a:t>
            </a:r>
            <a:r>
              <a:rPr lang="en-US" sz="1200" dirty="0" err="1"/>
              <a:t>vérifiez</a:t>
            </a:r>
            <a:r>
              <a:rPr lang="en-US" sz="1200" dirty="0"/>
              <a:t> que </a:t>
            </a:r>
            <a:r>
              <a:rPr lang="en-US" sz="1200" dirty="0" err="1"/>
              <a:t>tous</a:t>
            </a:r>
            <a:r>
              <a:rPr lang="en-US" sz="1200" dirty="0"/>
              <a:t> les </a:t>
            </a:r>
            <a:r>
              <a:rPr lang="en-US" sz="1200" dirty="0" err="1"/>
              <a:t>problèmes</a:t>
            </a:r>
            <a:r>
              <a:rPr lang="en-US" sz="1200" dirty="0"/>
              <a:t> et </a:t>
            </a:r>
            <a:r>
              <a:rPr lang="en-US" sz="1200" dirty="0" err="1"/>
              <a:t>toutes</a:t>
            </a:r>
            <a:r>
              <a:rPr lang="en-US" sz="1200" dirty="0"/>
              <a:t> les causes </a:t>
            </a:r>
            <a:r>
              <a:rPr lang="en-US" sz="1200" dirty="0" err="1"/>
              <a:t>sont</a:t>
            </a:r>
            <a:r>
              <a:rPr lang="en-US" sz="1200" dirty="0"/>
              <a:t> </a:t>
            </a:r>
            <a:r>
              <a:rPr lang="en-US" sz="1200" dirty="0" err="1"/>
              <a:t>traités</a:t>
            </a:r>
            <a:r>
              <a:rPr lang="en-US" sz="1200" dirty="0"/>
              <a:t> par la </a:t>
            </a:r>
            <a:r>
              <a:rPr lang="en-US" sz="1200" dirty="0" err="1"/>
              <a:t>stratégie</a:t>
            </a:r>
            <a:r>
              <a:rPr lang="en-US" sz="1200" dirty="0"/>
              <a:t> du </a:t>
            </a:r>
            <a:r>
              <a:rPr lang="en-US" sz="1200" dirty="0" err="1"/>
              <a:t>projet</a:t>
            </a:r>
            <a:r>
              <a:rPr lang="en-US" sz="1200" dirty="0"/>
              <a:t> </a:t>
            </a:r>
            <a:r>
              <a:rPr lang="en-US" sz="1200" dirty="0" err="1"/>
              <a:t>ou</a:t>
            </a:r>
            <a:r>
              <a:rPr lang="en-US" sz="1200" dirty="0"/>
              <a:t> </a:t>
            </a:r>
            <a:r>
              <a:rPr lang="en-US" sz="1200" dirty="0" err="1"/>
              <a:t>sont</a:t>
            </a:r>
            <a:r>
              <a:rPr lang="en-US" sz="1200" dirty="0"/>
              <a:t> au </a:t>
            </a:r>
            <a:r>
              <a:rPr lang="en-US" sz="1200" dirty="0" err="1"/>
              <a:t>moins</a:t>
            </a:r>
            <a:r>
              <a:rPr lang="en-US" sz="1200" dirty="0"/>
              <a:t> </a:t>
            </a:r>
            <a:r>
              <a:rPr lang="en-US" sz="1200" dirty="0" err="1"/>
              <a:t>identifiés</a:t>
            </a:r>
            <a:r>
              <a:rPr lang="en-US" sz="1200" dirty="0"/>
              <a:t> </a:t>
            </a:r>
            <a:r>
              <a:rPr lang="en-US" sz="1200" dirty="0" err="1"/>
              <a:t>comme</a:t>
            </a:r>
            <a:r>
              <a:rPr lang="en-US" sz="1200" dirty="0"/>
              <a:t> des </a:t>
            </a:r>
            <a:r>
              <a:rPr lang="en-US" sz="1200" dirty="0" err="1"/>
              <a:t>hypothèses</a:t>
            </a:r>
            <a:r>
              <a:rPr lang="en-US" sz="1200" dirty="0"/>
              <a:t> critiques </a:t>
            </a:r>
            <a:r>
              <a:rPr lang="en-US" sz="1200" dirty="0" err="1"/>
              <a:t>ou</a:t>
            </a:r>
            <a:r>
              <a:rPr lang="en-US" sz="1200" dirty="0"/>
              <a:t> des </a:t>
            </a:r>
            <a:r>
              <a:rPr lang="en-US" sz="1200" dirty="0" err="1"/>
              <a:t>risques</a:t>
            </a:r>
            <a:r>
              <a:rPr lang="en-US" sz="1200" dirty="0"/>
              <a:t> hors du </a:t>
            </a:r>
            <a:r>
              <a:rPr lang="en-US" sz="1200" dirty="0" err="1"/>
              <a:t>contrôle</a:t>
            </a:r>
            <a:r>
              <a:rPr lang="en-US" sz="1200" dirty="0"/>
              <a:t> du </a:t>
            </a:r>
            <a:r>
              <a:rPr lang="en-US" sz="1200" dirty="0" err="1"/>
              <a:t>projet</a:t>
            </a:r>
            <a:r>
              <a:rPr lang="en-US" sz="1200" dirty="0"/>
              <a:t>.</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21</a:t>
            </a:fld>
            <a:endParaRPr lang="en-US" dirty="0"/>
          </a:p>
        </p:txBody>
      </p:sp>
    </p:spTree>
    <p:extLst>
      <p:ext uri="{BB962C8B-B14F-4D97-AF65-F5344CB8AC3E}">
        <p14:creationId xmlns:p14="http://schemas.microsoft.com/office/powerpoint/2010/main" val="402508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Prenons</a:t>
            </a:r>
            <a:r>
              <a:rPr lang="en-US" dirty="0"/>
              <a:t> </a:t>
            </a:r>
            <a:r>
              <a:rPr lang="en-US" dirty="0" err="1"/>
              <a:t>maintenant</a:t>
            </a:r>
            <a:r>
              <a:rPr lang="en-US" dirty="0"/>
              <a:t> un </a:t>
            </a:r>
            <a:r>
              <a:rPr lang="en-US" dirty="0" err="1"/>
              <a:t>exemple</a:t>
            </a:r>
            <a:r>
              <a:rPr lang="en-US" dirty="0"/>
              <a:t>. La première étape </a:t>
            </a:r>
            <a:r>
              <a:rPr lang="en-US" dirty="0" err="1"/>
              <a:t>consiste</a:t>
            </a:r>
            <a:r>
              <a:rPr lang="en-US" dirty="0"/>
              <a:t> </a:t>
            </a:r>
            <a:r>
              <a:rPr lang="en-US" dirty="0" err="1"/>
              <a:t>à</a:t>
            </a:r>
            <a:r>
              <a:rPr lang="en-US" dirty="0"/>
              <a:t> identifier le </a:t>
            </a:r>
            <a:r>
              <a:rPr lang="en-US" dirty="0" err="1"/>
              <a:t>problème</a:t>
            </a:r>
            <a:r>
              <a:rPr lang="en-US" dirty="0"/>
              <a:t> central, qui dans </a:t>
            </a:r>
            <a:r>
              <a:rPr lang="en-US" dirty="0" err="1"/>
              <a:t>ce</a:t>
            </a:r>
            <a:r>
              <a:rPr lang="en-US" dirty="0"/>
              <a:t> </a:t>
            </a:r>
            <a:r>
              <a:rPr lang="en-US" dirty="0" err="1"/>
              <a:t>cas</a:t>
            </a:r>
            <a:r>
              <a:rPr lang="en-US" dirty="0"/>
              <a:t> </a:t>
            </a:r>
            <a:r>
              <a:rPr lang="en-US" dirty="0" err="1"/>
              <a:t>est</a:t>
            </a:r>
            <a:r>
              <a:rPr lang="en-US" dirty="0"/>
              <a:t> le </a:t>
            </a:r>
            <a:r>
              <a:rPr lang="en-US" dirty="0" err="1"/>
              <a:t>taux</a:t>
            </a:r>
            <a:r>
              <a:rPr lang="en-US" dirty="0"/>
              <a:t> </a:t>
            </a:r>
            <a:r>
              <a:rPr lang="en-US" dirty="0" err="1"/>
              <a:t>élevé</a:t>
            </a:r>
            <a:r>
              <a:rPr lang="en-US" dirty="0"/>
              <a:t> de travail des enfants. </a:t>
            </a:r>
          </a:p>
          <a:p>
            <a:r>
              <a:rPr lang="en-US" dirty="0"/>
              <a:t>La </a:t>
            </a:r>
            <a:r>
              <a:rPr lang="en-US" dirty="0" err="1"/>
              <a:t>deuxième</a:t>
            </a:r>
            <a:r>
              <a:rPr lang="en-US" dirty="0"/>
              <a:t> étape </a:t>
            </a:r>
            <a:r>
              <a:rPr lang="en-US" dirty="0" err="1"/>
              <a:t>consiste</a:t>
            </a:r>
            <a:r>
              <a:rPr lang="en-US" dirty="0"/>
              <a:t> </a:t>
            </a:r>
            <a:r>
              <a:rPr lang="en-US" dirty="0" err="1"/>
              <a:t>à</a:t>
            </a:r>
            <a:r>
              <a:rPr lang="en-US" dirty="0"/>
              <a:t> identifier les causes profondes du travail des enfants.  Dans </a:t>
            </a:r>
            <a:r>
              <a:rPr lang="en-US" dirty="0" err="1"/>
              <a:t>notre</a:t>
            </a:r>
            <a:r>
              <a:rPr lang="en-US" dirty="0"/>
              <a:t> </a:t>
            </a:r>
            <a:r>
              <a:rPr lang="en-US" dirty="0" err="1"/>
              <a:t>exemple</a:t>
            </a:r>
            <a:r>
              <a:rPr lang="en-US" dirty="0"/>
              <a:t> </a:t>
            </a:r>
            <a:r>
              <a:rPr lang="en-US" dirty="0" err="1"/>
              <a:t>à</a:t>
            </a:r>
            <a:r>
              <a:rPr lang="en-US" dirty="0"/>
              <a:t> </a:t>
            </a:r>
            <a:r>
              <a:rPr lang="en-US" dirty="0" err="1"/>
              <a:t>l'écran</a:t>
            </a:r>
            <a:r>
              <a:rPr lang="en-US" dirty="0"/>
              <a:t>, nous </a:t>
            </a:r>
            <a:r>
              <a:rPr lang="en-US" dirty="0" err="1"/>
              <a:t>voyons</a:t>
            </a:r>
            <a:r>
              <a:rPr lang="en-US" dirty="0"/>
              <a:t> </a:t>
            </a:r>
            <a:r>
              <a:rPr lang="en-US" dirty="0" err="1"/>
              <a:t>qu'il</a:t>
            </a:r>
            <a:r>
              <a:rPr lang="en-US" dirty="0"/>
              <a:t> </a:t>
            </a:r>
            <a:r>
              <a:rPr lang="en-US" dirty="0" err="1"/>
              <a:t>existe</a:t>
            </a:r>
            <a:r>
              <a:rPr lang="en-US" dirty="0"/>
              <a:t> cinq causes profondes: </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 Manque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d'accès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éducation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qualité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628650" lvl="1" indent="-171450">
              <a:buFont typeface="Arial" panose="020B0604020202020204" pitchFamily="34" charset="0"/>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Pauvreté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familles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Manque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sensibilisation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membres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famille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aux droits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fondamentaux</a:t>
            </a:r>
            <a:r>
              <a:rPr lang="en-US" sz="1200" dirty="0">
                <a:effectLst/>
                <a:latin typeface="Calibri" panose="020F0502020204030204" pitchFamily="34" charset="0"/>
                <a:ea typeface="Calibri" panose="020F0502020204030204" pitchFamily="34" charset="0"/>
                <a:cs typeface="Times New Roman" panose="02020603050405020304" pitchFamily="18" charset="0"/>
              </a:rPr>
              <a:t> des femmes et des enfants </a:t>
            </a:r>
          </a:p>
          <a:p>
            <a:pPr marL="628650" lvl="1" indent="-171450">
              <a:buFont typeface="Arial" panose="020B0604020202020204" pitchFamily="34" charset="0"/>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Sûreté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sécurité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des enfants se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rendant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l'école</a:t>
            </a:r>
            <a:r>
              <a:rPr lang="en-US" sz="1200" dirty="0">
                <a:effectLst/>
                <a:latin typeface="Calibri" panose="020F0502020204030204" pitchFamily="34" charset="0"/>
                <a:ea typeface="Calibri" panose="020F0502020204030204" pitchFamily="34" charset="0"/>
                <a:cs typeface="Times New Roman" panose="02020603050405020304" pitchFamily="18" charset="0"/>
              </a:rPr>
              <a:t> et</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mauvaise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qualité</a:t>
            </a:r>
            <a:r>
              <a:rPr lang="en-US" sz="1200" dirty="0">
                <a:effectLst/>
                <a:latin typeface="Calibri" panose="020F0502020204030204" pitchFamily="34" charset="0"/>
                <a:ea typeface="Calibri" panose="020F0502020204030204" pitchFamily="34" charset="0"/>
                <a:cs typeface="Times New Roman" panose="02020603050405020304" pitchFamily="18" charset="0"/>
              </a:rPr>
              <a:t> des écoles</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troisième</a:t>
            </a:r>
            <a:r>
              <a:rPr lang="en-US" sz="1200" dirty="0">
                <a:effectLst/>
                <a:latin typeface="Calibri" panose="020F0502020204030204" pitchFamily="34" charset="0"/>
                <a:ea typeface="Calibri" panose="020F0502020204030204" pitchFamily="34" charset="0"/>
                <a:cs typeface="Times New Roman" panose="02020603050405020304" pitchFamily="18" charset="0"/>
              </a:rPr>
              <a:t> étape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consiste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organiser</a:t>
            </a:r>
            <a:r>
              <a:rPr lang="en-US" sz="1200" dirty="0">
                <a:effectLst/>
                <a:latin typeface="Calibri" panose="020F0502020204030204" pitchFamily="34" charset="0"/>
                <a:ea typeface="Calibri" panose="020F0502020204030204" pitchFamily="34" charset="0"/>
                <a:cs typeface="Times New Roman" panose="02020603050405020304" pitchFamily="18" charset="0"/>
              </a:rPr>
              <a:t> le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problème</a:t>
            </a:r>
            <a:r>
              <a:rPr lang="en-US" sz="1200" dirty="0">
                <a:effectLst/>
                <a:latin typeface="Calibri" panose="020F0502020204030204" pitchFamily="34" charset="0"/>
                <a:ea typeface="Calibri" panose="020F0502020204030204" pitchFamily="34" charset="0"/>
                <a:cs typeface="Times New Roman" panose="02020603050405020304" pitchFamily="18" charset="0"/>
              </a:rPr>
              <a:t> 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causes profondes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un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arbre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à</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problèmes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22</a:t>
            </a:fld>
            <a:endParaRPr lang="en-US" dirty="0"/>
          </a:p>
        </p:txBody>
      </p:sp>
    </p:spTree>
    <p:extLst>
      <p:ext uri="{BB962C8B-B14F-4D97-AF65-F5344CB8AC3E}">
        <p14:creationId xmlns:p14="http://schemas.microsoft.com/office/powerpoint/2010/main" val="2075456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Un </a:t>
            </a:r>
            <a:r>
              <a:rPr lang="en-US" b="0" i="0" dirty="0" err="1">
                <a:solidFill>
                  <a:srgbClr val="6A6E72"/>
                </a:solidFill>
                <a:effectLst/>
                <a:latin typeface="CharterITCPro-Regular"/>
              </a:rPr>
              <a:t>autre</a:t>
            </a:r>
            <a:r>
              <a:rPr lang="en-US" b="0" i="0" dirty="0">
                <a:solidFill>
                  <a:srgbClr val="6A6E72"/>
                </a:solidFill>
                <a:effectLst/>
                <a:latin typeface="CharterITCPro-Regular"/>
              </a:rPr>
              <a:t> type </a:t>
            </a:r>
            <a:r>
              <a:rPr lang="en-US" b="0" i="0" dirty="0" err="1">
                <a:solidFill>
                  <a:srgbClr val="6A6E72"/>
                </a:solidFill>
                <a:effectLst/>
                <a:latin typeface="CharterITCPro-Regular"/>
              </a:rPr>
              <a:t>d'analyse</a:t>
            </a:r>
            <a:r>
              <a:rPr lang="en-US" b="0" i="0" dirty="0">
                <a:solidFill>
                  <a:srgbClr val="6A6E72"/>
                </a:solidFill>
                <a:effectLst/>
                <a:latin typeface="CharterITCPro-Regular"/>
              </a:rPr>
              <a:t> courant </a:t>
            </a:r>
            <a:r>
              <a:rPr lang="en-US" b="0" i="0" dirty="0" err="1">
                <a:solidFill>
                  <a:srgbClr val="6A6E72"/>
                </a:solidFill>
                <a:effectLst/>
                <a:latin typeface="CharterITCPro-Regular"/>
              </a:rPr>
              <a:t>est</a:t>
            </a:r>
            <a:r>
              <a:rPr lang="en-US" b="0" i="0" dirty="0">
                <a:solidFill>
                  <a:srgbClr val="6A6E72"/>
                </a:solidFill>
                <a:effectLst/>
                <a:latin typeface="CharterITCPro-Regular"/>
              </a:rPr>
              <a:t> </a:t>
            </a:r>
            <a:r>
              <a:rPr lang="en-US" b="0" i="0" dirty="0" err="1">
                <a:solidFill>
                  <a:srgbClr val="6A6E72"/>
                </a:solidFill>
                <a:effectLst/>
                <a:latin typeface="CharterITCPro-Regular"/>
              </a:rPr>
              <a:t>l'analyse</a:t>
            </a:r>
            <a:r>
              <a:rPr lang="en-US" b="0" i="0" dirty="0">
                <a:solidFill>
                  <a:srgbClr val="6A6E72"/>
                </a:solidFill>
                <a:effectLst/>
                <a:latin typeface="CharterITCPro-Regular"/>
              </a:rPr>
              <a:t> des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Une </a:t>
            </a:r>
            <a:r>
              <a:rPr lang="en-US" b="0" i="0" dirty="0" err="1">
                <a:solidFill>
                  <a:srgbClr val="6A6E72"/>
                </a:solidFill>
                <a:effectLst/>
                <a:latin typeface="CharterITCPro-Regular"/>
              </a:rPr>
              <a:t>analyse</a:t>
            </a:r>
            <a:r>
              <a:rPr lang="en-US" b="0" i="0" dirty="0">
                <a:solidFill>
                  <a:srgbClr val="6A6E72"/>
                </a:solidFill>
                <a:effectLst/>
                <a:latin typeface="CharterITCPro-Regular"/>
              </a:rPr>
              <a:t> des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a:t>
            </a:r>
            <a:r>
              <a:rPr lang="en-US" b="0" i="0" dirty="0" err="1">
                <a:solidFill>
                  <a:srgbClr val="6A6E72"/>
                </a:solidFill>
                <a:effectLst/>
                <a:latin typeface="CharterITCPro-Regular"/>
              </a:rPr>
              <a:t>identifie</a:t>
            </a:r>
            <a:r>
              <a:rPr lang="en-US" b="0" i="0" dirty="0">
                <a:solidFill>
                  <a:srgbClr val="6A6E72"/>
                </a:solidFill>
                <a:effectLst/>
                <a:latin typeface="CharterITCPro-Regular"/>
              </a:rPr>
              <a:t> les types de </a:t>
            </a:r>
            <a:r>
              <a:rPr lang="en-US" b="0" i="0" dirty="0" err="1">
                <a:solidFill>
                  <a:srgbClr val="6A6E72"/>
                </a:solidFill>
                <a:effectLst/>
                <a:latin typeface="CharterITCPro-Regular"/>
              </a:rPr>
              <a:t>personnes</a:t>
            </a:r>
            <a:r>
              <a:rPr lang="en-US" b="0" i="0" dirty="0">
                <a:solidFill>
                  <a:srgbClr val="6A6E72"/>
                </a:solidFill>
                <a:effectLst/>
                <a:latin typeface="CharterITCPro-Regular"/>
              </a:rPr>
              <a:t> et </a:t>
            </a:r>
            <a:r>
              <a:rPr lang="en-US" b="0" i="0" dirty="0" err="1">
                <a:solidFill>
                  <a:srgbClr val="6A6E72"/>
                </a:solidFill>
                <a:effectLst/>
                <a:latin typeface="CharterITCPro-Regular"/>
              </a:rPr>
              <a:t>d'organisations</a:t>
            </a:r>
            <a:r>
              <a:rPr lang="en-US" b="0" i="0" dirty="0">
                <a:solidFill>
                  <a:srgbClr val="6A6E72"/>
                </a:solidFill>
                <a:effectLst/>
                <a:latin typeface="CharterITCPro-Regular"/>
              </a:rPr>
              <a:t> qui </a:t>
            </a:r>
            <a:r>
              <a:rPr lang="en-US" b="0" i="0" dirty="0" err="1">
                <a:solidFill>
                  <a:srgbClr val="6A6E72"/>
                </a:solidFill>
                <a:effectLst/>
                <a:latin typeface="CharterITCPro-Regular"/>
              </a:rPr>
              <a:t>sont</a:t>
            </a:r>
            <a:r>
              <a:rPr lang="en-US" b="0" i="0" dirty="0">
                <a:solidFill>
                  <a:srgbClr val="6A6E72"/>
                </a:solidFill>
                <a:effectLst/>
                <a:latin typeface="CharterITCPro-Regular"/>
              </a:rPr>
              <a:t> </a:t>
            </a:r>
            <a:r>
              <a:rPr lang="en-US" b="0" i="0" dirty="0" err="1">
                <a:solidFill>
                  <a:srgbClr val="6A6E72"/>
                </a:solidFill>
                <a:effectLst/>
                <a:latin typeface="CharterITCPro-Regular"/>
              </a:rPr>
              <a:t>susceptibles</a:t>
            </a:r>
            <a:r>
              <a:rPr lang="en-US" b="0" i="0" dirty="0">
                <a:solidFill>
                  <a:srgbClr val="6A6E72"/>
                </a:solidFill>
                <a:effectLst/>
                <a:latin typeface="CharterITCPro-Regular"/>
              </a:rPr>
              <a:t> de </a:t>
            </a:r>
            <a:r>
              <a:rPr lang="en-US" b="0" i="0" dirty="0" err="1">
                <a:solidFill>
                  <a:srgbClr val="6A6E72"/>
                </a:solidFill>
                <a:effectLst/>
                <a:latin typeface="CharterITCPro-Regular"/>
              </a:rPr>
              <a:t>bénéficier</a:t>
            </a:r>
            <a:r>
              <a:rPr lang="en-US" b="0" i="0" dirty="0">
                <a:solidFill>
                  <a:srgbClr val="6A6E72"/>
                </a:solidFill>
                <a:effectLst/>
                <a:latin typeface="CharterITCPro-Regular"/>
              </a:rPr>
              <a:t> du </a:t>
            </a:r>
            <a:r>
              <a:rPr lang="en-US" b="0" i="0" dirty="0" err="1">
                <a:solidFill>
                  <a:srgbClr val="6A6E72"/>
                </a:solidFill>
                <a:effectLst/>
                <a:latin typeface="CharterITCPro-Regular"/>
              </a:rPr>
              <a:t>projet</a:t>
            </a:r>
            <a:r>
              <a:rPr lang="en-US" b="0" i="0" dirty="0">
                <a:solidFill>
                  <a:srgbClr val="6A6E72"/>
                </a:solidFill>
                <a:effectLst/>
                <a:latin typeface="CharterITCPro-Regular"/>
              </a:rPr>
              <a:t> et/</a:t>
            </a:r>
            <a:r>
              <a:rPr lang="en-US" b="0" i="0" dirty="0" err="1">
                <a:solidFill>
                  <a:srgbClr val="6A6E72"/>
                </a:solidFill>
                <a:effectLst/>
                <a:latin typeface="CharterITCPro-Regular"/>
              </a:rPr>
              <a:t>ou</a:t>
            </a:r>
            <a:r>
              <a:rPr lang="en-US" b="0" i="0" dirty="0">
                <a:solidFill>
                  <a:srgbClr val="6A6E72"/>
                </a:solidFill>
                <a:effectLst/>
                <a:latin typeface="CharterITCPro-Regular"/>
              </a:rPr>
              <a:t> </a:t>
            </a:r>
            <a:r>
              <a:rPr lang="en-US" b="0" i="0" dirty="0" err="1">
                <a:solidFill>
                  <a:srgbClr val="6A6E72"/>
                </a:solidFill>
                <a:effectLst/>
                <a:latin typeface="CharterITCPro-Regular"/>
              </a:rPr>
              <a:t>d'influencer</a:t>
            </a:r>
            <a:r>
              <a:rPr lang="en-US" b="0" i="0" dirty="0">
                <a:solidFill>
                  <a:srgbClr val="6A6E72"/>
                </a:solidFill>
                <a:effectLst/>
                <a:latin typeface="CharterITCPro-Regular"/>
              </a:rPr>
              <a:t> le </a:t>
            </a:r>
            <a:r>
              <a:rPr lang="en-US" b="0" i="0" dirty="0" err="1">
                <a:solidFill>
                  <a:srgbClr val="6A6E72"/>
                </a:solidFill>
                <a:effectLst/>
                <a:latin typeface="CharterITCPro-Regular"/>
              </a:rPr>
              <a:t>projet</a:t>
            </a:r>
            <a:r>
              <a:rPr lang="en-US" b="0" i="0" dirty="0">
                <a:solidFill>
                  <a:srgbClr val="6A6E72"/>
                </a:solidFill>
                <a:effectLst/>
                <a:latin typeface="CharterITCPro-Regular"/>
              </a:rPr>
              <a:t> pour le </a:t>
            </a:r>
            <a:r>
              <a:rPr lang="en-US" b="0" i="0" dirty="0" err="1">
                <a:solidFill>
                  <a:srgbClr val="6A6E72"/>
                </a:solidFill>
                <a:effectLst/>
                <a:latin typeface="CharterITCPro-Regular"/>
              </a:rPr>
              <a:t>meilleur</a:t>
            </a:r>
            <a:r>
              <a:rPr lang="en-US" b="0" i="0" dirty="0">
                <a:solidFill>
                  <a:srgbClr val="6A6E72"/>
                </a:solidFill>
                <a:effectLst/>
                <a:latin typeface="CharterITCPro-Regular"/>
              </a:rPr>
              <a:t> </a:t>
            </a:r>
            <a:r>
              <a:rPr lang="en-US" b="0" i="0" dirty="0" err="1">
                <a:solidFill>
                  <a:srgbClr val="6A6E72"/>
                </a:solidFill>
                <a:effectLst/>
                <a:latin typeface="CharterITCPro-Regular"/>
              </a:rPr>
              <a:t>ou</a:t>
            </a:r>
            <a:r>
              <a:rPr lang="en-US" b="0" i="0" dirty="0">
                <a:solidFill>
                  <a:srgbClr val="6A6E72"/>
                </a:solidFill>
                <a:effectLst/>
                <a:latin typeface="CharterITCPro-Regular"/>
              </a:rPr>
              <a:t> pour le </a:t>
            </a:r>
            <a:r>
              <a:rPr lang="en-US" b="0" i="0" dirty="0" err="1">
                <a:solidFill>
                  <a:srgbClr val="6A6E72"/>
                </a:solidFill>
                <a:effectLst/>
                <a:latin typeface="CharterITCPro-Regular"/>
              </a:rPr>
              <a:t>pire</a:t>
            </a:r>
            <a:r>
              <a:rPr lang="en-US" b="0" i="0" dirty="0">
                <a:solidFill>
                  <a:srgbClr val="6A6E72"/>
                </a:solidFill>
                <a:effectLst/>
                <a:latin typeface="CharterITCPro-Regular"/>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err="1">
                <a:solidFill>
                  <a:srgbClr val="6A6E72"/>
                </a:solidFill>
                <a:effectLst/>
                <a:latin typeface="CharterITCPro-Regular"/>
              </a:rPr>
              <a:t>L'analyse</a:t>
            </a:r>
            <a:r>
              <a:rPr lang="en-US" b="0" i="0" dirty="0">
                <a:solidFill>
                  <a:srgbClr val="6A6E72"/>
                </a:solidFill>
                <a:effectLst/>
                <a:latin typeface="CharterITCPro-Regular"/>
              </a:rPr>
              <a:t> des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se fait </a:t>
            </a:r>
            <a:r>
              <a:rPr lang="en-US" b="0" i="0" dirty="0" err="1">
                <a:solidFill>
                  <a:srgbClr val="6A6E72"/>
                </a:solidFill>
                <a:effectLst/>
                <a:latin typeface="CharterITCPro-Regular"/>
              </a:rPr>
              <a:t>normalement</a:t>
            </a:r>
            <a:r>
              <a:rPr lang="en-US" b="0" i="0" dirty="0">
                <a:solidFill>
                  <a:srgbClr val="6A6E72"/>
                </a:solidFill>
                <a:effectLst/>
                <a:latin typeface="CharterITCPro-Regular"/>
              </a:rPr>
              <a:t> par le </a:t>
            </a:r>
            <a:r>
              <a:rPr lang="en-US" b="0" i="0" dirty="0" err="1">
                <a:solidFill>
                  <a:srgbClr val="6A6E72"/>
                </a:solidFill>
                <a:effectLst/>
                <a:latin typeface="CharterITCPro-Regular"/>
              </a:rPr>
              <a:t>biais</a:t>
            </a:r>
            <a:r>
              <a:rPr lang="en-US" b="0" i="0" dirty="0">
                <a:solidFill>
                  <a:srgbClr val="6A6E72"/>
                </a:solidFill>
                <a:effectLst/>
                <a:latin typeface="CharterITCPro-Regular"/>
              </a:rPr>
              <a:t> </a:t>
            </a:r>
            <a:r>
              <a:rPr lang="en-US" b="0" i="0" dirty="0" err="1">
                <a:solidFill>
                  <a:srgbClr val="6A6E72"/>
                </a:solidFill>
                <a:effectLst/>
                <a:latin typeface="CharterITCPro-Regular"/>
              </a:rPr>
              <a:t>d'analyses</a:t>
            </a:r>
            <a:r>
              <a:rPr lang="en-US" b="0" i="0" dirty="0">
                <a:solidFill>
                  <a:srgbClr val="6A6E72"/>
                </a:solidFill>
                <a:effectLst/>
                <a:latin typeface="CharterITCPro-Regular"/>
              </a:rPr>
              <a:t> </a:t>
            </a:r>
            <a:r>
              <a:rPr lang="en-US" b="0" i="0" dirty="0" err="1">
                <a:solidFill>
                  <a:srgbClr val="6A6E72"/>
                </a:solidFill>
                <a:effectLst/>
                <a:latin typeface="CharterITCPro-Regular"/>
              </a:rPr>
              <a:t>documentaires</a:t>
            </a:r>
            <a:r>
              <a:rPr lang="en-US" b="0" i="0" dirty="0">
                <a:solidFill>
                  <a:srgbClr val="6A6E72"/>
                </a:solidFill>
                <a:effectLst/>
                <a:latin typeface="CharterITCPro-Regular"/>
              </a:rPr>
              <a:t> et </a:t>
            </a:r>
            <a:r>
              <a:rPr lang="en-US" b="0" i="0" dirty="0" err="1">
                <a:solidFill>
                  <a:srgbClr val="6A6E72"/>
                </a:solidFill>
                <a:effectLst/>
                <a:latin typeface="CharterITCPro-Regular"/>
              </a:rPr>
              <a:t>d'entretiens</a:t>
            </a:r>
            <a:r>
              <a:rPr lang="en-US" b="0" i="0" dirty="0">
                <a:solidFill>
                  <a:srgbClr val="6A6E72"/>
                </a:solidFill>
                <a:effectLst/>
                <a:latin typeface="CharterITCPro-Regular"/>
              </a:rPr>
              <a:t> avec les </a:t>
            </a:r>
            <a:r>
              <a:rPr lang="en-US" b="0" i="0" dirty="0" err="1">
                <a:solidFill>
                  <a:srgbClr val="6A6E72"/>
                </a:solidFill>
                <a:effectLst/>
                <a:latin typeface="CharterITCPro-Regular"/>
              </a:rPr>
              <a:t>principales</a:t>
            </a:r>
            <a:r>
              <a:rPr lang="en-US" b="0" i="0" dirty="0">
                <a:solidFill>
                  <a:srgbClr val="6A6E72"/>
                </a:solidFill>
                <a:effectLst/>
                <a:latin typeface="CharterITCPro-Regular"/>
              </a:rPr>
              <a:t>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et les experts.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Les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a:t>
            </a:r>
            <a:r>
              <a:rPr lang="en-US" b="0" i="0" dirty="0" err="1">
                <a:solidFill>
                  <a:srgbClr val="6A6E72"/>
                </a:solidFill>
                <a:effectLst/>
                <a:latin typeface="CharterITCPro-Regular"/>
              </a:rPr>
              <a:t>peuvent</a:t>
            </a:r>
            <a:r>
              <a:rPr lang="en-US" b="0" i="0" dirty="0">
                <a:solidFill>
                  <a:srgbClr val="6A6E72"/>
                </a:solidFill>
                <a:effectLst/>
                <a:latin typeface="CharterITCPro-Regular"/>
              </a:rPr>
              <a:t> </a:t>
            </a:r>
            <a:r>
              <a:rPr lang="en-US" b="0" i="0" dirty="0" err="1">
                <a:solidFill>
                  <a:srgbClr val="6A6E72"/>
                </a:solidFill>
                <a:effectLst/>
                <a:latin typeface="CharterITCPro-Regular"/>
              </a:rPr>
              <a:t>inclure</a:t>
            </a:r>
            <a:r>
              <a:rPr lang="en-US" b="0" i="0" dirty="0">
                <a:solidFill>
                  <a:srgbClr val="6A6E72"/>
                </a:solidFill>
                <a:effectLst/>
                <a:latin typeface="CharterITCPro-Regular"/>
              </a:rPr>
              <a:t> un large </a:t>
            </a:r>
            <a:r>
              <a:rPr lang="en-US" b="0" i="0" dirty="0" err="1">
                <a:solidFill>
                  <a:srgbClr val="6A6E72"/>
                </a:solidFill>
                <a:effectLst/>
                <a:latin typeface="CharterITCPro-Regular"/>
              </a:rPr>
              <a:t>éventail</a:t>
            </a:r>
            <a:r>
              <a:rPr lang="en-US" b="0" i="0" dirty="0">
                <a:solidFill>
                  <a:srgbClr val="6A6E72"/>
                </a:solidFill>
                <a:effectLst/>
                <a:latin typeface="CharterITCPro-Regular"/>
              </a:rPr>
              <a:t> de </a:t>
            </a:r>
            <a:r>
              <a:rPr lang="en-US" b="0" i="0" dirty="0" err="1">
                <a:solidFill>
                  <a:srgbClr val="6A6E72"/>
                </a:solidFill>
                <a:effectLst/>
                <a:latin typeface="CharterITCPro-Regular"/>
              </a:rPr>
              <a:t>groupes</a:t>
            </a:r>
            <a:r>
              <a:rPr lang="en-US" b="0" i="0" dirty="0">
                <a:solidFill>
                  <a:srgbClr val="6A6E72"/>
                </a:solidFill>
                <a:effectLst/>
                <a:latin typeface="CharterITCPro-Regular"/>
              </a:rPr>
              <a:t>. Comme </a:t>
            </a:r>
            <a:r>
              <a:rPr lang="en-US" b="0" i="0" dirty="0" err="1">
                <a:solidFill>
                  <a:srgbClr val="6A6E72"/>
                </a:solidFill>
                <a:effectLst/>
                <a:latin typeface="CharterITCPro-Regular"/>
              </a:rPr>
              <a:t>l'illustre</a:t>
            </a:r>
            <a:r>
              <a:rPr lang="en-US" b="0" i="0" dirty="0">
                <a:solidFill>
                  <a:srgbClr val="6A6E72"/>
                </a:solidFill>
                <a:effectLst/>
                <a:latin typeface="CharterITCPro-Regular"/>
              </a:rPr>
              <a:t> le </a:t>
            </a:r>
            <a:r>
              <a:rPr lang="en-US" b="0" i="0" dirty="0" err="1">
                <a:solidFill>
                  <a:srgbClr val="6A6E72"/>
                </a:solidFill>
                <a:effectLst/>
                <a:latin typeface="CharterITCPro-Regular"/>
              </a:rPr>
              <a:t>diagramme</a:t>
            </a:r>
            <a:r>
              <a:rPr lang="en-US" b="0" i="0" dirty="0">
                <a:solidFill>
                  <a:srgbClr val="6A6E72"/>
                </a:solidFill>
                <a:effectLst/>
                <a:latin typeface="CharterITCPro-Regular"/>
              </a:rPr>
              <a:t>, </a:t>
            </a:r>
            <a:r>
              <a:rPr lang="en-US" b="0" i="0" dirty="0" err="1">
                <a:solidFill>
                  <a:srgbClr val="6A6E72"/>
                </a:solidFill>
                <a:effectLst/>
                <a:latin typeface="CharterITCPro-Regular"/>
              </a:rPr>
              <a:t>quelques</a:t>
            </a:r>
            <a:r>
              <a:rPr lang="en-US" b="0" i="0" dirty="0">
                <a:solidFill>
                  <a:srgbClr val="6A6E72"/>
                </a:solidFill>
                <a:effectLst/>
                <a:latin typeface="CharterITCPro-Regular"/>
              </a:rPr>
              <a:t> </a:t>
            </a:r>
            <a:r>
              <a:rPr lang="en-US" b="0" i="0" dirty="0" err="1">
                <a:solidFill>
                  <a:srgbClr val="6A6E72"/>
                </a:solidFill>
                <a:effectLst/>
                <a:latin typeface="CharterITCPro-Regular"/>
              </a:rPr>
              <a:t>groupes</a:t>
            </a:r>
            <a:r>
              <a:rPr lang="en-US" b="0" i="0" dirty="0">
                <a:solidFill>
                  <a:srgbClr val="6A6E72"/>
                </a:solidFill>
                <a:effectLst/>
                <a:latin typeface="CharterITCPro-Regular"/>
              </a:rPr>
              <a:t> de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a:t>
            </a:r>
            <a:r>
              <a:rPr lang="en-US" b="0" i="0" dirty="0" err="1">
                <a:solidFill>
                  <a:srgbClr val="6A6E72"/>
                </a:solidFill>
                <a:effectLst/>
                <a:latin typeface="CharterITCPro-Regular"/>
              </a:rPr>
              <a:t>potentielles</a:t>
            </a:r>
            <a:r>
              <a:rPr lang="en-US" b="0" i="0" dirty="0">
                <a:solidFill>
                  <a:srgbClr val="6A6E72"/>
                </a:solidFill>
                <a:effectLst/>
                <a:latin typeface="CharterITCPro-Regular"/>
              </a:rPr>
              <a:t> </a:t>
            </a:r>
            <a:r>
              <a:rPr lang="en-US" b="0" i="0" dirty="0" err="1">
                <a:solidFill>
                  <a:srgbClr val="6A6E72"/>
                </a:solidFill>
                <a:effectLst/>
                <a:latin typeface="CharterITCPro-Regular"/>
              </a:rPr>
              <a:t>comprennent</a:t>
            </a:r>
            <a:r>
              <a:rPr lang="en-US" b="0" i="0" dirty="0">
                <a:solidFill>
                  <a:srgbClr val="6A6E72"/>
                </a:solidFill>
                <a:effectLst/>
                <a:latin typeface="CharterITCPro-Regular"/>
              </a:rPr>
              <a:t> les </a:t>
            </a:r>
            <a:r>
              <a:rPr lang="en-US" b="0" i="0" dirty="0" err="1">
                <a:solidFill>
                  <a:srgbClr val="6A6E72"/>
                </a:solidFill>
                <a:effectLst/>
                <a:latin typeface="CharterITCPro-Regular"/>
              </a:rPr>
              <a:t>dirigeants</a:t>
            </a:r>
            <a:r>
              <a:rPr lang="en-US" b="0" i="0" dirty="0">
                <a:solidFill>
                  <a:srgbClr val="6A6E72"/>
                </a:solidFill>
                <a:effectLst/>
                <a:latin typeface="CharterITCPro-Regular"/>
              </a:rPr>
              <a:t> </a:t>
            </a:r>
            <a:r>
              <a:rPr lang="en-US" b="0" i="0" dirty="0" err="1">
                <a:solidFill>
                  <a:srgbClr val="6A6E72"/>
                </a:solidFill>
                <a:effectLst/>
                <a:latin typeface="CharterITCPro-Regular"/>
              </a:rPr>
              <a:t>communautaires</a:t>
            </a:r>
            <a:r>
              <a:rPr lang="en-US" b="0" i="0" dirty="0">
                <a:solidFill>
                  <a:srgbClr val="6A6E72"/>
                </a:solidFill>
                <a:effectLst/>
                <a:latin typeface="CharterITCPro-Regular"/>
              </a:rPr>
              <a:t>, les institutions </a:t>
            </a:r>
            <a:r>
              <a:rPr lang="en-US" b="0" i="0" dirty="0" err="1">
                <a:solidFill>
                  <a:srgbClr val="6A6E72"/>
                </a:solidFill>
                <a:effectLst/>
                <a:latin typeface="CharterITCPro-Regular"/>
              </a:rPr>
              <a:t>financières</a:t>
            </a:r>
            <a:r>
              <a:rPr lang="en-US" b="0" i="0" dirty="0">
                <a:solidFill>
                  <a:srgbClr val="6A6E72"/>
                </a:solidFill>
                <a:effectLst/>
                <a:latin typeface="CharterITCPro-Regular"/>
              </a:rPr>
              <a:t>, les </a:t>
            </a:r>
            <a:r>
              <a:rPr lang="en-US" b="0" i="0" dirty="0" err="1">
                <a:solidFill>
                  <a:srgbClr val="6A6E72"/>
                </a:solidFill>
                <a:effectLst/>
                <a:latin typeface="CharterITCPro-Regular"/>
              </a:rPr>
              <a:t>organisations</a:t>
            </a:r>
            <a:r>
              <a:rPr lang="en-US" b="0" i="0" dirty="0">
                <a:solidFill>
                  <a:srgbClr val="6A6E72"/>
                </a:solidFill>
                <a:effectLst/>
                <a:latin typeface="CharterITCPro-Regular"/>
              </a:rPr>
              <a:t> de la </a:t>
            </a:r>
            <a:r>
              <a:rPr lang="en-US" b="0" i="0" dirty="0" err="1">
                <a:solidFill>
                  <a:srgbClr val="6A6E72"/>
                </a:solidFill>
                <a:effectLst/>
                <a:latin typeface="CharterITCPro-Regular"/>
              </a:rPr>
              <a:t>société</a:t>
            </a:r>
            <a:r>
              <a:rPr lang="en-US" b="0" i="0" dirty="0">
                <a:solidFill>
                  <a:srgbClr val="6A6E72"/>
                </a:solidFill>
                <a:effectLst/>
                <a:latin typeface="CharterITCPro-Regular"/>
              </a:rPr>
              <a:t> civile, les </a:t>
            </a:r>
            <a:r>
              <a:rPr lang="en-US" b="0" i="0" dirty="0" err="1">
                <a:solidFill>
                  <a:srgbClr val="6A6E72"/>
                </a:solidFill>
                <a:effectLst/>
                <a:latin typeface="CharterITCPro-Regular"/>
              </a:rPr>
              <a:t>ministères</a:t>
            </a:r>
            <a:r>
              <a:rPr lang="en-US" b="0" i="0" dirty="0">
                <a:solidFill>
                  <a:srgbClr val="6A6E72"/>
                </a:solidFill>
                <a:effectLst/>
                <a:latin typeface="CharterITCPro-Regular"/>
              </a:rPr>
              <a:t> du </a:t>
            </a:r>
            <a:r>
              <a:rPr lang="en-US" b="0" i="0" dirty="0" err="1">
                <a:solidFill>
                  <a:srgbClr val="6A6E72"/>
                </a:solidFill>
                <a:effectLst/>
                <a:latin typeface="CharterITCPro-Regular"/>
              </a:rPr>
              <a:t>gouvernement</a:t>
            </a:r>
            <a:r>
              <a:rPr lang="en-US" b="0" i="0" dirty="0">
                <a:solidFill>
                  <a:srgbClr val="6A6E72"/>
                </a:solidFill>
                <a:effectLst/>
                <a:latin typeface="CharterITCPro-Regular"/>
              </a:rPr>
              <a:t>, les </a:t>
            </a:r>
            <a:r>
              <a:rPr lang="en-US" b="0" i="0" dirty="0" err="1">
                <a:solidFill>
                  <a:srgbClr val="6A6E72"/>
                </a:solidFill>
                <a:effectLst/>
                <a:latin typeface="CharterITCPro-Regular"/>
              </a:rPr>
              <a:t>entreprises</a:t>
            </a:r>
            <a:r>
              <a:rPr lang="en-US" b="0" i="0" dirty="0">
                <a:solidFill>
                  <a:srgbClr val="6A6E72"/>
                </a:solidFill>
                <a:effectLst/>
                <a:latin typeface="CharterITCPro-Regular"/>
              </a:rPr>
              <a:t> et les </a:t>
            </a:r>
            <a:r>
              <a:rPr lang="en-US" b="0" i="0" dirty="0" err="1">
                <a:solidFill>
                  <a:srgbClr val="6A6E72"/>
                </a:solidFill>
                <a:effectLst/>
                <a:latin typeface="CharterITCPro-Regular"/>
              </a:rPr>
              <a:t>bénéficiaires</a:t>
            </a:r>
            <a:r>
              <a:rPr lang="en-US" b="0" i="0" dirty="0">
                <a:solidFill>
                  <a:srgbClr val="6A6E72"/>
                </a:solidFill>
                <a:effectLst/>
                <a:latin typeface="CharterITCPro-Regular"/>
              </a:rPr>
              <a:t> du </a:t>
            </a:r>
            <a:r>
              <a:rPr lang="en-US" b="0" i="0" dirty="0" err="1">
                <a:solidFill>
                  <a:srgbClr val="6A6E72"/>
                </a:solidFill>
                <a:effectLst/>
                <a:latin typeface="CharterITCPro-Regular"/>
              </a:rPr>
              <a:t>projet</a:t>
            </a:r>
            <a:r>
              <a:rPr lang="en-US" b="0" i="0" dirty="0">
                <a:solidFill>
                  <a:srgbClr val="6A6E72"/>
                </a:solidFill>
                <a:effectLst/>
                <a:latin typeface="CharterITCPro-Regular"/>
              </a:rPr>
              <a:t>.  Les </a:t>
            </a:r>
            <a:r>
              <a:rPr lang="en-US" b="0" i="0" dirty="0" err="1">
                <a:solidFill>
                  <a:srgbClr val="6A6E72"/>
                </a:solidFill>
                <a:effectLst/>
                <a:latin typeface="CharterITCPro-Regular"/>
              </a:rPr>
              <a:t>bénéficiaires</a:t>
            </a:r>
            <a:r>
              <a:rPr lang="en-US" b="0" i="0" dirty="0">
                <a:solidFill>
                  <a:srgbClr val="6A6E72"/>
                </a:solidFill>
                <a:effectLst/>
                <a:latin typeface="CharterITCPro-Regular"/>
              </a:rPr>
              <a:t> </a:t>
            </a:r>
            <a:r>
              <a:rPr lang="en-US" b="0" i="0" dirty="0" err="1">
                <a:solidFill>
                  <a:srgbClr val="6A6E72"/>
                </a:solidFill>
                <a:effectLst/>
                <a:latin typeface="CharterITCPro-Regular"/>
              </a:rPr>
              <a:t>doivent</a:t>
            </a:r>
            <a:r>
              <a:rPr lang="en-US" b="0" i="0" dirty="0">
                <a:solidFill>
                  <a:srgbClr val="6A6E72"/>
                </a:solidFill>
                <a:effectLst/>
                <a:latin typeface="CharterITCPro-Regular"/>
              </a:rPr>
              <a:t> </a:t>
            </a:r>
            <a:r>
              <a:rPr lang="en-US" b="0" i="0" dirty="0" err="1">
                <a:solidFill>
                  <a:srgbClr val="6A6E72"/>
                </a:solidFill>
                <a:effectLst/>
                <a:latin typeface="CharterITCPro-Regular"/>
              </a:rPr>
              <a:t>déterminer</a:t>
            </a:r>
            <a:r>
              <a:rPr lang="en-US" b="0" i="0" dirty="0">
                <a:solidFill>
                  <a:srgbClr val="6A6E72"/>
                </a:solidFill>
                <a:effectLst/>
                <a:latin typeface="CharterITCPro-Regular"/>
              </a:rPr>
              <a:t> </a:t>
            </a:r>
            <a:r>
              <a:rPr lang="en-US" b="0" i="0" dirty="0" err="1">
                <a:solidFill>
                  <a:srgbClr val="6A6E72"/>
                </a:solidFill>
                <a:effectLst/>
                <a:latin typeface="CharterITCPro-Regular"/>
              </a:rPr>
              <a:t>quels</a:t>
            </a:r>
            <a:r>
              <a:rPr lang="en-US" b="0" i="0" dirty="0">
                <a:solidFill>
                  <a:srgbClr val="6A6E72"/>
                </a:solidFill>
                <a:effectLst/>
                <a:latin typeface="CharterITCPro-Regular"/>
              </a:rPr>
              <a:t> </a:t>
            </a:r>
            <a:r>
              <a:rPr lang="en-US" b="0" i="0" dirty="0" err="1">
                <a:solidFill>
                  <a:srgbClr val="6A6E72"/>
                </a:solidFill>
                <a:effectLst/>
                <a:latin typeface="CharterITCPro-Regular"/>
              </a:rPr>
              <a:t>sont</a:t>
            </a:r>
            <a:r>
              <a:rPr lang="en-US" b="0" i="0" dirty="0">
                <a:solidFill>
                  <a:srgbClr val="6A6E72"/>
                </a:solidFill>
                <a:effectLst/>
                <a:latin typeface="CharterITCPro-Regular"/>
              </a:rPr>
              <a:t> les </a:t>
            </a:r>
            <a:r>
              <a:rPr lang="en-US" b="0" i="0" dirty="0" err="1">
                <a:solidFill>
                  <a:srgbClr val="6A6E72"/>
                </a:solidFill>
                <a:effectLst/>
                <a:latin typeface="CharterITCPro-Regular"/>
              </a:rPr>
              <a:t>principaux</a:t>
            </a:r>
            <a:r>
              <a:rPr lang="en-US" b="0" i="0" dirty="0">
                <a:solidFill>
                  <a:srgbClr val="6A6E72"/>
                </a:solidFill>
                <a:effectLst/>
                <a:latin typeface="CharterITCPro-Regular"/>
              </a:rPr>
              <a:t> </a:t>
            </a:r>
            <a:r>
              <a:rPr lang="en-US" b="0" i="0" dirty="0" err="1">
                <a:solidFill>
                  <a:srgbClr val="6A6E72"/>
                </a:solidFill>
                <a:effectLst/>
                <a:latin typeface="CharterITCPro-Regular"/>
              </a:rPr>
              <a:t>groupes</a:t>
            </a:r>
            <a:r>
              <a:rPr lang="en-US" b="0" i="0" dirty="0">
                <a:solidFill>
                  <a:srgbClr val="6A6E72"/>
                </a:solidFill>
                <a:effectLst/>
                <a:latin typeface="CharterITCPro-Regular"/>
              </a:rPr>
              <a:t> de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pour </a:t>
            </a:r>
            <a:r>
              <a:rPr lang="en-US" b="0" i="0" dirty="0" err="1">
                <a:solidFill>
                  <a:srgbClr val="6A6E72"/>
                </a:solidFill>
                <a:effectLst/>
                <a:latin typeface="CharterITCPro-Regular"/>
              </a:rPr>
              <a:t>leur</a:t>
            </a:r>
            <a:r>
              <a:rPr lang="en-US" b="0" i="0" dirty="0">
                <a:solidFill>
                  <a:srgbClr val="6A6E72"/>
                </a:solidFill>
                <a:effectLst/>
                <a:latin typeface="CharterITCPro-Regular"/>
              </a:rPr>
              <a:t> </a:t>
            </a:r>
            <a:r>
              <a:rPr lang="en-US" b="0" i="0" dirty="0" err="1">
                <a:solidFill>
                  <a:srgbClr val="6A6E72"/>
                </a:solidFill>
                <a:effectLst/>
                <a:latin typeface="CharterITCPro-Regular"/>
              </a:rPr>
              <a:t>projet</a:t>
            </a:r>
            <a:r>
              <a:rPr lang="en-US" b="0" i="0" dirty="0">
                <a:solidFill>
                  <a:srgbClr val="6A6E72"/>
                </a:solidFill>
                <a:effectLst/>
                <a:latin typeface="CharterITCPro-Regular"/>
              </a:rPr>
              <a:t> particulier.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Une </a:t>
            </a:r>
            <a:r>
              <a:rPr lang="en-US" b="0" i="0" dirty="0" err="1">
                <a:solidFill>
                  <a:srgbClr val="6A6E72"/>
                </a:solidFill>
                <a:effectLst/>
                <a:latin typeface="CharterITCPro-Regular"/>
              </a:rPr>
              <a:t>fois</a:t>
            </a:r>
            <a:r>
              <a:rPr lang="en-US" b="0" i="0" dirty="0">
                <a:solidFill>
                  <a:srgbClr val="6A6E72"/>
                </a:solidFill>
                <a:effectLst/>
                <a:latin typeface="CharterITCPro-Regular"/>
              </a:rPr>
              <a:t> les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a:t>
            </a:r>
            <a:r>
              <a:rPr lang="en-US" b="0" i="0" dirty="0" err="1">
                <a:solidFill>
                  <a:srgbClr val="6A6E72"/>
                </a:solidFill>
                <a:effectLst/>
                <a:latin typeface="CharterITCPro-Regular"/>
              </a:rPr>
              <a:t>identifiées</a:t>
            </a:r>
            <a:r>
              <a:rPr lang="en-US" b="0" i="0" dirty="0">
                <a:solidFill>
                  <a:srgbClr val="6A6E72"/>
                </a:solidFill>
                <a:effectLst/>
                <a:latin typeface="CharterITCPro-Regular"/>
              </a:rPr>
              <a:t>, </a:t>
            </a:r>
            <a:r>
              <a:rPr lang="en-US" b="0" i="0" dirty="0" err="1">
                <a:solidFill>
                  <a:srgbClr val="6A6E72"/>
                </a:solidFill>
                <a:effectLst/>
                <a:latin typeface="CharterITCPro-Regular"/>
              </a:rPr>
              <a:t>elles</a:t>
            </a:r>
            <a:r>
              <a:rPr lang="en-US" b="0" i="0" dirty="0">
                <a:solidFill>
                  <a:srgbClr val="6A6E72"/>
                </a:solidFill>
                <a:effectLst/>
                <a:latin typeface="CharterITCPro-Regular"/>
              </a:rPr>
              <a:t> </a:t>
            </a:r>
            <a:r>
              <a:rPr lang="en-US" b="0" i="0" dirty="0" err="1">
                <a:solidFill>
                  <a:srgbClr val="6A6E72"/>
                </a:solidFill>
                <a:effectLst/>
                <a:latin typeface="CharterITCPro-Regular"/>
              </a:rPr>
              <a:t>sont</a:t>
            </a:r>
            <a:r>
              <a:rPr lang="en-US" b="0" i="0" dirty="0">
                <a:solidFill>
                  <a:srgbClr val="6A6E72"/>
                </a:solidFill>
                <a:effectLst/>
                <a:latin typeface="CharterITCPro-Regular"/>
              </a:rPr>
              <a:t> </a:t>
            </a:r>
            <a:r>
              <a:rPr lang="en-US" b="0" i="0" dirty="0" err="1">
                <a:solidFill>
                  <a:srgbClr val="6A6E72"/>
                </a:solidFill>
                <a:effectLst/>
                <a:latin typeface="CharterITCPro-Regular"/>
              </a:rPr>
              <a:t>généralement</a:t>
            </a:r>
            <a:r>
              <a:rPr lang="en-US" b="0" i="0" dirty="0">
                <a:solidFill>
                  <a:srgbClr val="6A6E72"/>
                </a:solidFill>
                <a:effectLst/>
                <a:latin typeface="CharterITCPro-Regular"/>
              </a:rPr>
              <a:t> </a:t>
            </a:r>
            <a:r>
              <a:rPr lang="en-US" b="0" i="0" dirty="0" err="1">
                <a:solidFill>
                  <a:srgbClr val="6A6E72"/>
                </a:solidFill>
                <a:effectLst/>
                <a:latin typeface="CharterITCPro-Regular"/>
              </a:rPr>
              <a:t>analysées</a:t>
            </a:r>
            <a:r>
              <a:rPr lang="en-US" b="0" i="0" dirty="0">
                <a:solidFill>
                  <a:srgbClr val="6A6E72"/>
                </a:solidFill>
                <a:effectLst/>
                <a:latin typeface="CharterITCPro-Regular"/>
              </a:rPr>
              <a:t> </a:t>
            </a:r>
            <a:r>
              <a:rPr lang="en-US" b="0" i="0" dirty="0" err="1">
                <a:solidFill>
                  <a:srgbClr val="6A6E72"/>
                </a:solidFill>
                <a:effectLst/>
                <a:latin typeface="CharterITCPro-Regular"/>
              </a:rPr>
              <a:t>en</a:t>
            </a:r>
            <a:r>
              <a:rPr lang="en-US" b="0" i="0" dirty="0">
                <a:solidFill>
                  <a:srgbClr val="6A6E72"/>
                </a:solidFill>
                <a:effectLst/>
                <a:latin typeface="CharterITCPro-Regular"/>
              </a:rPr>
              <a:t> </a:t>
            </a:r>
            <a:r>
              <a:rPr lang="en-US" b="0" i="0" dirty="0" err="1">
                <a:solidFill>
                  <a:srgbClr val="6A6E72"/>
                </a:solidFill>
                <a:effectLst/>
                <a:latin typeface="CharterITCPro-Regular"/>
              </a:rPr>
              <a:t>fonction</a:t>
            </a:r>
            <a:r>
              <a:rPr lang="en-US" b="0" i="0" dirty="0">
                <a:solidFill>
                  <a:srgbClr val="6A6E72"/>
                </a:solidFill>
                <a:effectLst/>
                <a:latin typeface="CharterITCPro-Regular"/>
              </a:rPr>
              <a:t> de </a:t>
            </a:r>
            <a:r>
              <a:rPr lang="en-US" b="0" i="0" dirty="0" err="1">
                <a:solidFill>
                  <a:srgbClr val="6A6E72"/>
                </a:solidFill>
                <a:effectLst/>
                <a:latin typeface="CharterITCPro-Regular"/>
              </a:rPr>
              <a:t>leur</a:t>
            </a:r>
            <a:r>
              <a:rPr lang="en-US" b="0" i="0" dirty="0">
                <a:solidFill>
                  <a:srgbClr val="6A6E72"/>
                </a:solidFill>
                <a:effectLst/>
                <a:latin typeface="CharterITCPro-Regular"/>
              </a:rPr>
              <a:t> </a:t>
            </a:r>
            <a:r>
              <a:rPr lang="en-US" b="0" i="0" dirty="0" err="1">
                <a:solidFill>
                  <a:srgbClr val="6A6E72"/>
                </a:solidFill>
                <a:effectLst/>
                <a:latin typeface="CharterITCPro-Regular"/>
              </a:rPr>
              <a:t>intérêt</a:t>
            </a:r>
            <a:r>
              <a:rPr lang="en-US" b="0" i="0" dirty="0">
                <a:solidFill>
                  <a:srgbClr val="6A6E72"/>
                </a:solidFill>
                <a:effectLst/>
                <a:latin typeface="CharterITCPro-Regular"/>
              </a:rPr>
              <a:t> pour des questions </a:t>
            </a:r>
            <a:r>
              <a:rPr lang="en-US" b="0" i="0" dirty="0" err="1">
                <a:solidFill>
                  <a:srgbClr val="6A6E72"/>
                </a:solidFill>
                <a:effectLst/>
                <a:latin typeface="CharterITCPro-Regular"/>
              </a:rPr>
              <a:t>particulières</a:t>
            </a:r>
            <a:r>
              <a:rPr lang="en-US" b="0" i="0" dirty="0">
                <a:solidFill>
                  <a:srgbClr val="6A6E72"/>
                </a:solidFill>
                <a:effectLst/>
                <a:latin typeface="CharterITCPro-Regular"/>
              </a:rPr>
              <a:t> et des </a:t>
            </a:r>
            <a:r>
              <a:rPr lang="en-US" b="0" i="0" dirty="0" err="1">
                <a:solidFill>
                  <a:srgbClr val="6A6E72"/>
                </a:solidFill>
                <a:effectLst/>
                <a:latin typeface="CharterITCPro-Regular"/>
              </a:rPr>
              <a:t>ressources</a:t>
            </a:r>
            <a:r>
              <a:rPr lang="en-US" b="0" i="0" dirty="0">
                <a:solidFill>
                  <a:srgbClr val="6A6E72"/>
                </a:solidFill>
                <a:effectLst/>
                <a:latin typeface="CharterITCPro-Regular"/>
              </a:rPr>
              <a:t> </a:t>
            </a:r>
            <a:r>
              <a:rPr lang="en-US" b="0" i="0" dirty="0" err="1">
                <a:solidFill>
                  <a:srgbClr val="6A6E72"/>
                </a:solidFill>
                <a:effectLst/>
                <a:latin typeface="CharterITCPro-Regular"/>
              </a:rPr>
              <a:t>qu'elles</a:t>
            </a:r>
            <a:r>
              <a:rPr lang="en-US" b="0" i="0" dirty="0">
                <a:solidFill>
                  <a:srgbClr val="6A6E72"/>
                </a:solidFill>
                <a:effectLst/>
                <a:latin typeface="CharterITCPro-Regular"/>
              </a:rPr>
              <a:t> </a:t>
            </a:r>
            <a:r>
              <a:rPr lang="en-US" b="0" i="0" dirty="0" err="1">
                <a:solidFill>
                  <a:srgbClr val="6A6E72"/>
                </a:solidFill>
                <a:effectLst/>
                <a:latin typeface="CharterITCPro-Regular"/>
              </a:rPr>
              <a:t>peuvent</a:t>
            </a:r>
            <a:r>
              <a:rPr lang="en-US" b="0" i="0" dirty="0">
                <a:solidFill>
                  <a:srgbClr val="6A6E72"/>
                </a:solidFill>
                <a:effectLst/>
                <a:latin typeface="CharterITCPro-Regular"/>
              </a:rPr>
              <a:t> </a:t>
            </a:r>
            <a:r>
              <a:rPr lang="en-US" b="0" i="0" dirty="0" err="1">
                <a:solidFill>
                  <a:srgbClr val="6A6E72"/>
                </a:solidFill>
                <a:effectLst/>
                <a:latin typeface="CharterITCPro-Regular"/>
              </a:rPr>
              <a:t>apporter</a:t>
            </a:r>
            <a:r>
              <a:rPr lang="en-US" b="0" i="0" dirty="0">
                <a:solidFill>
                  <a:srgbClr val="6A6E72"/>
                </a:solidFill>
                <a:effectLst/>
                <a:latin typeface="CharterITCPro-Regular"/>
              </a:rPr>
              <a:t> pour aider </a:t>
            </a:r>
            <a:r>
              <a:rPr lang="en-US" b="0" i="0" dirty="0" err="1">
                <a:solidFill>
                  <a:srgbClr val="6A6E72"/>
                </a:solidFill>
                <a:effectLst/>
                <a:latin typeface="CharterITCPro-Regular"/>
              </a:rPr>
              <a:t>ou</a:t>
            </a:r>
            <a:r>
              <a:rPr lang="en-US" b="0" i="0" dirty="0">
                <a:solidFill>
                  <a:srgbClr val="6A6E72"/>
                </a:solidFill>
                <a:effectLst/>
                <a:latin typeface="CharterITCPro-Regular"/>
              </a:rPr>
              <a:t> </a:t>
            </a:r>
            <a:r>
              <a:rPr lang="en-US" b="0" i="0" dirty="0" err="1">
                <a:solidFill>
                  <a:srgbClr val="6A6E72"/>
                </a:solidFill>
                <a:effectLst/>
                <a:latin typeface="CharterITCPro-Regular"/>
              </a:rPr>
              <a:t>entraver</a:t>
            </a:r>
            <a:r>
              <a:rPr lang="en-US" b="0" i="0" dirty="0">
                <a:solidFill>
                  <a:srgbClr val="6A6E72"/>
                </a:solidFill>
                <a:effectLst/>
                <a:latin typeface="CharterITCPro-Regular"/>
              </a:rPr>
              <a:t> le </a:t>
            </a:r>
            <a:r>
              <a:rPr lang="en-US" b="0" i="0" dirty="0" err="1">
                <a:solidFill>
                  <a:srgbClr val="6A6E72"/>
                </a:solidFill>
                <a:effectLst/>
                <a:latin typeface="CharterITCPro-Regular"/>
              </a:rPr>
              <a:t>projet</a:t>
            </a:r>
            <a:r>
              <a:rPr lang="en-US" b="0" i="0" dirty="0">
                <a:solidFill>
                  <a:srgbClr val="6A6E72"/>
                </a:solidFill>
                <a:effectLst/>
                <a:latin typeface="CharterITCPro-Regular"/>
              </a:rPr>
              <a: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err="1">
                <a:solidFill>
                  <a:srgbClr val="6A6E72"/>
                </a:solidFill>
                <a:effectLst/>
                <a:latin typeface="CharterITCPro-Regular"/>
              </a:rPr>
              <a:t>L'analyse</a:t>
            </a:r>
            <a:r>
              <a:rPr lang="en-US" b="0" i="0" dirty="0">
                <a:solidFill>
                  <a:srgbClr val="6A6E72"/>
                </a:solidFill>
                <a:effectLst/>
                <a:latin typeface="CharterITCPro-Regular"/>
              </a:rPr>
              <a:t> </a:t>
            </a:r>
            <a:r>
              <a:rPr lang="en-US" b="0" i="0" dirty="0" err="1">
                <a:solidFill>
                  <a:srgbClr val="6A6E72"/>
                </a:solidFill>
                <a:effectLst/>
                <a:latin typeface="CharterITCPro-Regular"/>
              </a:rPr>
              <a:t>peut</a:t>
            </a:r>
            <a:r>
              <a:rPr lang="en-US" b="0" i="0" dirty="0">
                <a:solidFill>
                  <a:srgbClr val="6A6E72"/>
                </a:solidFill>
                <a:effectLst/>
                <a:latin typeface="CharterITCPro-Regular"/>
              </a:rPr>
              <a:t> aider les </a:t>
            </a:r>
            <a:r>
              <a:rPr lang="en-US" b="0" i="0" dirty="0" err="1">
                <a:solidFill>
                  <a:srgbClr val="6A6E72"/>
                </a:solidFill>
                <a:effectLst/>
                <a:latin typeface="CharterITCPro-Regular"/>
              </a:rPr>
              <a:t>bénéficiaires</a:t>
            </a:r>
            <a:r>
              <a:rPr lang="en-US" b="0" i="0" dirty="0">
                <a:solidFill>
                  <a:srgbClr val="6A6E72"/>
                </a:solidFill>
                <a:effectLst/>
                <a:latin typeface="CharterITCPro-Regular"/>
              </a:rPr>
              <a:t> </a:t>
            </a:r>
            <a:r>
              <a:rPr lang="en-US" b="0" i="0" dirty="0" err="1">
                <a:solidFill>
                  <a:srgbClr val="6A6E72"/>
                </a:solidFill>
                <a:effectLst/>
                <a:latin typeface="CharterITCPro-Regular"/>
              </a:rPr>
              <a:t>à</a:t>
            </a:r>
            <a:r>
              <a:rPr lang="en-US" b="0" i="0" dirty="0">
                <a:solidFill>
                  <a:srgbClr val="6A6E72"/>
                </a:solidFill>
                <a:effectLst/>
                <a:latin typeface="CharterITCPro-Regular"/>
              </a:rPr>
              <a:t> prendre </a:t>
            </a:r>
            <a:r>
              <a:rPr lang="en-US" b="0" i="0" dirty="0" err="1">
                <a:solidFill>
                  <a:srgbClr val="6A6E72"/>
                </a:solidFill>
                <a:effectLst/>
                <a:latin typeface="CharterITCPro-Regular"/>
              </a:rPr>
              <a:t>en</a:t>
            </a:r>
            <a:r>
              <a:rPr lang="en-US" b="0" i="0" dirty="0">
                <a:solidFill>
                  <a:srgbClr val="6A6E72"/>
                </a:solidFill>
                <a:effectLst/>
                <a:latin typeface="CharterITCPro-Regular"/>
              </a:rPr>
              <a:t> </a:t>
            </a:r>
            <a:r>
              <a:rPr lang="en-US" b="0" i="0" dirty="0" err="1">
                <a:solidFill>
                  <a:srgbClr val="6A6E72"/>
                </a:solidFill>
                <a:effectLst/>
                <a:latin typeface="CharterITCPro-Regular"/>
              </a:rPr>
              <a:t>compte</a:t>
            </a:r>
            <a:r>
              <a:rPr lang="en-US" b="0" i="0" dirty="0">
                <a:solidFill>
                  <a:srgbClr val="6A6E72"/>
                </a:solidFill>
                <a:effectLst/>
                <a:latin typeface="CharterITCPro-Regular"/>
              </a:rPr>
              <a:t> les perspectives des </a:t>
            </a:r>
            <a:r>
              <a:rPr lang="en-US" b="0" i="0" dirty="0" err="1">
                <a:solidFill>
                  <a:srgbClr val="6A6E72"/>
                </a:solidFill>
                <a:effectLst/>
                <a:latin typeface="CharterITCPro-Regular"/>
              </a:rPr>
              <a:t>différentes</a:t>
            </a:r>
            <a:r>
              <a:rPr lang="en-US" b="0" i="0" dirty="0">
                <a:solidFill>
                  <a:srgbClr val="6A6E72"/>
                </a:solidFill>
                <a:effectLst/>
                <a:latin typeface="CharterITCPro-Regular"/>
              </a:rPr>
              <a:t>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a:t>
            </a:r>
            <a:r>
              <a:rPr lang="en-US" b="0" i="0" dirty="0" err="1">
                <a:solidFill>
                  <a:srgbClr val="6A6E72"/>
                </a:solidFill>
                <a:effectLst/>
                <a:latin typeface="CharterITCPro-Regular"/>
              </a:rPr>
              <a:t>lors</a:t>
            </a:r>
            <a:r>
              <a:rPr lang="en-US" b="0" i="0" dirty="0">
                <a:solidFill>
                  <a:srgbClr val="6A6E72"/>
                </a:solidFill>
                <a:effectLst/>
                <a:latin typeface="CharterITCPro-Regular"/>
              </a:rPr>
              <a:t> de la conception et de la gestion du </a:t>
            </a:r>
            <a:r>
              <a:rPr lang="en-US" b="0" i="0" dirty="0" err="1">
                <a:solidFill>
                  <a:srgbClr val="6A6E72"/>
                </a:solidFill>
                <a:effectLst/>
                <a:latin typeface="CharterITCPro-Regular"/>
              </a:rPr>
              <a:t>projet</a:t>
            </a:r>
            <a:r>
              <a:rPr lang="en-US" b="0" i="0" dirty="0">
                <a:solidFill>
                  <a:srgbClr val="6A6E72"/>
                </a:solidFill>
                <a:effectLst/>
                <a:latin typeface="CharterITCPro-Regular"/>
              </a:rPr>
              <a:t>, </a:t>
            </a:r>
            <a:r>
              <a:rPr lang="en-US" b="0" i="0" dirty="0" err="1">
                <a:solidFill>
                  <a:srgbClr val="6A6E72"/>
                </a:solidFill>
                <a:effectLst/>
                <a:latin typeface="CharterITCPro-Regular"/>
              </a:rPr>
              <a:t>ainsi</a:t>
            </a:r>
            <a:r>
              <a:rPr lang="en-US" b="0" i="0" dirty="0">
                <a:solidFill>
                  <a:srgbClr val="6A6E72"/>
                </a:solidFill>
                <a:effectLst/>
                <a:latin typeface="CharterITCPro-Regular"/>
              </a:rPr>
              <a:t> que la </a:t>
            </a:r>
            <a:r>
              <a:rPr lang="en-US" b="0" i="0" dirty="0" err="1">
                <a:solidFill>
                  <a:srgbClr val="6A6E72"/>
                </a:solidFill>
                <a:effectLst/>
                <a:latin typeface="CharterITCPro-Regular"/>
              </a:rPr>
              <a:t>meilleure</a:t>
            </a:r>
            <a:r>
              <a:rPr lang="en-US" b="0" i="0" dirty="0">
                <a:solidFill>
                  <a:srgbClr val="6A6E72"/>
                </a:solidFill>
                <a:effectLst/>
                <a:latin typeface="CharterITCPro-Regular"/>
              </a:rPr>
              <a:t> </a:t>
            </a:r>
            <a:r>
              <a:rPr lang="en-US" b="0" i="0" dirty="0" err="1">
                <a:solidFill>
                  <a:srgbClr val="6A6E72"/>
                </a:solidFill>
                <a:effectLst/>
                <a:latin typeface="CharterITCPro-Regular"/>
              </a:rPr>
              <a:t>façon</a:t>
            </a:r>
            <a:r>
              <a:rPr lang="en-US" b="0" i="0" dirty="0">
                <a:solidFill>
                  <a:srgbClr val="6A6E72"/>
                </a:solidFill>
                <a:effectLst/>
                <a:latin typeface="CharterITCPro-Regular"/>
              </a:rPr>
              <a:t> de </a:t>
            </a:r>
            <a:r>
              <a:rPr lang="en-US" b="0" i="0" dirty="0" err="1">
                <a:solidFill>
                  <a:srgbClr val="6A6E72"/>
                </a:solidFill>
                <a:effectLst/>
                <a:latin typeface="CharterITCPro-Regular"/>
              </a:rPr>
              <a:t>communiquer</a:t>
            </a:r>
            <a:r>
              <a:rPr lang="en-US" b="0" i="0" dirty="0">
                <a:solidFill>
                  <a:srgbClr val="6A6E72"/>
                </a:solidFill>
                <a:effectLst/>
                <a:latin typeface="CharterITCPro-Regular"/>
              </a:rPr>
              <a:t> et </a:t>
            </a:r>
            <a:r>
              <a:rPr lang="en-US" b="0" i="0" dirty="0" err="1">
                <a:solidFill>
                  <a:srgbClr val="6A6E72"/>
                </a:solidFill>
                <a:effectLst/>
                <a:latin typeface="CharterITCPro-Regular"/>
              </a:rPr>
              <a:t>d'impliquer</a:t>
            </a:r>
            <a:r>
              <a:rPr lang="en-US" b="0" i="0" dirty="0">
                <a:solidFill>
                  <a:srgbClr val="6A6E72"/>
                </a:solidFill>
                <a:effectLst/>
                <a:latin typeface="CharterITCPro-Regular"/>
              </a:rPr>
              <a:t> les parties </a:t>
            </a:r>
            <a:r>
              <a:rPr lang="en-US" b="0" i="0" dirty="0" err="1">
                <a:solidFill>
                  <a:srgbClr val="6A6E72"/>
                </a:solidFill>
                <a:effectLst/>
                <a:latin typeface="CharterITCPro-Regular"/>
              </a:rPr>
              <a:t>prenantes</a:t>
            </a:r>
            <a:r>
              <a:rPr lang="en-US" b="0" i="0" dirty="0">
                <a:solidFill>
                  <a:srgbClr val="6A6E72"/>
                </a:solidFill>
                <a:effectLst/>
                <a:latin typeface="CharterITCPro-Regular"/>
              </a:rPr>
              <a:t> dans les phases de conception et de mise </a:t>
            </a:r>
            <a:r>
              <a:rPr lang="en-US" b="0" i="0" dirty="0" err="1">
                <a:solidFill>
                  <a:srgbClr val="6A6E72"/>
                </a:solidFill>
                <a:effectLst/>
                <a:latin typeface="CharterITCPro-Regular"/>
              </a:rPr>
              <a:t>en</a:t>
            </a:r>
            <a:r>
              <a:rPr lang="en-US" b="0" i="0" dirty="0">
                <a:solidFill>
                  <a:srgbClr val="6A6E72"/>
                </a:solidFill>
                <a:effectLst/>
                <a:latin typeface="CharterITCPro-Regular"/>
              </a:rPr>
              <a:t> </a:t>
            </a:r>
            <a:r>
              <a:rPr lang="en-US" b="0" i="0" dirty="0" err="1">
                <a:solidFill>
                  <a:srgbClr val="6A6E72"/>
                </a:solidFill>
                <a:effectLst/>
                <a:latin typeface="CharterITCPro-Regular"/>
              </a:rPr>
              <a:t>œuvre</a:t>
            </a:r>
            <a:r>
              <a:rPr lang="en-US" b="0" i="0" dirty="0">
                <a:solidFill>
                  <a:srgbClr val="6A6E72"/>
                </a:solidFill>
                <a:effectLst/>
                <a:latin typeface="CharterITCPro-Regular"/>
              </a:rPr>
              <a:t>.</a:t>
            </a: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23</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Une </a:t>
            </a:r>
            <a:r>
              <a:rPr lang="en-US" dirty="0" err="1"/>
              <a:t>analyse</a:t>
            </a:r>
            <a:r>
              <a:rPr lang="en-US" dirty="0"/>
              <a:t> de genre </a:t>
            </a:r>
            <a:r>
              <a:rPr lang="en-US" dirty="0" err="1"/>
              <a:t>est</a:t>
            </a:r>
            <a:r>
              <a:rPr lang="en-US" dirty="0"/>
              <a:t> </a:t>
            </a:r>
            <a:r>
              <a:rPr lang="en-US" dirty="0" err="1"/>
              <a:t>également</a:t>
            </a:r>
            <a:r>
              <a:rPr lang="en-US" dirty="0"/>
              <a:t> </a:t>
            </a:r>
            <a:r>
              <a:rPr lang="en-US" dirty="0" err="1"/>
              <a:t>utilisée</a:t>
            </a:r>
            <a:r>
              <a:rPr lang="en-US" dirty="0"/>
              <a:t> pour informer la conception du RF.   Elle examine les </a:t>
            </a:r>
            <a:r>
              <a:rPr lang="en-US" dirty="0" err="1"/>
              <a:t>rôles</a:t>
            </a:r>
            <a:r>
              <a:rPr lang="en-US" dirty="0"/>
              <a:t>, les droits et les </a:t>
            </a:r>
            <a:r>
              <a:rPr lang="en-US" dirty="0" err="1"/>
              <a:t>opportunités</a:t>
            </a:r>
            <a:r>
              <a:rPr lang="en-US" dirty="0"/>
              <a:t> des hommes et des femmes et les relations entre </a:t>
            </a:r>
            <a:r>
              <a:rPr lang="en-US" dirty="0" err="1"/>
              <a:t>eux</a:t>
            </a:r>
            <a:r>
              <a:rPr lang="en-US" dirty="0"/>
              <a:t>. </a:t>
            </a:r>
          </a:p>
          <a:p>
            <a:pPr marL="171450" indent="-171450">
              <a:buFont typeface="Arial" panose="020B0604020202020204" pitchFamily="34" charset="0"/>
              <a:buChar char="•"/>
            </a:pPr>
            <a:r>
              <a:rPr lang="en-US" dirty="0"/>
              <a:t>Elle </a:t>
            </a:r>
            <a:r>
              <a:rPr lang="en-US" dirty="0" err="1"/>
              <a:t>permet</a:t>
            </a:r>
            <a:r>
              <a:rPr lang="en-US" dirty="0"/>
              <a:t> </a:t>
            </a:r>
            <a:r>
              <a:rPr lang="en-US" dirty="0" err="1"/>
              <a:t>d'identifier</a:t>
            </a:r>
            <a:r>
              <a:rPr lang="en-US" dirty="0"/>
              <a:t> les </a:t>
            </a:r>
            <a:r>
              <a:rPr lang="en-US" dirty="0" err="1"/>
              <a:t>disparités</a:t>
            </a:r>
            <a:r>
              <a:rPr lang="en-US" dirty="0"/>
              <a:t>, </a:t>
            </a:r>
            <a:r>
              <a:rPr lang="en-US" dirty="0" err="1"/>
              <a:t>d'examiner</a:t>
            </a:r>
            <a:r>
              <a:rPr lang="en-US" dirty="0"/>
              <a:t> les raisons de </a:t>
            </a:r>
            <a:r>
              <a:rPr lang="en-US" dirty="0" err="1"/>
              <a:t>leur</a:t>
            </a:r>
            <a:r>
              <a:rPr lang="en-US" dirty="0"/>
              <a:t> existence, de </a:t>
            </a:r>
            <a:r>
              <a:rPr lang="en-US" dirty="0" err="1"/>
              <a:t>déterminer</a:t>
            </a:r>
            <a:r>
              <a:rPr lang="en-US" dirty="0"/>
              <a:t> </a:t>
            </a:r>
            <a:r>
              <a:rPr lang="en-US" dirty="0" err="1"/>
              <a:t>si</a:t>
            </a:r>
            <a:r>
              <a:rPr lang="en-US" dirty="0"/>
              <a:t> </a:t>
            </a:r>
            <a:r>
              <a:rPr lang="en-US" dirty="0" err="1"/>
              <a:t>elles</a:t>
            </a:r>
            <a:r>
              <a:rPr lang="en-US" dirty="0"/>
              <a:t> </a:t>
            </a:r>
            <a:r>
              <a:rPr lang="en-US" dirty="0" err="1"/>
              <a:t>affectent</a:t>
            </a:r>
            <a:r>
              <a:rPr lang="en-US" dirty="0"/>
              <a:t> les </a:t>
            </a:r>
            <a:r>
              <a:rPr lang="en-US" dirty="0" err="1"/>
              <a:t>résultats</a:t>
            </a:r>
            <a:r>
              <a:rPr lang="en-US" dirty="0"/>
              <a:t> et de </a:t>
            </a:r>
            <a:r>
              <a:rPr lang="en-US" dirty="0" err="1"/>
              <a:t>voir</a:t>
            </a:r>
            <a:r>
              <a:rPr lang="en-US" dirty="0"/>
              <a:t> comment y </a:t>
            </a:r>
            <a:r>
              <a:rPr lang="en-US" dirty="0" err="1"/>
              <a:t>remédier</a:t>
            </a:r>
            <a:r>
              <a:rPr lang="en-US" dirty="0"/>
              <a:t>.  </a:t>
            </a:r>
          </a:p>
          <a:p>
            <a:pPr marL="171450" indent="-171450">
              <a:buFont typeface="Arial" panose="020B0604020202020204" pitchFamily="34" charset="0"/>
              <a:buChar char="•"/>
            </a:pPr>
            <a:r>
              <a:rPr lang="en-US" dirty="0"/>
              <a:t>Une </a:t>
            </a:r>
            <a:r>
              <a:rPr lang="en-US" dirty="0" err="1"/>
              <a:t>analyse</a:t>
            </a:r>
            <a:r>
              <a:rPr lang="en-US" dirty="0"/>
              <a:t> de genre </a:t>
            </a:r>
            <a:r>
              <a:rPr lang="en-US" dirty="0" err="1"/>
              <a:t>permet</a:t>
            </a:r>
            <a:r>
              <a:rPr lang="en-US" dirty="0"/>
              <a:t> </a:t>
            </a:r>
            <a:r>
              <a:rPr lang="en-US" dirty="0" err="1"/>
              <a:t>également</a:t>
            </a:r>
            <a:r>
              <a:rPr lang="en-US" dirty="0"/>
              <a:t> </a:t>
            </a:r>
            <a:r>
              <a:rPr lang="en-US" dirty="0" err="1"/>
              <a:t>d'identifier</a:t>
            </a:r>
            <a:r>
              <a:rPr lang="en-US" dirty="0"/>
              <a:t> les </a:t>
            </a:r>
            <a:r>
              <a:rPr lang="en-US" dirty="0" err="1"/>
              <a:t>différents</a:t>
            </a:r>
            <a:r>
              <a:rPr lang="en-US" dirty="0"/>
              <a:t> </a:t>
            </a:r>
            <a:r>
              <a:rPr lang="en-US" dirty="0" err="1"/>
              <a:t>besoins</a:t>
            </a:r>
            <a:r>
              <a:rPr lang="en-US" dirty="0"/>
              <a:t> et </a:t>
            </a:r>
            <a:r>
              <a:rPr lang="en-US" dirty="0" err="1"/>
              <a:t>priorités</a:t>
            </a:r>
            <a:r>
              <a:rPr lang="en-US" dirty="0"/>
              <a:t> des hommes et des femmes </a:t>
            </a:r>
            <a:r>
              <a:rPr lang="en-US" dirty="0" err="1"/>
              <a:t>à</a:t>
            </a:r>
            <a:r>
              <a:rPr lang="en-US" dirty="0"/>
              <a:t> court et </a:t>
            </a:r>
            <a:r>
              <a:rPr lang="en-US" dirty="0" err="1"/>
              <a:t>à</a:t>
            </a:r>
            <a:r>
              <a:rPr lang="en-US" dirty="0"/>
              <a:t> long </a:t>
            </a:r>
            <a:r>
              <a:rPr lang="en-US" dirty="0" err="1"/>
              <a:t>terme</a:t>
            </a:r>
            <a:r>
              <a:rPr lang="en-US" dirty="0"/>
              <a:t>, </a:t>
            </a:r>
            <a:r>
              <a:rPr lang="en-US" dirty="0" err="1"/>
              <a:t>ce</a:t>
            </a:r>
            <a:r>
              <a:rPr lang="en-US" dirty="0"/>
              <a:t> qui </a:t>
            </a:r>
            <a:r>
              <a:rPr lang="en-US" dirty="0" err="1"/>
              <a:t>peut</a:t>
            </a:r>
            <a:r>
              <a:rPr lang="en-US" dirty="0"/>
              <a:t> aider un </a:t>
            </a:r>
            <a:r>
              <a:rPr lang="en-US" dirty="0" err="1"/>
              <a:t>projet</a:t>
            </a:r>
            <a:r>
              <a:rPr lang="en-US" dirty="0"/>
              <a:t> </a:t>
            </a:r>
            <a:r>
              <a:rPr lang="en-US" dirty="0" err="1"/>
              <a:t>à</a:t>
            </a:r>
            <a:r>
              <a:rPr lang="en-US" dirty="0"/>
              <a:t> </a:t>
            </a:r>
            <a:r>
              <a:rPr lang="en-US" dirty="0" err="1"/>
              <a:t>envisager</a:t>
            </a:r>
            <a:r>
              <a:rPr lang="en-US" dirty="0"/>
              <a:t> des </a:t>
            </a:r>
            <a:r>
              <a:rPr lang="en-US" dirty="0" err="1"/>
              <a:t>résultats</a:t>
            </a:r>
            <a:r>
              <a:rPr lang="en-US" dirty="0"/>
              <a:t> et des interventions </a:t>
            </a:r>
            <a:r>
              <a:rPr lang="en-US" dirty="0" err="1"/>
              <a:t>spécifiques</a:t>
            </a:r>
            <a:r>
              <a:rPr lang="en-US" dirty="0"/>
              <a:t> au genre </a:t>
            </a:r>
            <a:r>
              <a:rPr lang="en-US" dirty="0" err="1"/>
              <a:t>ainsi</a:t>
            </a:r>
            <a:r>
              <a:rPr lang="en-US" dirty="0"/>
              <a:t> que </a:t>
            </a:r>
            <a:r>
              <a:rPr lang="en-US" dirty="0" err="1"/>
              <a:t>d'éventuels</a:t>
            </a:r>
            <a:r>
              <a:rPr lang="en-US" dirty="0"/>
              <a:t> </a:t>
            </a:r>
            <a:r>
              <a:rPr lang="en-US" dirty="0" err="1"/>
              <a:t>besoins</a:t>
            </a:r>
            <a:r>
              <a:rPr lang="en-US" dirty="0"/>
              <a:t> de </a:t>
            </a:r>
            <a:r>
              <a:rPr lang="en-US" dirty="0" err="1"/>
              <a:t>collecte</a:t>
            </a:r>
            <a:r>
              <a:rPr lang="en-US" dirty="0"/>
              <a:t> de </a:t>
            </a:r>
            <a:r>
              <a:rPr lang="en-US" dirty="0" err="1"/>
              <a:t>données</a:t>
            </a:r>
            <a:r>
              <a:rPr lang="en-US" dirty="0"/>
              <a:t> </a:t>
            </a:r>
            <a:r>
              <a:rPr lang="en-US" dirty="0" err="1"/>
              <a:t>ventilées</a:t>
            </a:r>
            <a:r>
              <a:rPr lang="en-US" dirty="0"/>
              <a:t> par </a:t>
            </a:r>
            <a:r>
              <a:rPr lang="en-US" dirty="0" err="1"/>
              <a:t>sexe</a:t>
            </a:r>
            <a:r>
              <a:rPr lang="en-US" dirty="0"/>
              <a:t>. </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24</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ＭＳ Ｐゴシック" charset="-128"/>
              <a:cs typeface="ＭＳ Ｐゴシック" charset="-128"/>
            </a:endParaRPr>
          </a:p>
          <a:p>
            <a:r>
              <a:rPr lang="en-US" sz="1200" b="0" i="0" kern="1200" dirty="0">
                <a:solidFill>
                  <a:schemeClr val="tx1"/>
                </a:solidFill>
                <a:effectLst/>
                <a:latin typeface="+mn-lt"/>
                <a:ea typeface="ＭＳ Ｐゴシック" charset="-128"/>
                <a:cs typeface="ＭＳ Ｐゴシック" charset="-128"/>
              </a:rPr>
              <a:t>Une </a:t>
            </a:r>
            <a:r>
              <a:rPr lang="en-US" sz="1200" b="0" i="0" kern="1200" dirty="0" err="1">
                <a:solidFill>
                  <a:schemeClr val="tx1"/>
                </a:solidFill>
                <a:effectLst/>
                <a:latin typeface="+mn-lt"/>
                <a:ea typeface="ＭＳ Ｐゴシック" charset="-128"/>
                <a:cs typeface="ＭＳ Ｐゴシック" charset="-128"/>
              </a:rPr>
              <a:t>analyse</a:t>
            </a:r>
            <a:r>
              <a:rPr lang="en-US" sz="1200" b="0" i="0" kern="1200" dirty="0">
                <a:solidFill>
                  <a:schemeClr val="tx1"/>
                </a:solidFill>
                <a:effectLst/>
                <a:latin typeface="+mn-lt"/>
                <a:ea typeface="ＭＳ Ｐゴシック" charset="-128"/>
                <a:cs typeface="ＭＳ Ｐゴシック" charset="-128"/>
              </a:rPr>
              <a:t> du champ de forces </a:t>
            </a:r>
            <a:r>
              <a:rPr lang="en-US" sz="1200" b="0" i="0" kern="1200" dirty="0" err="1">
                <a:solidFill>
                  <a:schemeClr val="tx1"/>
                </a:solidFill>
                <a:effectLst/>
                <a:latin typeface="+mn-lt"/>
                <a:ea typeface="ＭＳ Ｐゴシック" charset="-128"/>
                <a:cs typeface="ＭＳ Ｐゴシック" charset="-128"/>
              </a:rPr>
              <a:t>est</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une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autre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méthode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d'analyse</a:t>
            </a:r>
            <a:r>
              <a:rPr lang="en-US" sz="1200" b="0" i="0" kern="1200" dirty="0">
                <a:solidFill>
                  <a:schemeClr val="tx1"/>
                </a:solidFill>
                <a:effectLst/>
                <a:latin typeface="+mn-lt"/>
                <a:ea typeface="ＭＳ Ｐゴシック" charset="-128"/>
                <a:cs typeface="ＭＳ Ｐゴシック" charset="-128"/>
              </a:rPr>
              <a:t> qui </a:t>
            </a:r>
            <a:r>
              <a:rPr lang="en-US" sz="1200" b="0" i="0" kern="1200" dirty="0" err="1">
                <a:solidFill>
                  <a:schemeClr val="tx1"/>
                </a:solidFill>
                <a:effectLst/>
                <a:latin typeface="+mn-lt"/>
                <a:ea typeface="ＭＳ Ｐゴシック" charset="-128"/>
                <a:cs typeface="ＭＳ Ｐゴシック" charset="-128"/>
              </a:rPr>
              <a:t>peut</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être</a:t>
            </a:r>
            <a:r>
              <a:rPr lang="en-US" sz="1200" b="0" i="0" kern="1200" dirty="0">
                <a:solidFill>
                  <a:schemeClr val="tx1"/>
                </a:solidFill>
                <a:effectLst/>
                <a:latin typeface="+mn-lt"/>
                <a:ea typeface="ＭＳ Ｐゴシック" charset="-128"/>
                <a:cs typeface="ＭＳ Ｐゴシック" charset="-128"/>
              </a:rPr>
              <a:t> utile.  Elle </a:t>
            </a:r>
            <a:r>
              <a:rPr lang="en-US" sz="1200" b="0" i="0" kern="1200" dirty="0" err="1">
                <a:solidFill>
                  <a:schemeClr val="tx1"/>
                </a:solidFill>
                <a:effectLst/>
                <a:latin typeface="+mn-lt"/>
                <a:ea typeface="ＭＳ Ｐゴシック" charset="-128"/>
                <a:cs typeface="ＭＳ Ｐゴシック" charset="-128"/>
              </a:rPr>
              <a:t>consiste</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à</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répertorier</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discuter</a:t>
            </a:r>
            <a:r>
              <a:rPr lang="en-US" sz="1200" b="0" i="0" kern="1200" dirty="0">
                <a:solidFill>
                  <a:schemeClr val="tx1"/>
                </a:solidFill>
                <a:effectLst/>
                <a:latin typeface="+mn-lt"/>
                <a:ea typeface="ＭＳ Ｐゴシック" charset="-128"/>
                <a:cs typeface="ＭＳ Ｐゴシック" charset="-128"/>
              </a:rPr>
              <a:t> et </a:t>
            </a:r>
            <a:r>
              <a:rPr lang="en-US" sz="1200" b="0" i="0" kern="1200" dirty="0" err="1">
                <a:solidFill>
                  <a:schemeClr val="tx1"/>
                </a:solidFill>
                <a:effectLst/>
                <a:latin typeface="+mn-lt"/>
                <a:ea typeface="ＭＳ Ｐゴシック" charset="-128"/>
                <a:cs typeface="ＭＳ Ｐゴシック" charset="-128"/>
              </a:rPr>
              <a:t>évaluer</a:t>
            </a:r>
            <a:r>
              <a:rPr lang="en-US" sz="1200" b="0" i="0" kern="1200" dirty="0">
                <a:solidFill>
                  <a:schemeClr val="tx1"/>
                </a:solidFill>
                <a:effectLst/>
                <a:latin typeface="+mn-lt"/>
                <a:ea typeface="ＭＳ Ｐゴシック" charset="-128"/>
                <a:cs typeface="ＭＳ Ｐゴシック" charset="-128"/>
              </a:rPr>
              <a:t> les </a:t>
            </a:r>
            <a:r>
              <a:rPr lang="en-US" sz="1200" b="0" i="0" kern="1200" dirty="0" err="1">
                <a:solidFill>
                  <a:schemeClr val="tx1"/>
                </a:solidFill>
                <a:effectLst/>
                <a:latin typeface="+mn-lt"/>
                <a:ea typeface="ＭＳ Ｐゴシック" charset="-128"/>
                <a:cs typeface="ＭＳ Ｐゴシック" charset="-128"/>
              </a:rPr>
              <a:t>différentes</a:t>
            </a:r>
            <a:r>
              <a:rPr lang="en-US" sz="1200" b="0" i="0" kern="1200" dirty="0">
                <a:solidFill>
                  <a:schemeClr val="tx1"/>
                </a:solidFill>
                <a:effectLst/>
                <a:latin typeface="+mn-lt"/>
                <a:ea typeface="ＭＳ Ｐゴシック" charset="-128"/>
                <a:cs typeface="ＭＳ Ｐゴシック" charset="-128"/>
              </a:rPr>
              <a:t> forces pour et </a:t>
            </a:r>
            <a:r>
              <a:rPr lang="en-US" sz="1200" b="0" i="0" kern="1200" dirty="0" err="1">
                <a:solidFill>
                  <a:schemeClr val="tx1"/>
                </a:solidFill>
                <a:effectLst/>
                <a:latin typeface="+mn-lt"/>
                <a:ea typeface="ＭＳ Ｐゴシック" charset="-128"/>
                <a:cs typeface="ＭＳ Ｐゴシック" charset="-128"/>
              </a:rPr>
              <a:t>contre</a:t>
            </a:r>
            <a:r>
              <a:rPr lang="en-US" sz="1200" b="0" i="0" kern="1200" dirty="0">
                <a:solidFill>
                  <a:schemeClr val="tx1"/>
                </a:solidFill>
                <a:effectLst/>
                <a:latin typeface="+mn-lt"/>
                <a:ea typeface="ＭＳ Ｐゴシック" charset="-128"/>
                <a:cs typeface="ＭＳ Ｐゴシック" charset="-128"/>
              </a:rPr>
              <a:t> un </a:t>
            </a:r>
            <a:r>
              <a:rPr lang="en-US" sz="1200" b="0" i="0" kern="1200" dirty="0" err="1">
                <a:solidFill>
                  <a:schemeClr val="tx1"/>
                </a:solidFill>
                <a:effectLst/>
                <a:latin typeface="+mn-lt"/>
                <a:ea typeface="ＭＳ Ｐゴシック" charset="-128"/>
                <a:cs typeface="ＭＳ Ｐゴシック" charset="-128"/>
              </a:rPr>
              <a:t>changement</a:t>
            </a:r>
            <a:r>
              <a:rPr lang="en-US" sz="1200" b="0" i="0" kern="1200" dirty="0">
                <a:solidFill>
                  <a:schemeClr val="tx1"/>
                </a:solidFill>
                <a:effectLst/>
                <a:latin typeface="+mn-lt"/>
                <a:ea typeface="ＭＳ Ｐゴシック" charset="-128"/>
                <a:cs typeface="ＭＳ Ｐゴシック" charset="-128"/>
              </a:rPr>
              <a:t> </a:t>
            </a:r>
            <a:r>
              <a:rPr lang="en-US" sz="1200" b="0" i="0" kern="1200" dirty="0" err="1">
                <a:solidFill>
                  <a:schemeClr val="tx1"/>
                </a:solidFill>
                <a:effectLst/>
                <a:latin typeface="+mn-lt"/>
                <a:ea typeface="ＭＳ Ｐゴシック" charset="-128"/>
                <a:cs typeface="ＭＳ Ｐゴシック" charset="-128"/>
              </a:rPr>
              <a:t>proposé</a:t>
            </a:r>
            <a:r>
              <a:rPr lang="en-US" sz="1200" b="0" i="0" kern="1200" dirty="0">
                <a:solidFill>
                  <a:schemeClr val="tx1"/>
                </a:solidFill>
                <a:effectLst/>
                <a:latin typeface="+mn-lt"/>
                <a:ea typeface="ＭＳ Ｐゴシック" charset="-128"/>
                <a:cs typeface="ＭＳ Ｐゴシック" charset="-128"/>
              </a:rPr>
              <a:t>. Les analyses </a:t>
            </a:r>
            <a:r>
              <a:rPr lang="en-US" sz="1200" b="0" i="0" kern="1200" dirty="0" err="1">
                <a:solidFill>
                  <a:schemeClr val="tx1"/>
                </a:solidFill>
                <a:effectLst/>
                <a:latin typeface="+mn-lt"/>
                <a:ea typeface="ＭＳ Ｐゴシック" charset="-128"/>
                <a:cs typeface="ＭＳ Ｐゴシック" charset="-128"/>
              </a:rPr>
              <a:t>peuvent</a:t>
            </a:r>
            <a:r>
              <a:rPr lang="en-US" sz="1200" b="0" i="0" kern="1200" dirty="0">
                <a:solidFill>
                  <a:schemeClr val="tx1"/>
                </a:solidFill>
                <a:effectLst/>
                <a:latin typeface="+mn-lt"/>
                <a:ea typeface="ＭＳ Ｐゴシック" charset="-128"/>
                <a:cs typeface="ＭＳ Ｐゴシック" charset="-128"/>
              </a:rPr>
              <a:t> aider </a:t>
            </a:r>
            <a:r>
              <a:rPr lang="en-US" sz="1200" b="0" i="0" kern="1200" dirty="0" err="1">
                <a:solidFill>
                  <a:schemeClr val="tx1"/>
                </a:solidFill>
                <a:effectLst/>
                <a:latin typeface="+mn-lt"/>
                <a:ea typeface="ＭＳ Ｐゴシック" charset="-128"/>
                <a:cs typeface="ＭＳ Ｐゴシック" charset="-128"/>
              </a:rPr>
              <a:t>à</a:t>
            </a:r>
            <a:r>
              <a:rPr lang="en-US" sz="1200" b="0" i="0" kern="1200" dirty="0">
                <a:solidFill>
                  <a:schemeClr val="tx1"/>
                </a:solidFill>
                <a:effectLst/>
                <a:latin typeface="+mn-lt"/>
                <a:ea typeface="ＭＳ Ｐゴシック" charset="-128"/>
                <a:cs typeface="ＭＳ Ｐゴシック" charset="-128"/>
              </a:rPr>
              <a:t> identifier les </a:t>
            </a:r>
            <a:r>
              <a:rPr lang="en-US" sz="1200" b="0" i="0" kern="1200" dirty="0" err="1">
                <a:solidFill>
                  <a:schemeClr val="tx1"/>
                </a:solidFill>
                <a:effectLst/>
                <a:latin typeface="+mn-lt"/>
                <a:ea typeface="ＭＳ Ｐゴシック" charset="-128"/>
                <a:cs typeface="ＭＳ Ｐゴシック" charset="-128"/>
              </a:rPr>
              <a:t>résultats</a:t>
            </a:r>
            <a:r>
              <a:rPr lang="en-US" sz="1200" b="0" i="0" kern="1200" dirty="0">
                <a:solidFill>
                  <a:schemeClr val="tx1"/>
                </a:solidFill>
                <a:effectLst/>
                <a:latin typeface="+mn-lt"/>
                <a:ea typeface="ＭＳ Ｐゴシック" charset="-128"/>
                <a:cs typeface="ＭＳ Ｐゴシック" charset="-128"/>
              </a:rPr>
              <a:t> et les interventions qui </a:t>
            </a:r>
            <a:r>
              <a:rPr lang="en-US" sz="1200" b="0" i="0" kern="1200" dirty="0" err="1">
                <a:solidFill>
                  <a:schemeClr val="tx1"/>
                </a:solidFill>
                <a:effectLst/>
                <a:latin typeface="+mn-lt"/>
                <a:ea typeface="ＭＳ Ｐゴシック" charset="-128"/>
                <a:cs typeface="ＭＳ Ｐゴシック" charset="-128"/>
              </a:rPr>
              <a:t>réduiront</a:t>
            </a:r>
            <a:r>
              <a:rPr lang="en-US" sz="1200" b="0" i="0" kern="1200" dirty="0">
                <a:solidFill>
                  <a:schemeClr val="tx1"/>
                </a:solidFill>
                <a:effectLst/>
                <a:latin typeface="+mn-lt"/>
                <a:ea typeface="ＭＳ Ｐゴシック" charset="-128"/>
                <a:cs typeface="ＭＳ Ｐゴシック" charset="-128"/>
              </a:rPr>
              <a:t> les obstacles et </a:t>
            </a:r>
            <a:r>
              <a:rPr lang="en-US" sz="1200" b="0" i="0" kern="1200" dirty="0" err="1">
                <a:solidFill>
                  <a:schemeClr val="tx1"/>
                </a:solidFill>
                <a:effectLst/>
                <a:latin typeface="+mn-lt"/>
                <a:ea typeface="ＭＳ Ｐゴシック" charset="-128"/>
                <a:cs typeface="ＭＳ Ｐゴシック" charset="-128"/>
              </a:rPr>
              <a:t>tireront</a:t>
            </a:r>
            <a:r>
              <a:rPr lang="en-US" sz="1200" b="0" i="0" kern="1200" dirty="0">
                <a:solidFill>
                  <a:schemeClr val="tx1"/>
                </a:solidFill>
                <a:effectLst/>
                <a:latin typeface="+mn-lt"/>
                <a:ea typeface="ＭＳ Ｐゴシック" charset="-128"/>
                <a:cs typeface="ＭＳ Ｐゴシック" charset="-128"/>
              </a:rPr>
              <a:t> parti des forces positives.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Cette</a:t>
            </a:r>
            <a:r>
              <a:rPr lang="en-US" dirty="0"/>
              <a:t> </a:t>
            </a:r>
            <a:r>
              <a:rPr lang="en-US" dirty="0" err="1"/>
              <a:t>analyse</a:t>
            </a:r>
            <a:r>
              <a:rPr lang="en-US" dirty="0"/>
              <a:t> </a:t>
            </a:r>
            <a:r>
              <a:rPr lang="en-US" dirty="0" err="1"/>
              <a:t>peut</a:t>
            </a:r>
            <a:r>
              <a:rPr lang="en-US" dirty="0"/>
              <a:t> </a:t>
            </a:r>
            <a:r>
              <a:rPr lang="en-US" dirty="0" err="1"/>
              <a:t>être</a:t>
            </a:r>
            <a:r>
              <a:rPr lang="en-US" dirty="0"/>
              <a:t> </a:t>
            </a:r>
            <a:r>
              <a:rPr lang="en-US" dirty="0" err="1"/>
              <a:t>visualisée</a:t>
            </a:r>
            <a:r>
              <a:rPr lang="en-US" dirty="0"/>
              <a:t> </a:t>
            </a:r>
            <a:r>
              <a:rPr lang="en-US" dirty="0" err="1"/>
              <a:t>comme</a:t>
            </a:r>
            <a:r>
              <a:rPr lang="en-US" dirty="0"/>
              <a:t> le </a:t>
            </a:r>
            <a:r>
              <a:rPr lang="en-US" dirty="0" err="1"/>
              <a:t>montre</a:t>
            </a:r>
            <a:r>
              <a:rPr lang="en-US" dirty="0"/>
              <a:t> le </a:t>
            </a:r>
            <a:r>
              <a:rPr lang="en-US" dirty="0" err="1"/>
              <a:t>diagramme</a:t>
            </a:r>
            <a:r>
              <a:rPr lang="en-US" dirty="0"/>
              <a:t> avec, d'un </a:t>
            </a:r>
            <a:r>
              <a:rPr lang="en-US" dirty="0" err="1"/>
              <a:t>côté</a:t>
            </a:r>
            <a:r>
              <a:rPr lang="en-US" dirty="0"/>
              <a:t>, les forces qui </a:t>
            </a:r>
            <a:r>
              <a:rPr lang="en-US" dirty="0" err="1"/>
              <a:t>influencent</a:t>
            </a:r>
            <a:r>
              <a:rPr lang="en-US" dirty="0"/>
              <a:t> </a:t>
            </a:r>
            <a:r>
              <a:rPr lang="en-US" dirty="0" err="1"/>
              <a:t>positivement</a:t>
            </a:r>
            <a:r>
              <a:rPr lang="en-US" dirty="0"/>
              <a:t> un </a:t>
            </a:r>
            <a:r>
              <a:rPr lang="en-US" dirty="0" err="1"/>
              <a:t>résultat</a:t>
            </a:r>
            <a:r>
              <a:rPr lang="en-US" dirty="0"/>
              <a:t> et, de </a:t>
            </a:r>
            <a:r>
              <a:rPr lang="en-US" dirty="0" err="1"/>
              <a:t>l'autre</a:t>
            </a:r>
            <a:r>
              <a:rPr lang="en-US" dirty="0"/>
              <a:t>, les forces qui </a:t>
            </a:r>
            <a:r>
              <a:rPr lang="en-US" dirty="0" err="1"/>
              <a:t>s'y</a:t>
            </a:r>
            <a:r>
              <a:rPr lang="en-US" dirty="0"/>
              <a:t> </a:t>
            </a:r>
            <a:r>
              <a:rPr lang="en-US" dirty="0" err="1"/>
              <a:t>opposent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Voici</a:t>
            </a:r>
            <a:r>
              <a:rPr lang="en-US" dirty="0"/>
              <a:t> </a:t>
            </a:r>
            <a:r>
              <a:rPr lang="en-US" dirty="0" err="1"/>
              <a:t>quelques</a:t>
            </a:r>
            <a:r>
              <a:rPr lang="en-US" dirty="0"/>
              <a:t> </a:t>
            </a:r>
            <a:r>
              <a:rPr lang="en-US" dirty="0" err="1"/>
              <a:t>exemples</a:t>
            </a:r>
            <a:r>
              <a:rPr lang="en-US" dirty="0"/>
              <a:t> de forces qui </a:t>
            </a:r>
            <a:r>
              <a:rPr lang="en-US" dirty="0" err="1"/>
              <a:t>peuvent</a:t>
            </a:r>
            <a:r>
              <a:rPr lang="en-US" dirty="0"/>
              <a:t> </a:t>
            </a:r>
            <a:r>
              <a:rPr lang="en-US" dirty="0" err="1"/>
              <a:t>travailler</a:t>
            </a:r>
            <a:r>
              <a:rPr lang="en-US" dirty="0"/>
              <a:t> pour </a:t>
            </a:r>
            <a:r>
              <a:rPr lang="en-US" dirty="0" err="1"/>
              <a:t>ou</a:t>
            </a:r>
            <a:r>
              <a:rPr lang="en-US" dirty="0"/>
              <a:t> </a:t>
            </a:r>
            <a:r>
              <a:rPr lang="en-US" dirty="0" err="1"/>
              <a:t>contre</a:t>
            </a:r>
            <a:r>
              <a:rPr lang="en-US" dirty="0"/>
              <a:t> un </a:t>
            </a:r>
            <a:r>
              <a:rPr lang="en-US" dirty="0" err="1"/>
              <a:t>projet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ressources</a:t>
            </a:r>
            <a:r>
              <a:rPr lang="en-US" dirty="0"/>
              <a:t> </a:t>
            </a:r>
            <a:r>
              <a:rPr lang="en-US" dirty="0" err="1"/>
              <a:t>disponibles</a:t>
            </a:r>
            <a:r>
              <a:rPr lang="en-US" dirty="0"/>
              <a:t>, </a:t>
            </a:r>
            <a:r>
              <a:rPr lang="en-US" dirty="0" err="1"/>
              <a:t>telles</a:t>
            </a:r>
            <a:r>
              <a:rPr lang="en-US" dirty="0"/>
              <a:t> que les </a:t>
            </a:r>
            <a:r>
              <a:rPr lang="en-US" dirty="0" err="1"/>
              <a:t>ressources</a:t>
            </a:r>
            <a:r>
              <a:rPr lang="en-US" dirty="0"/>
              <a:t> </a:t>
            </a:r>
            <a:r>
              <a:rPr lang="en-US" dirty="0" err="1"/>
              <a:t>financières</a:t>
            </a:r>
            <a:r>
              <a:rPr lang="en-US" dirty="0"/>
              <a:t> et le capital </a:t>
            </a:r>
            <a:r>
              <a:rPr lang="en-US" dirty="0" err="1"/>
              <a:t>humain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Attitudes, </a:t>
            </a:r>
            <a:r>
              <a:rPr lang="en-US" dirty="0" err="1"/>
              <a:t>valeurs</a:t>
            </a:r>
            <a:r>
              <a:rPr lang="en-US" dirty="0"/>
              <a:t> et traditions du </a:t>
            </a:r>
            <a:r>
              <a:rPr lang="en-US" dirty="0" err="1"/>
              <a:t>groupe</a:t>
            </a:r>
            <a:r>
              <a:rPr lang="en-US" dirty="0"/>
              <a:t> </a:t>
            </a:r>
            <a:r>
              <a:rPr lang="en-US" dirty="0" err="1"/>
              <a:t>cible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besoins</a:t>
            </a:r>
            <a:r>
              <a:rPr lang="en-US" dirty="0"/>
              <a:t> </a:t>
            </a:r>
            <a:r>
              <a:rPr lang="en-US" dirty="0" err="1"/>
              <a:t>personnels</a:t>
            </a:r>
            <a:r>
              <a:rPr lang="en-US" dirty="0"/>
              <a:t> </a:t>
            </a:r>
            <a:r>
              <a:rPr lang="en-US" dirty="0" err="1"/>
              <a:t>ou</a:t>
            </a:r>
            <a:r>
              <a:rPr lang="en-US" dirty="0"/>
              <a:t> de </a:t>
            </a:r>
            <a:r>
              <a:rPr lang="en-US" dirty="0" err="1"/>
              <a:t>groupe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lois</a:t>
            </a:r>
            <a:r>
              <a:rPr lang="en-US" dirty="0"/>
              <a:t> et </a:t>
            </a:r>
            <a:r>
              <a:rPr lang="en-US" dirty="0" err="1"/>
              <a:t>règlements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structures </a:t>
            </a:r>
            <a:r>
              <a:rPr lang="en-US" dirty="0" err="1"/>
              <a:t>organisationnelles</a:t>
            </a:r>
            <a:r>
              <a:rPr lang="en-US" dirty="0"/>
              <a:t> 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Pratiques </a:t>
            </a:r>
            <a:r>
              <a:rPr lang="en-US" dirty="0" err="1"/>
              <a:t>passées</a:t>
            </a:r>
            <a:r>
              <a:rPr lang="en-US" dirty="0"/>
              <a:t> et </a:t>
            </a:r>
            <a:r>
              <a:rPr lang="en-US" dirty="0" err="1"/>
              <a:t>présentes</a:t>
            </a:r>
            <a:endParaRPr lang="en-US" dirty="0"/>
          </a:p>
          <a:p>
            <a:endParaRPr lang="en-US" sz="1200" b="0" i="0" u="none" strike="noStrike" kern="1200" baseline="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25</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Notre dernier </a:t>
            </a:r>
            <a:r>
              <a:rPr lang="en-US" sz="1200" dirty="0" err="1"/>
              <a:t>exemple</a:t>
            </a:r>
            <a:r>
              <a:rPr lang="en-US" sz="1200" dirty="0"/>
              <a:t> </a:t>
            </a:r>
            <a:r>
              <a:rPr lang="en-US" sz="1200" dirty="0" err="1"/>
              <a:t>est</a:t>
            </a:r>
            <a:r>
              <a:rPr lang="en-US" sz="1200" dirty="0"/>
              <a:t> </a:t>
            </a:r>
            <a:r>
              <a:rPr lang="en-US" sz="1200" dirty="0" err="1"/>
              <a:t>une</a:t>
            </a:r>
            <a:r>
              <a:rPr lang="en-US" sz="1200" dirty="0"/>
              <a:t> </a:t>
            </a:r>
            <a:r>
              <a:rPr lang="en-US" sz="1200" dirty="0" err="1"/>
              <a:t>analyse</a:t>
            </a:r>
            <a:r>
              <a:rPr lang="en-US" sz="1200" dirty="0"/>
              <a:t> SWOT qui examine les forces, faiblesses, </a:t>
            </a:r>
            <a:r>
              <a:rPr lang="en-US" sz="1200" dirty="0" err="1"/>
              <a:t>opportunités</a:t>
            </a:r>
            <a:r>
              <a:rPr lang="en-US" sz="1200" dirty="0"/>
              <a:t> et menaces du </a:t>
            </a:r>
            <a:r>
              <a:rPr lang="en-US" sz="1200" dirty="0" err="1"/>
              <a:t>projet</a:t>
            </a:r>
            <a:r>
              <a:rPr lang="en-US"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Une </a:t>
            </a:r>
            <a:r>
              <a:rPr lang="en-US" sz="1200" dirty="0" err="1"/>
              <a:t>analyse</a:t>
            </a:r>
            <a:r>
              <a:rPr lang="en-US" sz="1200" dirty="0"/>
              <a:t> SWOT </a:t>
            </a:r>
            <a:r>
              <a:rPr lang="en-US" sz="1200" dirty="0" err="1"/>
              <a:t>permet</a:t>
            </a:r>
            <a:r>
              <a:rPr lang="en-US" sz="1200" dirty="0"/>
              <a:t> </a:t>
            </a:r>
            <a:r>
              <a:rPr lang="en-US" sz="1200" dirty="0" err="1"/>
              <a:t>d'identifier</a:t>
            </a:r>
            <a:r>
              <a:rPr lang="en-US" sz="1200" dirty="0"/>
              <a:t> les </a:t>
            </a:r>
            <a:r>
              <a:rPr lang="en-US" sz="1200" dirty="0" err="1"/>
              <a:t>facteurs</a:t>
            </a:r>
            <a:r>
              <a:rPr lang="en-US" sz="1200" dirty="0"/>
              <a:t> </a:t>
            </a:r>
            <a:r>
              <a:rPr lang="en-US" sz="1200" dirty="0" err="1"/>
              <a:t>positifs</a:t>
            </a:r>
            <a:r>
              <a:rPr lang="en-US" sz="1200" dirty="0"/>
              <a:t> et </a:t>
            </a:r>
            <a:r>
              <a:rPr lang="en-US" sz="1200" dirty="0" err="1"/>
              <a:t>négatifs</a:t>
            </a:r>
            <a:r>
              <a:rPr lang="en-US" sz="1200" dirty="0"/>
              <a:t> qui </a:t>
            </a:r>
            <a:r>
              <a:rPr lang="en-US" sz="1200" dirty="0" err="1"/>
              <a:t>pourraient</a:t>
            </a:r>
            <a:r>
              <a:rPr lang="en-US" sz="1200" dirty="0"/>
              <a:t> </a:t>
            </a:r>
            <a:r>
              <a:rPr lang="en-US" sz="1200" dirty="0" err="1"/>
              <a:t>favoriser</a:t>
            </a:r>
            <a:r>
              <a:rPr lang="en-US" sz="1200" dirty="0"/>
              <a:t> </a:t>
            </a:r>
            <a:r>
              <a:rPr lang="en-US" sz="1200" dirty="0" err="1"/>
              <a:t>ou</a:t>
            </a:r>
            <a:r>
              <a:rPr lang="en-US" sz="1200" dirty="0"/>
              <a:t> </a:t>
            </a:r>
            <a:r>
              <a:rPr lang="en-US" sz="1200" dirty="0" err="1"/>
              <a:t>entraver</a:t>
            </a:r>
            <a:r>
              <a:rPr lang="en-US" sz="1200" dirty="0"/>
              <a:t> la </a:t>
            </a:r>
            <a:r>
              <a:rPr lang="en-US" sz="1200" dirty="0" err="1"/>
              <a:t>réussite</a:t>
            </a:r>
            <a:r>
              <a:rPr lang="en-US" sz="1200" dirty="0"/>
              <a:t> du </a:t>
            </a:r>
            <a:r>
              <a:rPr lang="en-US" sz="1200" dirty="0" err="1"/>
              <a:t>projet</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En</a:t>
            </a:r>
            <a:r>
              <a:rPr lang="en-US" sz="1200" dirty="0"/>
              <a:t> </a:t>
            </a:r>
            <a:r>
              <a:rPr lang="en-US" sz="1200" dirty="0" err="1"/>
              <a:t>général</a:t>
            </a:r>
            <a:r>
              <a:rPr lang="en-US" sz="1200" dirty="0"/>
              <a:t>, les forces, les faiblesses, les </a:t>
            </a:r>
            <a:r>
              <a:rPr lang="en-US" sz="1200" dirty="0" err="1"/>
              <a:t>opportunités</a:t>
            </a:r>
            <a:r>
              <a:rPr lang="en-US" sz="1200" dirty="0"/>
              <a:t> et les menaces font </a:t>
            </a:r>
            <a:r>
              <a:rPr lang="en-US" sz="1200" dirty="0" err="1"/>
              <a:t>l'objet</a:t>
            </a:r>
            <a:r>
              <a:rPr lang="en-US" sz="1200" dirty="0"/>
              <a:t> d'un brainstorming et </a:t>
            </a:r>
            <a:r>
              <a:rPr lang="en-US" sz="1200" dirty="0" err="1"/>
              <a:t>sont</a:t>
            </a:r>
            <a:r>
              <a:rPr lang="en-US" sz="1200" dirty="0"/>
              <a:t> </a:t>
            </a:r>
            <a:r>
              <a:rPr lang="en-US" sz="1200" dirty="0" err="1"/>
              <a:t>répertoriées</a:t>
            </a:r>
            <a:r>
              <a:rPr lang="en-US" sz="1200" dirty="0"/>
              <a:t> dans quatre quadrants, </a:t>
            </a:r>
            <a:r>
              <a:rPr lang="en-US" sz="1200" dirty="0" err="1"/>
              <a:t>comme</a:t>
            </a:r>
            <a:r>
              <a:rPr lang="en-US" sz="1200" dirty="0"/>
              <a:t> le </a:t>
            </a:r>
            <a:r>
              <a:rPr lang="en-US" sz="1200" dirty="0" err="1"/>
              <a:t>montre</a:t>
            </a:r>
            <a:r>
              <a:rPr lang="en-US" sz="1200" dirty="0"/>
              <a:t> le </a:t>
            </a:r>
            <a:r>
              <a:rPr lang="en-US" sz="1200" dirty="0" err="1"/>
              <a:t>diagramme</a:t>
            </a:r>
            <a:r>
              <a:rPr lang="en-US" sz="1200" dirty="0"/>
              <a:t>. </a:t>
            </a:r>
            <a:endParaRPr lang="en-US" sz="2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26</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allons</a:t>
            </a:r>
            <a:r>
              <a:rPr lang="en-US" dirty="0"/>
              <a:t> </a:t>
            </a:r>
            <a:r>
              <a:rPr lang="en-US" dirty="0" err="1"/>
              <a:t>maintenant</a:t>
            </a:r>
            <a:r>
              <a:rPr lang="en-US" dirty="0"/>
              <a:t> </a:t>
            </a:r>
            <a:r>
              <a:rPr lang="en-US" dirty="0" err="1"/>
              <a:t>voir</a:t>
            </a:r>
            <a:r>
              <a:rPr lang="en-US" dirty="0"/>
              <a:t> comment </a:t>
            </a:r>
            <a:r>
              <a:rPr lang="en-US" dirty="0" err="1"/>
              <a:t>élaborer</a:t>
            </a:r>
            <a:r>
              <a:rPr lang="en-US" dirty="0"/>
              <a:t> de </a:t>
            </a:r>
            <a:r>
              <a:rPr lang="en-US" dirty="0" err="1"/>
              <a:t>bonnes</a:t>
            </a:r>
            <a:r>
              <a:rPr lang="en-US" dirty="0"/>
              <a:t> </a:t>
            </a:r>
            <a:r>
              <a:rPr lang="en-US" dirty="0" err="1"/>
              <a:t>déclarations</a:t>
            </a:r>
            <a:r>
              <a:rPr lang="en-US" dirty="0"/>
              <a:t> de </a:t>
            </a:r>
            <a:r>
              <a:rPr lang="en-US" dirty="0" err="1"/>
              <a:t>résultats</a:t>
            </a:r>
            <a:r>
              <a:rPr lang="en-US" dirty="0"/>
              <a:t>.</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27</a:t>
            </a:fld>
            <a:endParaRPr lang="en-US" dirty="0"/>
          </a:p>
        </p:txBody>
      </p:sp>
    </p:spTree>
    <p:extLst>
      <p:ext uri="{BB962C8B-B14F-4D97-AF65-F5344CB8AC3E}">
        <p14:creationId xmlns:p14="http://schemas.microsoft.com/office/powerpoint/2010/main" val="21611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a:t>Un </a:t>
            </a:r>
            <a:r>
              <a:rPr lang="en-US" altLang="en-US" sz="1200" dirty="0" err="1"/>
              <a:t>résultat</a:t>
            </a:r>
            <a:r>
              <a:rPr lang="en-US" altLang="en-US" sz="1200" dirty="0"/>
              <a:t> </a:t>
            </a:r>
            <a:r>
              <a:rPr lang="en-US" altLang="en-US" sz="1200" dirty="0" err="1"/>
              <a:t>est</a:t>
            </a:r>
            <a:r>
              <a:rPr lang="en-US" altLang="en-US" sz="1200" dirty="0"/>
              <a:t> un </a:t>
            </a:r>
            <a:r>
              <a:rPr lang="en-US" altLang="en-US" sz="1200" dirty="0" err="1"/>
              <a:t>changement</a:t>
            </a:r>
            <a:r>
              <a:rPr lang="en-US" altLang="en-US" sz="1200" dirty="0"/>
              <a:t> </a:t>
            </a:r>
            <a:r>
              <a:rPr lang="en-US" altLang="en-US" sz="1200" dirty="0" err="1"/>
              <a:t>significatif</a:t>
            </a:r>
            <a:r>
              <a:rPr lang="en-US" altLang="en-US" sz="1200" dirty="0"/>
              <a:t>, voulu et </a:t>
            </a:r>
            <a:r>
              <a:rPr lang="en-US" altLang="en-US" sz="1200" dirty="0" err="1"/>
              <a:t>mesurable</a:t>
            </a:r>
            <a:r>
              <a:rPr lang="en-US" altLang="en-US" sz="1200" dirty="0"/>
              <a:t> de la condition d'un </a:t>
            </a:r>
            <a:r>
              <a:rPr lang="en-US" altLang="en-US" sz="1200" dirty="0" err="1"/>
              <a:t>bénéficiaire</a:t>
            </a:r>
            <a:r>
              <a:rPr lang="en-US" altLang="en-US" sz="1200" dirty="0"/>
              <a:t>, </a:t>
            </a:r>
            <a:r>
              <a:rPr lang="en-US" altLang="en-US" sz="1200" dirty="0" err="1"/>
              <a:t>d'une</a:t>
            </a:r>
            <a:r>
              <a:rPr lang="en-US" altLang="en-US" sz="1200" dirty="0"/>
              <a:t> </a:t>
            </a:r>
            <a:r>
              <a:rPr lang="en-US" altLang="en-US" sz="1200" dirty="0" err="1"/>
              <a:t>communauté</a:t>
            </a:r>
            <a:r>
              <a:rPr lang="en-US" altLang="en-US" sz="1200" dirty="0"/>
              <a:t> </a:t>
            </a:r>
            <a:r>
              <a:rPr lang="en-US" altLang="en-US" sz="1200" dirty="0" err="1"/>
              <a:t>ou</a:t>
            </a:r>
            <a:r>
              <a:rPr lang="en-US" altLang="en-US" sz="1200" dirty="0"/>
              <a:t> </a:t>
            </a:r>
            <a:r>
              <a:rPr lang="en-US" altLang="en-US" sz="1200" dirty="0" err="1"/>
              <a:t>d'institutions</a:t>
            </a:r>
            <a:r>
              <a:rPr lang="en-US" altLang="en-US" sz="1200" dirty="0"/>
              <a:t> que le DOL </a:t>
            </a:r>
            <a:r>
              <a:rPr lang="en-US" altLang="en-US" sz="1200" dirty="0" err="1"/>
              <a:t>entend</a:t>
            </a:r>
            <a:r>
              <a:rPr lang="en-US" altLang="en-US" sz="1200" dirty="0"/>
              <a:t> </a:t>
            </a:r>
            <a:r>
              <a:rPr lang="en-US" altLang="en-US" sz="1200" dirty="0" err="1"/>
              <a:t>obtenir</a:t>
            </a:r>
            <a:r>
              <a:rPr lang="en-US" altLang="en-US" sz="1200" dirty="0"/>
              <a:t> par la mise </a:t>
            </a:r>
            <a:r>
              <a:rPr lang="en-US" altLang="en-US" sz="1200" dirty="0" err="1"/>
              <a:t>en</a:t>
            </a:r>
            <a:r>
              <a:rPr lang="en-US" altLang="en-US" sz="1200" dirty="0"/>
              <a:t> </a:t>
            </a:r>
            <a:r>
              <a:rPr lang="en-US" altLang="en-US" sz="1200" dirty="0" err="1"/>
              <a:t>œuvre</a:t>
            </a:r>
            <a:r>
              <a:rPr lang="en-US" altLang="en-US" sz="1200" dirty="0"/>
              <a:t> du </a:t>
            </a:r>
            <a:r>
              <a:rPr lang="en-US" altLang="en-US" sz="1200" dirty="0" err="1"/>
              <a:t>projet</a:t>
            </a:r>
            <a:r>
              <a:rPr lang="en-US" altLang="en-US" sz="1200" dirty="0"/>
              <a:t>.  Nous </a:t>
            </a:r>
            <a:r>
              <a:rPr lang="en-US" altLang="en-US" sz="1200" dirty="0" err="1"/>
              <a:t>utilisons</a:t>
            </a:r>
            <a:r>
              <a:rPr lang="en-US" altLang="en-US" sz="1200" dirty="0"/>
              <a:t> le </a:t>
            </a:r>
            <a:r>
              <a:rPr lang="en-US" altLang="en-US" sz="1200" dirty="0" err="1"/>
              <a:t>terme</a:t>
            </a:r>
            <a:r>
              <a:rPr lang="en-US" altLang="en-US" sz="1200" dirty="0"/>
              <a:t> "</a:t>
            </a:r>
            <a:r>
              <a:rPr lang="en-US" altLang="en-US" sz="1200" dirty="0" err="1"/>
              <a:t>résultats</a:t>
            </a:r>
            <a:r>
              <a:rPr lang="en-US" altLang="en-US" sz="1200" dirty="0"/>
              <a:t>" pour </a:t>
            </a:r>
            <a:r>
              <a:rPr lang="en-US" altLang="en-US" sz="1200" dirty="0" err="1"/>
              <a:t>inclure</a:t>
            </a:r>
            <a:r>
              <a:rPr lang="en-US" altLang="en-US" sz="1200" dirty="0"/>
              <a:t> les buts, les </a:t>
            </a:r>
            <a:r>
              <a:rPr lang="en-US" altLang="en-US" sz="1200" dirty="0" err="1"/>
              <a:t>objectifs</a:t>
            </a:r>
            <a:r>
              <a:rPr lang="en-US" altLang="en-US" sz="1200" dirty="0"/>
              <a:t>, les </a:t>
            </a:r>
            <a:r>
              <a:rPr lang="en-US" altLang="en-US" sz="1200" dirty="0" err="1"/>
              <a:t>résultats</a:t>
            </a:r>
            <a:r>
              <a:rPr lang="en-US" altLang="en-US" sz="1200" dirty="0"/>
              <a:t>, les sous-</a:t>
            </a:r>
            <a:r>
              <a:rPr lang="en-US" altLang="en-US" sz="1200" dirty="0" err="1"/>
              <a:t>résultats</a:t>
            </a:r>
            <a:r>
              <a:rPr lang="en-US" altLang="en-US" sz="1200" dirty="0"/>
              <a:t> et les </a:t>
            </a:r>
            <a:r>
              <a:rPr lang="en-US" altLang="en-US" sz="1200" dirty="0" err="1"/>
              <a:t>produits</a:t>
            </a:r>
            <a:r>
              <a:rPr lang="en-US" altLang="en-US" sz="1200" dirty="0"/>
              <a:t>.</a:t>
            </a:r>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a:t>Une </a:t>
            </a:r>
            <a:r>
              <a:rPr lang="en-US" altLang="en-US" sz="1200" dirty="0" err="1"/>
              <a:t>déclaration</a:t>
            </a:r>
            <a:r>
              <a:rPr lang="en-US" altLang="en-US" sz="1200" dirty="0"/>
              <a:t> de </a:t>
            </a:r>
            <a:r>
              <a:rPr lang="en-US" altLang="en-US" sz="1200" dirty="0" err="1"/>
              <a:t>résultat</a:t>
            </a:r>
            <a:r>
              <a:rPr lang="en-US" altLang="en-US" sz="1200" dirty="0"/>
              <a:t> </a:t>
            </a:r>
            <a:r>
              <a:rPr lang="en-US" altLang="en-US" sz="1200" dirty="0" err="1"/>
              <a:t>est</a:t>
            </a:r>
            <a:r>
              <a:rPr lang="en-US" altLang="en-US" sz="1200" dirty="0"/>
              <a:t> la manière </a:t>
            </a:r>
            <a:r>
              <a:rPr lang="en-US" altLang="en-US" sz="1200" dirty="0" err="1"/>
              <a:t>dont</a:t>
            </a:r>
            <a:r>
              <a:rPr lang="en-US" altLang="en-US" sz="1200" dirty="0"/>
              <a:t> un </a:t>
            </a:r>
            <a:r>
              <a:rPr lang="en-US" altLang="en-US" sz="1200" dirty="0" err="1"/>
              <a:t>résultat</a:t>
            </a:r>
            <a:r>
              <a:rPr lang="en-US" altLang="en-US" sz="1200" dirty="0"/>
              <a:t> </a:t>
            </a:r>
            <a:r>
              <a:rPr lang="en-US" altLang="en-US" sz="1200" dirty="0" err="1"/>
              <a:t>est</a:t>
            </a:r>
            <a:r>
              <a:rPr lang="en-US" altLang="en-US" sz="1200" dirty="0"/>
              <a:t> </a:t>
            </a:r>
            <a:r>
              <a:rPr lang="en-US" altLang="en-US" sz="1200" dirty="0" err="1"/>
              <a:t>articulé</a:t>
            </a:r>
            <a:r>
              <a:rPr lang="en-US" altLang="en-US" sz="1200" dirty="0"/>
              <a:t> par le </a:t>
            </a:r>
            <a:r>
              <a:rPr lang="en-US" altLang="en-US" sz="1200" dirty="0" err="1"/>
              <a:t>projet</a:t>
            </a:r>
            <a:r>
              <a:rPr lang="en-US" altLang="en-US" sz="1200" dirty="0"/>
              <a:t> dans son cadre de </a:t>
            </a:r>
            <a:r>
              <a:rPr lang="en-US" altLang="en-US" sz="1200" dirty="0" err="1"/>
              <a:t>résultats</a:t>
            </a:r>
            <a:r>
              <a:rPr lang="en-US" altLang="en-US" sz="1200" dirty="0"/>
              <a:t>.   </a:t>
            </a:r>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a:t>Les </a:t>
            </a:r>
            <a:r>
              <a:rPr lang="en-US" altLang="en-US" sz="1200" dirty="0" err="1"/>
              <a:t>résultats</a:t>
            </a:r>
            <a:r>
              <a:rPr lang="en-US" altLang="en-US" sz="1200" dirty="0"/>
              <a:t> </a:t>
            </a:r>
            <a:r>
              <a:rPr lang="en-US" altLang="en-US" sz="1200" dirty="0" err="1"/>
              <a:t>doivent</a:t>
            </a:r>
            <a:r>
              <a:rPr lang="en-US" altLang="en-US" sz="1200" dirty="0"/>
              <a:t> </a:t>
            </a:r>
            <a:r>
              <a:rPr lang="en-US" altLang="en-US" sz="1200" dirty="0" err="1"/>
              <a:t>être</a:t>
            </a:r>
            <a:r>
              <a:rPr lang="en-US" altLang="en-US" sz="1200" dirty="0"/>
              <a:t> </a:t>
            </a:r>
            <a:r>
              <a:rPr lang="en-US" altLang="en-US" sz="1200" dirty="0" err="1"/>
              <a:t>réalisables</a:t>
            </a:r>
            <a:r>
              <a:rPr lang="en-US" altLang="en-US" sz="1200" dirty="0"/>
              <a:t> pendant la durée du </a:t>
            </a:r>
            <a:r>
              <a:rPr lang="en-US" altLang="en-US" sz="1200" dirty="0" err="1"/>
              <a:t>projet</a:t>
            </a:r>
            <a:r>
              <a:rPr lang="en-US" altLang="en-US" sz="1200" dirty="0"/>
              <a:t>. Ne les </a:t>
            </a:r>
            <a:r>
              <a:rPr lang="en-US" altLang="en-US" sz="1200" dirty="0" err="1"/>
              <a:t>rendez</a:t>
            </a:r>
            <a:r>
              <a:rPr lang="en-US" altLang="en-US" sz="1200" dirty="0"/>
              <a:t> pas trop </a:t>
            </a:r>
            <a:r>
              <a:rPr lang="en-US" altLang="en-US" sz="1200" dirty="0" err="1"/>
              <a:t>ambitieux</a:t>
            </a:r>
            <a:r>
              <a:rPr lang="en-US" altLang="en-US" sz="1200" dirty="0"/>
              <a:t>. </a:t>
            </a:r>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err="1"/>
              <a:t>Puisque</a:t>
            </a:r>
            <a:r>
              <a:rPr lang="en-US" altLang="en-US" sz="1200" dirty="0"/>
              <a:t> </a:t>
            </a:r>
            <a:r>
              <a:rPr lang="en-US" altLang="en-US" sz="1200" dirty="0" err="1"/>
              <a:t>l'un</a:t>
            </a:r>
            <a:r>
              <a:rPr lang="en-US" altLang="en-US" sz="1200" dirty="0"/>
              <a:t> des </a:t>
            </a:r>
            <a:r>
              <a:rPr lang="en-US" altLang="en-US" sz="1200" dirty="0" err="1"/>
              <a:t>avantages</a:t>
            </a:r>
            <a:r>
              <a:rPr lang="en-US" altLang="en-US" sz="1200" dirty="0"/>
              <a:t> </a:t>
            </a:r>
            <a:r>
              <a:rPr lang="en-US" altLang="en-US" sz="1200" dirty="0" err="1"/>
              <a:t>d'une</a:t>
            </a:r>
            <a:r>
              <a:rPr lang="en-US" altLang="en-US" sz="1200" dirty="0"/>
              <a:t> </a:t>
            </a:r>
            <a:r>
              <a:rPr lang="en-US" altLang="en-US" sz="1200" dirty="0" err="1"/>
              <a:t>théorie</a:t>
            </a:r>
            <a:r>
              <a:rPr lang="en-US" altLang="en-US" sz="1200" dirty="0"/>
              <a:t> du </a:t>
            </a:r>
            <a:r>
              <a:rPr lang="en-US" altLang="en-US" sz="1200" dirty="0" err="1"/>
              <a:t>changement</a:t>
            </a:r>
            <a:r>
              <a:rPr lang="en-US" altLang="en-US" sz="1200" dirty="0"/>
              <a:t> </a:t>
            </a:r>
            <a:r>
              <a:rPr lang="en-US" altLang="en-US" sz="1200" dirty="0" err="1"/>
              <a:t>est</a:t>
            </a:r>
            <a:r>
              <a:rPr lang="en-US" altLang="en-US" sz="1200" dirty="0"/>
              <a:t> de </a:t>
            </a:r>
            <a:r>
              <a:rPr lang="en-US" altLang="en-US" sz="1200" dirty="0" err="1"/>
              <a:t>communiquer</a:t>
            </a:r>
            <a:r>
              <a:rPr lang="en-US" altLang="en-US" sz="1200" dirty="0"/>
              <a:t> plus </a:t>
            </a:r>
            <a:r>
              <a:rPr lang="en-US" altLang="en-US" sz="1200" dirty="0" err="1"/>
              <a:t>efficacement</a:t>
            </a:r>
            <a:r>
              <a:rPr lang="en-US" altLang="en-US" sz="1200" dirty="0"/>
              <a:t> </a:t>
            </a:r>
            <a:r>
              <a:rPr lang="en-US" altLang="en-US" sz="1200" dirty="0" err="1"/>
              <a:t>ce</a:t>
            </a:r>
            <a:r>
              <a:rPr lang="en-US" altLang="en-US" sz="1200" dirty="0"/>
              <a:t> que le </a:t>
            </a:r>
            <a:r>
              <a:rPr lang="en-US" altLang="en-US" sz="1200" dirty="0" err="1"/>
              <a:t>projet</a:t>
            </a:r>
            <a:r>
              <a:rPr lang="en-US" altLang="en-US" sz="1200" dirty="0"/>
              <a:t> </a:t>
            </a:r>
            <a:r>
              <a:rPr lang="en-US" altLang="en-US" sz="1200" dirty="0" err="1"/>
              <a:t>va</a:t>
            </a:r>
            <a:r>
              <a:rPr lang="en-US" altLang="en-US" sz="1200" dirty="0"/>
              <a:t> </a:t>
            </a:r>
            <a:r>
              <a:rPr lang="en-US" altLang="en-US" sz="1200" dirty="0" err="1"/>
              <a:t>réaliser</a:t>
            </a:r>
            <a:r>
              <a:rPr lang="en-US" altLang="en-US" sz="1200" dirty="0"/>
              <a:t>, il </a:t>
            </a:r>
            <a:r>
              <a:rPr lang="en-US" altLang="en-US" sz="1200" dirty="0" err="1"/>
              <a:t>est</a:t>
            </a:r>
            <a:r>
              <a:rPr lang="en-US" altLang="en-US" sz="1200" dirty="0"/>
              <a:t> important de </a:t>
            </a:r>
            <a:r>
              <a:rPr lang="en-US" altLang="en-US" sz="1200" dirty="0" err="1"/>
              <a:t>s'assurer</a:t>
            </a:r>
            <a:r>
              <a:rPr lang="en-US" altLang="en-US" sz="1200" dirty="0"/>
              <a:t> que </a:t>
            </a:r>
            <a:r>
              <a:rPr lang="en-US" altLang="en-US" sz="1200" dirty="0" err="1"/>
              <a:t>toutes</a:t>
            </a:r>
            <a:r>
              <a:rPr lang="en-US" altLang="en-US" sz="1200" dirty="0"/>
              <a:t> les </a:t>
            </a:r>
            <a:r>
              <a:rPr lang="en-US" altLang="en-US" sz="1200" dirty="0" err="1"/>
              <a:t>déclarations</a:t>
            </a:r>
            <a:r>
              <a:rPr lang="en-US" altLang="en-US" sz="1200" dirty="0"/>
              <a:t> de </a:t>
            </a:r>
            <a:r>
              <a:rPr lang="en-US" altLang="en-US" sz="1200" dirty="0" err="1"/>
              <a:t>résultats</a:t>
            </a:r>
            <a:r>
              <a:rPr lang="en-US" altLang="en-US" sz="1200" dirty="0"/>
              <a:t> </a:t>
            </a:r>
            <a:r>
              <a:rPr lang="en-US" altLang="en-US" sz="1200" dirty="0" err="1"/>
              <a:t>sont</a:t>
            </a:r>
            <a:r>
              <a:rPr lang="en-US" altLang="en-US" sz="1200" dirty="0"/>
              <a:t> </a:t>
            </a:r>
            <a:r>
              <a:rPr lang="en-US" altLang="en-US" sz="1200" dirty="0" err="1"/>
              <a:t>claires</a:t>
            </a:r>
            <a:r>
              <a:rPr lang="en-US" altLang="en-US" sz="1200" dirty="0"/>
              <a:t> et </a:t>
            </a:r>
            <a:r>
              <a:rPr lang="en-US" altLang="en-US" sz="1200" dirty="0" err="1"/>
              <a:t>faciles</a:t>
            </a:r>
            <a:r>
              <a:rPr lang="en-US" altLang="en-US" sz="1200" dirty="0"/>
              <a:t> </a:t>
            </a:r>
            <a:r>
              <a:rPr lang="en-US" altLang="en-US" sz="1200" dirty="0" err="1"/>
              <a:t>à</a:t>
            </a:r>
            <a:r>
              <a:rPr lang="en-US" altLang="en-US" sz="1200" dirty="0"/>
              <a:t> </a:t>
            </a:r>
            <a:r>
              <a:rPr lang="en-US" altLang="en-US" sz="1200" dirty="0" err="1"/>
              <a:t>comprendre</a:t>
            </a:r>
            <a:r>
              <a:rPr lang="en-US" altLang="en-US" sz="1200" dirty="0"/>
              <a:t>. </a:t>
            </a:r>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a:t>Des </a:t>
            </a:r>
            <a:r>
              <a:rPr lang="en-US" altLang="en-US" sz="1200" dirty="0" err="1"/>
              <a:t>énoncés</a:t>
            </a:r>
            <a:r>
              <a:rPr lang="en-US" altLang="en-US" sz="1200" dirty="0"/>
              <a:t> de </a:t>
            </a:r>
            <a:r>
              <a:rPr lang="en-US" altLang="en-US" sz="1200" dirty="0" err="1"/>
              <a:t>résultats</a:t>
            </a:r>
            <a:r>
              <a:rPr lang="en-US" altLang="en-US" sz="1200" dirty="0"/>
              <a:t> mal </a:t>
            </a:r>
            <a:r>
              <a:rPr lang="en-US" altLang="en-US" sz="1200" dirty="0" err="1"/>
              <a:t>formulés</a:t>
            </a:r>
            <a:r>
              <a:rPr lang="en-US" altLang="en-US" sz="1200" dirty="0"/>
              <a:t> </a:t>
            </a:r>
            <a:r>
              <a:rPr lang="en-US" altLang="en-US" sz="1200" dirty="0" err="1"/>
              <a:t>reflètent</a:t>
            </a:r>
            <a:r>
              <a:rPr lang="en-US" altLang="en-US" sz="1200" dirty="0"/>
              <a:t> </a:t>
            </a:r>
            <a:r>
              <a:rPr lang="en-US" altLang="en-US" sz="1200" dirty="0" err="1"/>
              <a:t>une</a:t>
            </a:r>
            <a:r>
              <a:rPr lang="en-US" altLang="en-US" sz="1200" dirty="0"/>
              <a:t> pensée </a:t>
            </a:r>
            <a:r>
              <a:rPr lang="en-US" altLang="en-US" sz="1200" dirty="0" err="1"/>
              <a:t>peu</a:t>
            </a:r>
            <a:r>
              <a:rPr lang="en-US" altLang="en-US" sz="1200" dirty="0"/>
              <a:t> </a:t>
            </a:r>
            <a:r>
              <a:rPr lang="en-US" altLang="en-US" sz="1200" dirty="0" err="1"/>
              <a:t>claire</a:t>
            </a:r>
            <a:r>
              <a:rPr lang="en-US" altLang="en-US" sz="1200" dirty="0"/>
              <a:t>. Une pensée </a:t>
            </a:r>
            <a:r>
              <a:rPr lang="en-US" altLang="en-US" sz="1200" dirty="0" err="1"/>
              <a:t>peu</a:t>
            </a:r>
            <a:r>
              <a:rPr lang="en-US" altLang="en-US" sz="1200" dirty="0"/>
              <a:t> </a:t>
            </a:r>
            <a:r>
              <a:rPr lang="en-US" altLang="en-US" sz="1200" dirty="0" err="1"/>
              <a:t>claire</a:t>
            </a:r>
            <a:r>
              <a:rPr lang="en-US" altLang="en-US" sz="1200" dirty="0"/>
              <a:t> </a:t>
            </a:r>
            <a:r>
              <a:rPr lang="en-US" altLang="en-US" sz="1200" dirty="0" err="1"/>
              <a:t>conduira</a:t>
            </a:r>
            <a:r>
              <a:rPr lang="en-US" altLang="en-US" sz="1200" dirty="0"/>
              <a:t> </a:t>
            </a:r>
            <a:r>
              <a:rPr lang="en-US" altLang="en-US" sz="1200" dirty="0" err="1"/>
              <a:t>à</a:t>
            </a:r>
            <a:r>
              <a:rPr lang="en-US" altLang="en-US" sz="1200" dirty="0"/>
              <a:t> </a:t>
            </a:r>
            <a:r>
              <a:rPr lang="en-US" altLang="en-US" sz="1200" dirty="0" err="1"/>
              <a:t>une</a:t>
            </a:r>
            <a:r>
              <a:rPr lang="en-US" altLang="en-US" sz="1200" dirty="0"/>
              <a:t> </a:t>
            </a:r>
            <a:r>
              <a:rPr lang="en-US" altLang="en-US" sz="1200" dirty="0" err="1"/>
              <a:t>mauvaise</a:t>
            </a:r>
            <a:r>
              <a:rPr lang="en-US" altLang="en-US" sz="1200" dirty="0"/>
              <a:t> </a:t>
            </a:r>
            <a:r>
              <a:rPr lang="en-US" altLang="en-US" sz="1200" dirty="0" err="1"/>
              <a:t>logique</a:t>
            </a:r>
            <a:r>
              <a:rPr lang="en-US" altLang="en-US" sz="1200" dirty="0"/>
              <a:t> dans la conception du </a:t>
            </a:r>
            <a:r>
              <a:rPr lang="en-US" altLang="en-US" sz="1200" dirty="0" err="1"/>
              <a:t>projet</a:t>
            </a:r>
            <a:r>
              <a:rPr lang="en-US" altLang="en-US" sz="1200" dirty="0"/>
              <a:t>.</a:t>
            </a:r>
            <a:endParaRPr lang="en-US" sz="1200" b="0" i="0" dirty="0"/>
          </a:p>
          <a:p>
            <a:endParaRPr lang="en-US" dirty="0"/>
          </a:p>
        </p:txBody>
      </p:sp>
    </p:spTree>
    <p:extLst>
      <p:ext uri="{BB962C8B-B14F-4D97-AF65-F5344CB8AC3E}">
        <p14:creationId xmlns:p14="http://schemas.microsoft.com/office/powerpoint/2010/main" val="3823302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8A230E0C-6CC9-4B9A-A399-E9D00A0A4AB2}" type="slidenum">
              <a:rPr lang="en-US" smtClean="0"/>
              <a:pPr/>
              <a:t>29</a:t>
            </a:fld>
            <a:endParaRPr lang="en-US"/>
          </a:p>
        </p:txBody>
      </p:sp>
      <p:sp>
        <p:nvSpPr>
          <p:cNvPr id="155650" name="Rectangle 2"/>
          <p:cNvSpPr>
            <a:spLocks noChangeArrowheads="1"/>
          </p:cNvSpPr>
          <p:nvPr/>
        </p:nvSpPr>
        <p:spPr bwMode="auto">
          <a:xfrm>
            <a:off x="3972562" y="2"/>
            <a:ext cx="3037840" cy="462958"/>
          </a:xfrm>
          <a:prstGeom prst="rect">
            <a:avLst/>
          </a:prstGeom>
          <a:noFill/>
          <a:ln w="12700">
            <a:noFill/>
            <a:miter lim="800000"/>
            <a:headEnd/>
            <a:tailEnd/>
          </a:ln>
        </p:spPr>
        <p:txBody>
          <a:bodyPr wrap="none" anchor="ctr"/>
          <a:lstStyle/>
          <a:p>
            <a:pPr algn="ctr">
              <a:spcBef>
                <a:spcPct val="50000"/>
              </a:spcBef>
            </a:pPr>
            <a:endParaRPr lang="en-US"/>
          </a:p>
        </p:txBody>
      </p:sp>
      <p:sp>
        <p:nvSpPr>
          <p:cNvPr id="155651" name="Rectangle 3"/>
          <p:cNvSpPr>
            <a:spLocks noChangeArrowheads="1"/>
          </p:cNvSpPr>
          <p:nvPr/>
        </p:nvSpPr>
        <p:spPr bwMode="auto">
          <a:xfrm>
            <a:off x="2" y="8830205"/>
            <a:ext cx="3037840" cy="466196"/>
          </a:xfrm>
          <a:prstGeom prst="rect">
            <a:avLst/>
          </a:prstGeom>
          <a:noFill/>
          <a:ln w="12700">
            <a:noFill/>
            <a:miter lim="800000"/>
            <a:headEnd/>
            <a:tailEnd/>
          </a:ln>
        </p:spPr>
        <p:txBody>
          <a:bodyPr wrap="none" anchor="ctr"/>
          <a:lstStyle/>
          <a:p>
            <a:pPr algn="ctr">
              <a:spcBef>
                <a:spcPct val="50000"/>
              </a:spcBef>
            </a:pPr>
            <a:endParaRPr lang="en-US"/>
          </a:p>
        </p:txBody>
      </p:sp>
      <p:sp>
        <p:nvSpPr>
          <p:cNvPr id="155652" name="Rectangle 4"/>
          <p:cNvSpPr>
            <a:spLocks noChangeArrowheads="1"/>
          </p:cNvSpPr>
          <p:nvPr/>
        </p:nvSpPr>
        <p:spPr bwMode="auto">
          <a:xfrm>
            <a:off x="2" y="2"/>
            <a:ext cx="3037840" cy="462958"/>
          </a:xfrm>
          <a:prstGeom prst="rect">
            <a:avLst/>
          </a:prstGeom>
          <a:noFill/>
          <a:ln w="12700">
            <a:noFill/>
            <a:miter lim="800000"/>
            <a:headEnd/>
            <a:tailEnd/>
          </a:ln>
        </p:spPr>
        <p:txBody>
          <a:bodyPr wrap="none" anchor="ctr"/>
          <a:lstStyle/>
          <a:p>
            <a:pPr algn="ctr">
              <a:spcBef>
                <a:spcPct val="50000"/>
              </a:spcBef>
            </a:pPr>
            <a:endParaRPr lang="en-US"/>
          </a:p>
        </p:txBody>
      </p:sp>
      <p:sp>
        <p:nvSpPr>
          <p:cNvPr id="155653" name="Rectangle 5"/>
          <p:cNvSpPr>
            <a:spLocks noChangeArrowheads="1"/>
          </p:cNvSpPr>
          <p:nvPr/>
        </p:nvSpPr>
        <p:spPr bwMode="auto">
          <a:xfrm>
            <a:off x="3972562" y="-4855"/>
            <a:ext cx="3037840" cy="466197"/>
          </a:xfrm>
          <a:prstGeom prst="rect">
            <a:avLst/>
          </a:prstGeom>
          <a:noFill/>
          <a:ln w="12700">
            <a:noFill/>
            <a:miter lim="800000"/>
            <a:headEnd/>
            <a:tailEnd/>
          </a:ln>
        </p:spPr>
        <p:txBody>
          <a:bodyPr wrap="none" anchor="ctr"/>
          <a:lstStyle/>
          <a:p>
            <a:pPr algn="ctr">
              <a:spcBef>
                <a:spcPct val="50000"/>
              </a:spcBef>
            </a:pPr>
            <a:endParaRPr lang="en-US"/>
          </a:p>
        </p:txBody>
      </p:sp>
      <p:sp>
        <p:nvSpPr>
          <p:cNvPr id="155654" name="Rectangle 6"/>
          <p:cNvSpPr>
            <a:spLocks noChangeArrowheads="1"/>
          </p:cNvSpPr>
          <p:nvPr/>
        </p:nvSpPr>
        <p:spPr bwMode="auto">
          <a:xfrm>
            <a:off x="2" y="8828588"/>
            <a:ext cx="3037840" cy="469433"/>
          </a:xfrm>
          <a:prstGeom prst="rect">
            <a:avLst/>
          </a:prstGeom>
          <a:noFill/>
          <a:ln w="12700">
            <a:noFill/>
            <a:miter lim="800000"/>
            <a:headEnd/>
            <a:tailEnd/>
          </a:ln>
        </p:spPr>
        <p:txBody>
          <a:bodyPr wrap="none" anchor="ctr"/>
          <a:lstStyle/>
          <a:p>
            <a:pPr algn="ctr">
              <a:spcBef>
                <a:spcPct val="50000"/>
              </a:spcBef>
            </a:pPr>
            <a:endParaRPr lang="en-US"/>
          </a:p>
        </p:txBody>
      </p:sp>
      <p:sp>
        <p:nvSpPr>
          <p:cNvPr id="155655" name="Rectangle 7"/>
          <p:cNvSpPr>
            <a:spLocks noChangeArrowheads="1"/>
          </p:cNvSpPr>
          <p:nvPr/>
        </p:nvSpPr>
        <p:spPr bwMode="auto">
          <a:xfrm>
            <a:off x="2" y="-4855"/>
            <a:ext cx="3037840" cy="466197"/>
          </a:xfrm>
          <a:prstGeom prst="rect">
            <a:avLst/>
          </a:prstGeom>
          <a:noFill/>
          <a:ln w="12700">
            <a:noFill/>
            <a:miter lim="800000"/>
            <a:headEnd/>
            <a:tailEnd/>
          </a:ln>
        </p:spPr>
        <p:txBody>
          <a:bodyPr wrap="none" anchor="ctr"/>
          <a:lstStyle/>
          <a:p>
            <a:pPr algn="ctr">
              <a:spcBef>
                <a:spcPct val="50000"/>
              </a:spcBef>
            </a:pPr>
            <a:endParaRPr lang="en-US"/>
          </a:p>
        </p:txBody>
      </p:sp>
      <p:sp>
        <p:nvSpPr>
          <p:cNvPr id="155656" name="Rectangle 8"/>
          <p:cNvSpPr>
            <a:spLocks noChangeArrowheads="1"/>
          </p:cNvSpPr>
          <p:nvPr/>
        </p:nvSpPr>
        <p:spPr bwMode="auto">
          <a:xfrm>
            <a:off x="2" y="8826966"/>
            <a:ext cx="3037840" cy="471052"/>
          </a:xfrm>
          <a:prstGeom prst="rect">
            <a:avLst/>
          </a:prstGeom>
          <a:noFill/>
          <a:ln w="12700">
            <a:noFill/>
            <a:miter lim="800000"/>
            <a:headEnd/>
            <a:tailEnd/>
          </a:ln>
        </p:spPr>
        <p:txBody>
          <a:bodyPr wrap="none" anchor="ctr"/>
          <a:lstStyle/>
          <a:p>
            <a:pPr algn="ctr">
              <a:spcBef>
                <a:spcPct val="50000"/>
              </a:spcBef>
            </a:pPr>
            <a:endParaRPr lang="en-US"/>
          </a:p>
        </p:txBody>
      </p:sp>
      <p:sp>
        <p:nvSpPr>
          <p:cNvPr id="155657" name="Rectangle 9"/>
          <p:cNvSpPr>
            <a:spLocks noGrp="1" noRot="1" noChangeAspect="1" noChangeArrowheads="1" noTextEdit="1"/>
          </p:cNvSpPr>
          <p:nvPr>
            <p:ph type="sldImg"/>
          </p:nvPr>
        </p:nvSpPr>
        <p:spPr>
          <a:xfrm>
            <a:off x="420688" y="1168400"/>
            <a:ext cx="6172200" cy="3471863"/>
          </a:xfrm>
          <a:ln w="12700" cap="flat">
            <a:solidFill>
              <a:schemeClr val="tx1"/>
            </a:solidFill>
          </a:ln>
        </p:spPr>
      </p:sp>
      <p:sp>
        <p:nvSpPr>
          <p:cNvPr id="2" name="Notes Placeholder 1"/>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concentrer</a:t>
            </a:r>
            <a:r>
              <a:rPr lang="en-US" sz="1200" kern="1200" dirty="0">
                <a:solidFill>
                  <a:schemeClr val="tx1"/>
                </a:solidFill>
                <a:effectLst/>
                <a:latin typeface="+mn-lt"/>
                <a:ea typeface="+mn-ea"/>
                <a:cs typeface="+mn-cs"/>
              </a:rPr>
              <a:t> sur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plutôt</a:t>
            </a:r>
            <a:r>
              <a:rPr lang="en-US" sz="1200" kern="1200" dirty="0">
                <a:solidFill>
                  <a:schemeClr val="tx1"/>
                </a:solidFill>
                <a:effectLst/>
                <a:latin typeface="+mn-lt"/>
                <a:ea typeface="+mn-ea"/>
                <a:cs typeface="+mn-cs"/>
              </a:rPr>
              <a:t> que sur le </a:t>
            </a:r>
            <a:r>
              <a:rPr lang="en-US" sz="1200" kern="1200" dirty="0" err="1">
                <a:solidFill>
                  <a:schemeClr val="tx1"/>
                </a:solidFill>
                <a:effectLst/>
                <a:latin typeface="+mn-lt"/>
                <a:ea typeface="+mn-ea"/>
                <a:cs typeface="+mn-cs"/>
              </a:rPr>
              <a:t>processus</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permettra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parvenir</a:t>
            </a:r>
            <a:r>
              <a:rPr lang="en-US" sz="1200" kern="1200" dirty="0">
                <a:solidFill>
                  <a:schemeClr val="tx1"/>
                </a:solidFill>
                <a:effectLst/>
                <a:latin typeface="+mn-lt"/>
                <a:ea typeface="+mn-ea"/>
                <a:cs typeface="+mn-cs"/>
              </a:rPr>
              <a:t>. Une </a:t>
            </a:r>
            <a:r>
              <a:rPr lang="en-US" sz="1200" kern="1200" dirty="0" err="1">
                <a:solidFill>
                  <a:schemeClr val="tx1"/>
                </a:solidFill>
                <a:effectLst/>
                <a:latin typeface="+mn-lt"/>
                <a:ea typeface="+mn-ea"/>
                <a:cs typeface="+mn-cs"/>
              </a:rPr>
              <a:t>erreur</a:t>
            </a:r>
            <a:r>
              <a:rPr lang="en-US" sz="1200" kern="1200" dirty="0">
                <a:solidFill>
                  <a:schemeClr val="tx1"/>
                </a:solidFill>
                <a:effectLst/>
                <a:latin typeface="+mn-lt"/>
                <a:ea typeface="+mn-ea"/>
                <a:cs typeface="+mn-cs"/>
              </a:rPr>
              <a:t> courante </a:t>
            </a:r>
            <a:r>
              <a:rPr lang="en-US" sz="1200" kern="1200" dirty="0" err="1">
                <a:solidFill>
                  <a:schemeClr val="tx1"/>
                </a:solidFill>
                <a:effectLst/>
                <a:latin typeface="+mn-lt"/>
                <a:ea typeface="+mn-ea"/>
                <a:cs typeface="+mn-cs"/>
              </a:rPr>
              <a:t>consiste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confondre</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processus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l'activité</a:t>
            </a:r>
            <a:r>
              <a:rPr lang="en-US" sz="1200" kern="1200" dirty="0">
                <a:solidFill>
                  <a:schemeClr val="tx1"/>
                </a:solidFill>
                <a:effectLst/>
                <a:latin typeface="+mn-lt"/>
                <a:ea typeface="+mn-ea"/>
                <a:cs typeface="+mn-cs"/>
              </a:rPr>
              <a:t> avec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atteindre</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processus</a:t>
            </a:r>
            <a:r>
              <a:rPr lang="en-US" sz="1200" kern="1200" dirty="0">
                <a:solidFill>
                  <a:schemeClr val="tx1"/>
                </a:solidFill>
                <a:effectLst/>
                <a:latin typeface="+mn-lt"/>
                <a:ea typeface="+mn-ea"/>
                <a:cs typeface="+mn-cs"/>
              </a:rPr>
              <a:t> et les </a:t>
            </a:r>
            <a:r>
              <a:rPr lang="en-US" sz="1200" kern="1200" dirty="0" err="1">
                <a:solidFill>
                  <a:schemeClr val="tx1"/>
                </a:solidFill>
                <a:effectLst/>
                <a:latin typeface="+mn-lt"/>
                <a:ea typeface="+mn-ea"/>
                <a:cs typeface="+mn-cs"/>
              </a:rPr>
              <a:t>activités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l'origine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pas les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eux-mêmes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Par </a:t>
            </a:r>
            <a:r>
              <a:rPr lang="en-US" sz="1200" kern="1200" baseline="0" dirty="0" err="1">
                <a:solidFill>
                  <a:schemeClr val="tx1"/>
                </a:solidFill>
                <a:effectLst/>
                <a:latin typeface="+mn-lt"/>
                <a:ea typeface="+mn-ea"/>
                <a:cs typeface="+mn-cs"/>
              </a:rPr>
              <a:t>exemple</a:t>
            </a:r>
            <a:r>
              <a:rPr lang="en-US" sz="1200" kern="1200" baseline="0" dirty="0">
                <a:solidFill>
                  <a:schemeClr val="tx1"/>
                </a:solidFill>
                <a:effectLst/>
                <a:latin typeface="+mn-lt"/>
                <a:ea typeface="+mn-ea"/>
                <a:cs typeface="+mn-cs"/>
              </a:rPr>
              <a:t> : La prestation de formation </a:t>
            </a:r>
            <a:r>
              <a:rPr lang="en-US" sz="1200" kern="1200" baseline="0" dirty="0" err="1">
                <a:solidFill>
                  <a:schemeClr val="tx1"/>
                </a:solidFill>
                <a:effectLst/>
                <a:latin typeface="+mn-lt"/>
                <a:ea typeface="+mn-ea"/>
                <a:cs typeface="+mn-cs"/>
              </a:rPr>
              <a:t>est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activité</a:t>
            </a:r>
            <a:r>
              <a:rPr lang="en-US" sz="1200" kern="1200" baseline="0" dirty="0">
                <a:solidFill>
                  <a:schemeClr val="tx1"/>
                </a:solidFill>
                <a:effectLst/>
                <a:latin typeface="+mn-lt"/>
                <a:ea typeface="+mn-ea"/>
                <a:cs typeface="+mn-cs"/>
              </a:rPr>
              <a:t> qui se </a:t>
            </a:r>
            <a:r>
              <a:rPr lang="en-US" sz="1200" kern="1200" baseline="0" dirty="0" err="1">
                <a:solidFill>
                  <a:schemeClr val="tx1"/>
                </a:solidFill>
                <a:effectLst/>
                <a:latin typeface="+mn-lt"/>
                <a:ea typeface="+mn-ea"/>
                <a:cs typeface="+mn-cs"/>
              </a:rPr>
              <a:t>traduit</a:t>
            </a:r>
            <a:r>
              <a:rPr lang="en-US" sz="1200" kern="1200" baseline="0" dirty="0">
                <a:solidFill>
                  <a:schemeClr val="tx1"/>
                </a:solidFill>
                <a:effectLst/>
                <a:latin typeface="+mn-lt"/>
                <a:ea typeface="+mn-ea"/>
                <a:cs typeface="+mn-cs"/>
              </a:rPr>
              <a:t> par </a:t>
            </a:r>
            <a:r>
              <a:rPr lang="en-US" sz="1200" kern="1200" baseline="0" dirty="0" err="1">
                <a:solidFill>
                  <a:schemeClr val="tx1"/>
                </a:solidFill>
                <a:effectLst/>
                <a:latin typeface="+mn-lt"/>
                <a:ea typeface="+mn-ea"/>
                <a:cs typeface="+mn-cs"/>
              </a:rPr>
              <a:t>une</a:t>
            </a:r>
            <a:r>
              <a:rPr lang="en-US" sz="1200" kern="1200" baseline="0" dirty="0">
                <a:solidFill>
                  <a:schemeClr val="tx1"/>
                </a:solidFill>
                <a:effectLst/>
                <a:latin typeface="+mn-lt"/>
                <a:ea typeface="+mn-ea"/>
                <a:cs typeface="+mn-cs"/>
              </a:rPr>
              <a:t> augmentation des </a:t>
            </a:r>
            <a:r>
              <a:rPr lang="en-US" sz="1200" kern="1200" baseline="0" dirty="0" err="1">
                <a:solidFill>
                  <a:schemeClr val="tx1"/>
                </a:solidFill>
                <a:effectLst/>
                <a:latin typeface="+mn-lt"/>
                <a:ea typeface="+mn-ea"/>
                <a:cs typeface="+mn-cs"/>
              </a:rPr>
              <a:t>connaissances</a:t>
            </a:r>
            <a:r>
              <a:rPr lang="en-US" sz="1200" kern="1200" baseline="0" dirty="0">
                <a:solidFill>
                  <a:schemeClr val="tx1"/>
                </a:solidFill>
                <a:effectLst/>
                <a:latin typeface="+mn-lt"/>
                <a:ea typeface="+mn-ea"/>
                <a:cs typeface="+mn-cs"/>
              </a:rPr>
              <a:t> et des </a:t>
            </a:r>
            <a:r>
              <a:rPr lang="en-US" sz="1200" kern="1200" baseline="0" dirty="0" err="1">
                <a:solidFill>
                  <a:schemeClr val="tx1"/>
                </a:solidFill>
                <a:effectLst/>
                <a:latin typeface="+mn-lt"/>
                <a:ea typeface="+mn-ea"/>
                <a:cs typeface="+mn-cs"/>
              </a:rPr>
              <a:t>compétences</a:t>
            </a:r>
            <a:r>
              <a:rPr lang="en-US" sz="1200" kern="1200" baseline="0" dirty="0">
                <a:solidFill>
                  <a:schemeClr val="tx1"/>
                </a:solidFill>
                <a:effectLst/>
                <a:latin typeface="+mn-lt"/>
                <a:ea typeface="+mn-ea"/>
                <a:cs typeface="+mn-cs"/>
              </a:rPr>
              <a:t> des participants.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Les </a:t>
            </a:r>
            <a:r>
              <a:rPr lang="en-US" sz="1200" kern="1200" baseline="0" dirty="0" err="1">
                <a:solidFill>
                  <a:schemeClr val="tx1"/>
                </a:solidFill>
                <a:effectLst/>
                <a:latin typeface="+mn-lt"/>
                <a:ea typeface="+mn-ea"/>
                <a:cs typeface="+mn-cs"/>
              </a:rPr>
              <a:t>activités</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développement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institutionnel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visent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améliorer</a:t>
            </a:r>
            <a:r>
              <a:rPr lang="en-US" sz="1200" kern="1200" baseline="0" dirty="0">
                <a:solidFill>
                  <a:schemeClr val="tx1"/>
                </a:solidFill>
                <a:effectLst/>
                <a:latin typeface="+mn-lt"/>
                <a:ea typeface="+mn-ea"/>
                <a:cs typeface="+mn-cs"/>
              </a:rPr>
              <a:t> les services de </a:t>
            </a:r>
            <a:r>
              <a:rPr lang="en-US" sz="1200" kern="1200" baseline="0" dirty="0" err="1">
                <a:solidFill>
                  <a:schemeClr val="tx1"/>
                </a:solidFill>
                <a:effectLst/>
                <a:latin typeface="+mn-lt"/>
                <a:ea typeface="+mn-ea"/>
                <a:cs typeface="+mn-cs"/>
              </a:rPr>
              <a:t>l'institution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concernée</a:t>
            </a:r>
            <a:r>
              <a:rPr lang="en-US" sz="1200"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La </a:t>
            </a:r>
            <a:r>
              <a:rPr lang="en-US" sz="1200" kern="1200" baseline="0" dirty="0" err="1">
                <a:solidFill>
                  <a:schemeClr val="tx1"/>
                </a:solidFill>
                <a:effectLst/>
                <a:latin typeface="+mn-lt"/>
                <a:ea typeface="+mn-ea"/>
                <a:cs typeface="+mn-cs"/>
              </a:rPr>
              <a:t>sensibilisation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activité</a:t>
            </a:r>
            <a:r>
              <a:rPr lang="en-US" sz="1200" kern="1200" baseline="0" dirty="0">
                <a:solidFill>
                  <a:schemeClr val="tx1"/>
                </a:solidFill>
                <a:effectLst/>
                <a:latin typeface="+mn-lt"/>
                <a:ea typeface="+mn-ea"/>
                <a:cs typeface="+mn-cs"/>
              </a:rPr>
              <a:t> qui doit </a:t>
            </a:r>
            <a:r>
              <a:rPr lang="en-US" sz="1200" kern="1200" baseline="0" dirty="0" err="1">
                <a:solidFill>
                  <a:schemeClr val="tx1"/>
                </a:solidFill>
                <a:effectLst/>
                <a:latin typeface="+mn-lt"/>
                <a:ea typeface="+mn-ea"/>
                <a:cs typeface="+mn-cs"/>
              </a:rPr>
              <a:t>aboutir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meilleure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compréhension</a:t>
            </a:r>
            <a:r>
              <a:rPr lang="en-US" sz="1200" kern="1200" baseline="0" dirty="0">
                <a:solidFill>
                  <a:schemeClr val="tx1"/>
                </a:solidFill>
                <a:effectLst/>
                <a:latin typeface="+mn-lt"/>
                <a:ea typeface="+mn-ea"/>
                <a:cs typeface="+mn-cs"/>
              </a:rPr>
              <a:t> par les </a:t>
            </a:r>
            <a:r>
              <a:rPr lang="en-US" sz="1200" kern="1200" baseline="0" dirty="0" err="1">
                <a:solidFill>
                  <a:schemeClr val="tx1"/>
                </a:solidFill>
                <a:effectLst/>
                <a:latin typeface="+mn-lt"/>
                <a:ea typeface="+mn-ea"/>
                <a:cs typeface="+mn-cs"/>
              </a:rPr>
              <a:t>groupes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cibles</a:t>
            </a:r>
            <a:r>
              <a:rPr lang="en-US" sz="120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La </a:t>
            </a:r>
            <a:r>
              <a:rPr lang="en-US" sz="1200" kern="1200" baseline="0" dirty="0" err="1">
                <a:solidFill>
                  <a:schemeClr val="tx1"/>
                </a:solidFill>
                <a:effectLst/>
                <a:latin typeface="+mn-lt"/>
                <a:ea typeface="+mn-ea"/>
                <a:cs typeface="+mn-cs"/>
              </a:rPr>
              <a:t>fourniture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d'une</a:t>
            </a:r>
            <a:r>
              <a:rPr lang="en-US" sz="1200" kern="1200" baseline="0" dirty="0">
                <a:solidFill>
                  <a:schemeClr val="tx1"/>
                </a:solidFill>
                <a:effectLst/>
                <a:latin typeface="+mn-lt"/>
                <a:ea typeface="+mn-ea"/>
                <a:cs typeface="+mn-cs"/>
              </a:rPr>
              <a:t> assistance technique </a:t>
            </a:r>
            <a:r>
              <a:rPr lang="en-US" sz="1200" kern="1200" baseline="0" dirty="0" err="1">
                <a:solidFill>
                  <a:schemeClr val="tx1"/>
                </a:solidFill>
                <a:effectLst/>
                <a:latin typeface="+mn-lt"/>
                <a:ea typeface="+mn-ea"/>
                <a:cs typeface="+mn-cs"/>
              </a:rPr>
              <a:t>spécialisée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est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une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activité</a:t>
            </a:r>
            <a:r>
              <a:rPr lang="en-US" sz="1200" kern="1200" baseline="0" dirty="0">
                <a:solidFill>
                  <a:schemeClr val="tx1"/>
                </a:solidFill>
                <a:effectLst/>
                <a:latin typeface="+mn-lt"/>
                <a:ea typeface="+mn-ea"/>
                <a:cs typeface="+mn-cs"/>
              </a:rPr>
              <a:t> qui </a:t>
            </a:r>
            <a:r>
              <a:rPr lang="en-US" sz="1200" kern="1200" baseline="0" dirty="0" err="1">
                <a:solidFill>
                  <a:schemeClr val="tx1"/>
                </a:solidFill>
                <a:effectLst/>
                <a:latin typeface="+mn-lt"/>
                <a:ea typeface="+mn-ea"/>
                <a:cs typeface="+mn-cs"/>
              </a:rPr>
              <a:t>peut</a:t>
            </a:r>
            <a:r>
              <a:rPr lang="en-US" sz="1200" kern="1200" baseline="0" dirty="0">
                <a:solidFill>
                  <a:schemeClr val="tx1"/>
                </a:solidFill>
                <a:effectLst/>
                <a:latin typeface="+mn-lt"/>
                <a:ea typeface="+mn-ea"/>
                <a:cs typeface="+mn-cs"/>
              </a:rPr>
              <a:t>, par </a:t>
            </a:r>
            <a:r>
              <a:rPr lang="en-US" sz="1200" kern="1200" baseline="0" dirty="0" err="1">
                <a:solidFill>
                  <a:schemeClr val="tx1"/>
                </a:solidFill>
                <a:effectLst/>
                <a:latin typeface="+mn-lt"/>
                <a:ea typeface="+mn-ea"/>
                <a:cs typeface="+mn-cs"/>
              </a:rPr>
              <a:t>exemple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viser</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créer</a:t>
            </a:r>
            <a:r>
              <a:rPr lang="en-US" sz="1200" kern="1200" baseline="0" dirty="0">
                <a:solidFill>
                  <a:schemeClr val="tx1"/>
                </a:solidFill>
                <a:effectLst/>
                <a:latin typeface="+mn-lt"/>
                <a:ea typeface="+mn-ea"/>
                <a:cs typeface="+mn-cs"/>
              </a:rPr>
              <a:t> un cadre politique et </a:t>
            </a:r>
            <a:r>
              <a:rPr lang="en-US" sz="1200" kern="1200" baseline="0" dirty="0" err="1">
                <a:solidFill>
                  <a:schemeClr val="tx1"/>
                </a:solidFill>
                <a:effectLst/>
                <a:latin typeface="+mn-lt"/>
                <a:ea typeface="+mn-ea"/>
                <a:cs typeface="+mn-cs"/>
              </a:rPr>
              <a:t>réglementaire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amélioré</a:t>
            </a:r>
            <a:r>
              <a:rPr lang="en-US" sz="1200" kern="1200" baseline="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résumé, il faut </a:t>
            </a:r>
            <a:r>
              <a:rPr lang="en-US" sz="1200" kern="1200" baseline="0" dirty="0" err="1">
                <a:solidFill>
                  <a:schemeClr val="tx1"/>
                </a:solidFill>
                <a:effectLst/>
                <a:latin typeface="+mn-lt"/>
                <a:ea typeface="+mn-ea"/>
                <a:cs typeface="+mn-cs"/>
              </a:rPr>
              <a:t>éviter</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confondre</a:t>
            </a:r>
            <a:r>
              <a:rPr lang="en-US" sz="1200" kern="1200" baseline="0" dirty="0">
                <a:solidFill>
                  <a:schemeClr val="tx1"/>
                </a:solidFill>
                <a:effectLst/>
                <a:latin typeface="+mn-lt"/>
                <a:ea typeface="+mn-ea"/>
                <a:cs typeface="+mn-cs"/>
              </a:rPr>
              <a:t> les </a:t>
            </a:r>
            <a:r>
              <a:rPr lang="en-US" sz="1200" kern="1200" baseline="0" dirty="0" err="1">
                <a:solidFill>
                  <a:schemeClr val="tx1"/>
                </a:solidFill>
                <a:effectLst/>
                <a:latin typeface="+mn-lt"/>
                <a:ea typeface="+mn-ea"/>
                <a:cs typeface="+mn-cs"/>
              </a:rPr>
              <a:t>activités</a:t>
            </a:r>
            <a:r>
              <a:rPr lang="en-US" sz="1200" kern="1200" baseline="0" dirty="0">
                <a:solidFill>
                  <a:schemeClr val="tx1"/>
                </a:solidFill>
                <a:effectLst/>
                <a:latin typeface="+mn-lt"/>
                <a:ea typeface="+mn-ea"/>
                <a:cs typeface="+mn-cs"/>
              </a:rPr>
              <a:t> avec les </a:t>
            </a:r>
            <a:r>
              <a:rPr lang="en-US" sz="1200" kern="1200" baseline="0" dirty="0" err="1">
                <a:solidFill>
                  <a:schemeClr val="tx1"/>
                </a:solidFill>
                <a:effectLst/>
                <a:latin typeface="+mn-lt"/>
                <a:ea typeface="+mn-ea"/>
                <a:cs typeface="+mn-cs"/>
              </a:rPr>
              <a:t>résultats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qu'elles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visent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obtenir</a:t>
            </a:r>
            <a:r>
              <a:rPr lang="en-US" sz="1200" kern="1200" baseline="0" dirty="0">
                <a:solidFill>
                  <a:schemeClr val="tx1"/>
                </a:solidFill>
                <a:effectLst/>
                <a:latin typeface="+mn-lt"/>
                <a:ea typeface="+mn-ea"/>
                <a:cs typeface="+mn-cs"/>
              </a:rPr>
              <a:t>.</a:t>
            </a:r>
            <a:endParaRPr lang="en-US" dirty="0"/>
          </a:p>
        </p:txBody>
      </p:sp>
    </p:spTree>
    <p:extLst>
      <p:ext uri="{BB962C8B-B14F-4D97-AF65-F5344CB8AC3E}">
        <p14:creationId xmlns:p14="http://schemas.microsoft.com/office/powerpoint/2010/main" val="261166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Les </a:t>
            </a:r>
            <a:r>
              <a:rPr lang="en-US" dirty="0" err="1"/>
              <a:t>objectifs</a:t>
            </a:r>
            <a:r>
              <a:rPr lang="en-US" dirty="0"/>
              <a:t> de </a:t>
            </a:r>
            <a:r>
              <a:rPr lang="en-US" dirty="0" err="1"/>
              <a:t>cette</a:t>
            </a:r>
            <a:r>
              <a:rPr lang="en-US" dirty="0"/>
              <a:t> formation </a:t>
            </a:r>
            <a:r>
              <a:rPr lang="en-US" dirty="0" err="1"/>
              <a:t>sont</a:t>
            </a:r>
            <a:r>
              <a:rPr lang="en-US" dirty="0"/>
              <a:t> </a:t>
            </a:r>
            <a:r>
              <a:rPr lang="en-US" dirty="0" err="1"/>
              <a:t>d'accroître</a:t>
            </a:r>
            <a:r>
              <a:rPr lang="en-US" dirty="0"/>
              <a:t> la </a:t>
            </a:r>
            <a:r>
              <a:rPr lang="en-US" dirty="0" err="1"/>
              <a:t>compréhension</a:t>
            </a:r>
            <a:r>
              <a:rPr lang="en-US" dirty="0"/>
              <a:t> de :</a:t>
            </a:r>
            <a:endParaRPr lang="en-US" sz="900" dirty="0"/>
          </a:p>
          <a:p>
            <a:pPr marL="342900" marR="0" lvl="0" indent="-342900" algn="just">
              <a:spcBef>
                <a:spcPts val="0"/>
              </a:spcBef>
              <a:spcAft>
                <a:spcPts val="0"/>
              </a:spcAft>
              <a:buFont typeface="Symbol" panose="05050102010706020507" pitchFamily="18" charset="2"/>
              <a:buChar char=""/>
            </a:pPr>
            <a:r>
              <a:rPr lang="en-US" dirty="0"/>
              <a:t>Les </a:t>
            </a:r>
            <a:r>
              <a:rPr lang="en-US" dirty="0" err="1"/>
              <a:t>éléments</a:t>
            </a:r>
            <a:r>
              <a:rPr lang="en-US" dirty="0"/>
              <a:t> </a:t>
            </a:r>
            <a:r>
              <a:rPr lang="en-US" dirty="0" err="1"/>
              <a:t>clés</a:t>
            </a:r>
            <a:r>
              <a:rPr lang="en-US" dirty="0"/>
              <a:t> d'un cadre de </a:t>
            </a:r>
            <a:r>
              <a:rPr lang="en-US" dirty="0" err="1"/>
              <a:t>résultats</a:t>
            </a:r>
            <a:r>
              <a:rPr lang="en-US" dirty="0"/>
              <a:t> </a:t>
            </a:r>
            <a:r>
              <a:rPr lang="en-US" dirty="0" err="1"/>
              <a:t>solide</a:t>
            </a:r>
            <a:r>
              <a:rPr lang="en-US" dirty="0"/>
              <a:t> et la manière </a:t>
            </a:r>
            <a:r>
              <a:rPr lang="en-US" dirty="0" err="1"/>
              <a:t>d'éviter</a:t>
            </a:r>
            <a:r>
              <a:rPr lang="en-US" dirty="0"/>
              <a:t> les </a:t>
            </a:r>
            <a:r>
              <a:rPr lang="en-US" dirty="0" err="1"/>
              <a:t>erreurs</a:t>
            </a:r>
            <a:r>
              <a:rPr lang="en-US" dirty="0"/>
              <a:t> et les </a:t>
            </a:r>
            <a:r>
              <a:rPr lang="en-US" dirty="0" err="1"/>
              <a:t>pièges</a:t>
            </a:r>
            <a:r>
              <a:rPr lang="en-US" dirty="0"/>
              <a:t> courants </a:t>
            </a:r>
            <a:r>
              <a:rPr lang="en-US" dirty="0" err="1"/>
              <a:t>lors</a:t>
            </a:r>
            <a:r>
              <a:rPr lang="en-US" dirty="0"/>
              <a:t> de son </a:t>
            </a:r>
            <a:r>
              <a:rPr lang="en-US" dirty="0" err="1"/>
              <a:t>élaboration</a:t>
            </a:r>
            <a:r>
              <a:rPr lang="en-US" dirty="0"/>
              <a:t> ; </a:t>
            </a:r>
          </a:p>
          <a:p>
            <a:pPr marL="342900" marR="0" lvl="0" indent="-342900" algn="just">
              <a:spcBef>
                <a:spcPts val="0"/>
              </a:spcBef>
              <a:spcAft>
                <a:spcPts val="0"/>
              </a:spcAft>
              <a:buFont typeface="Symbol" panose="05050102010706020507" pitchFamily="18" charset="2"/>
              <a:buChar char=""/>
            </a:pPr>
            <a:r>
              <a:rPr lang="en-US" dirty="0"/>
              <a:t>Les </a:t>
            </a:r>
            <a:r>
              <a:rPr lang="en-US" dirty="0" err="1"/>
              <a:t>différences</a:t>
            </a:r>
            <a:r>
              <a:rPr lang="en-US" dirty="0"/>
              <a:t> entre les </a:t>
            </a:r>
            <a:r>
              <a:rPr lang="en-US" dirty="0" err="1"/>
              <a:t>activités</a:t>
            </a:r>
            <a:r>
              <a:rPr lang="en-US" dirty="0"/>
              <a:t>, les </a:t>
            </a:r>
            <a:r>
              <a:rPr lang="en-US" dirty="0" err="1"/>
              <a:t>produits</a:t>
            </a:r>
            <a:r>
              <a:rPr lang="en-US" dirty="0"/>
              <a:t>, les </a:t>
            </a:r>
            <a:r>
              <a:rPr lang="en-US" dirty="0" err="1"/>
              <a:t>résultats</a:t>
            </a:r>
            <a:r>
              <a:rPr lang="en-US" dirty="0"/>
              <a:t> et les </a:t>
            </a:r>
            <a:r>
              <a:rPr lang="en-US" dirty="0" err="1"/>
              <a:t>objectifs</a:t>
            </a:r>
            <a:r>
              <a:rPr lang="en-US" dirty="0"/>
              <a:t> ;</a:t>
            </a:r>
          </a:p>
          <a:p>
            <a:pPr marL="342900" marR="0" lvl="0" indent="-342900" algn="just">
              <a:spcBef>
                <a:spcPts val="0"/>
              </a:spcBef>
              <a:spcAft>
                <a:spcPts val="0"/>
              </a:spcAft>
              <a:buFont typeface="Symbol" panose="05050102010706020507" pitchFamily="18" charset="2"/>
              <a:buChar char=""/>
            </a:pPr>
            <a:r>
              <a:rPr lang="en-US" dirty="0"/>
              <a:t>Comment </a:t>
            </a:r>
            <a:r>
              <a:rPr lang="en-US" dirty="0" err="1"/>
              <a:t>concevoir</a:t>
            </a:r>
            <a:r>
              <a:rPr lang="en-US" dirty="0"/>
              <a:t> de bons </a:t>
            </a:r>
            <a:r>
              <a:rPr lang="en-US" dirty="0" err="1"/>
              <a:t>énoncés</a:t>
            </a:r>
            <a:r>
              <a:rPr lang="en-US" dirty="0"/>
              <a:t> de </a:t>
            </a:r>
            <a:r>
              <a:rPr lang="en-US" dirty="0" err="1"/>
              <a:t>résultats</a:t>
            </a:r>
            <a:r>
              <a:rPr lang="en-US" dirty="0"/>
              <a:t>. </a:t>
            </a:r>
          </a:p>
        </p:txBody>
      </p:sp>
    </p:spTree>
    <p:extLst>
      <p:ext uri="{BB962C8B-B14F-4D97-AF65-F5344CB8AC3E}">
        <p14:creationId xmlns:p14="http://schemas.microsoft.com/office/powerpoint/2010/main" val="1662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30633B11-D231-4A52-8C20-52943731EE0F}" type="slidenum">
              <a:rPr lang="en-US" altLang="en-US" sz="1200" smtClean="0"/>
              <a:pPr eaLnBrk="1" hangingPunct="1"/>
              <a:t>30</a:t>
            </a:fld>
            <a:endParaRPr lang="en-US" altLang="en-US" sz="1200"/>
          </a:p>
        </p:txBody>
      </p:sp>
      <p:sp>
        <p:nvSpPr>
          <p:cNvPr id="156675" name="Rectangle 2"/>
          <p:cNvSpPr>
            <a:spLocks noGrp="1" noRot="1" noChangeAspect="1" noChangeArrowheads="1" noTextEdit="1"/>
          </p:cNvSpPr>
          <p:nvPr>
            <p:ph type="sldImg"/>
          </p:nvPr>
        </p:nvSpPr>
        <p:spPr>
          <a:xfrm>
            <a:off x="419100" y="703263"/>
            <a:ext cx="6173788" cy="3473450"/>
          </a:xfrm>
          <a:ln cap="flat">
            <a:solidFill>
              <a:schemeClr val="tx1"/>
            </a:solidFill>
          </a:ln>
        </p:spPr>
      </p:sp>
      <p:sp>
        <p:nvSpPr>
          <p:cNvPr id="156676" name="Rectangle 3"/>
          <p:cNvSpPr>
            <a:spLocks noGrp="1" noChangeArrowheads="1"/>
          </p:cNvSpPr>
          <p:nvPr>
            <p:ph type="body" idx="1"/>
          </p:nvPr>
        </p:nvSpPr>
        <p:spPr>
          <a:xfrm>
            <a:off x="935038" y="4418013"/>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2" tIns="46974" rIns="93952" bIns="46974"/>
          <a:lstStyle/>
          <a:p>
            <a:pPr marL="171450" indent="-171450" eaLnBrk="1" hangingPunct="1">
              <a:buFont typeface="Arial" panose="020B0604020202020204" pitchFamily="34" charset="0"/>
              <a:buChar char="•"/>
            </a:pPr>
            <a:r>
              <a:rPr lang="en-US" altLang="en-US" dirty="0" err="1">
                <a:ea typeface="ＭＳ Ｐゴシック" pitchFamily="34" charset="-128"/>
              </a:rPr>
              <a:t>Lors</a:t>
            </a:r>
            <a:r>
              <a:rPr lang="en-US" altLang="en-US" dirty="0">
                <a:ea typeface="ＭＳ Ｐゴシック" pitchFamily="34" charset="-128"/>
              </a:rPr>
              <a:t> de </a:t>
            </a:r>
            <a:r>
              <a:rPr lang="en-US" altLang="en-US" dirty="0" err="1">
                <a:ea typeface="ＭＳ Ｐゴシック" pitchFamily="34" charset="-128"/>
              </a:rPr>
              <a:t>l'élaboration</a:t>
            </a:r>
            <a:r>
              <a:rPr lang="en-US" altLang="en-US" dirty="0">
                <a:ea typeface="ＭＳ Ｐゴシック" pitchFamily="34" charset="-128"/>
              </a:rPr>
              <a:t> de </a:t>
            </a:r>
            <a:r>
              <a:rPr lang="en-US" altLang="en-US" dirty="0" err="1">
                <a:ea typeface="ＭＳ Ｐゴシック" pitchFamily="34" charset="-128"/>
              </a:rPr>
              <a:t>l'énoncé</a:t>
            </a:r>
            <a:r>
              <a:rPr lang="en-US" altLang="en-US" dirty="0">
                <a:ea typeface="ＭＳ Ｐゴシック" pitchFamily="34" charset="-128"/>
              </a:rPr>
              <a:t> des </a:t>
            </a:r>
            <a:r>
              <a:rPr lang="en-US" altLang="en-US" dirty="0" err="1">
                <a:ea typeface="ＭＳ Ｐゴシック" pitchFamily="34" charset="-128"/>
              </a:rPr>
              <a:t>résultats</a:t>
            </a:r>
            <a:r>
              <a:rPr lang="en-US" altLang="en-US" dirty="0">
                <a:ea typeface="ＭＳ Ｐゴシック" pitchFamily="34" charset="-128"/>
              </a:rPr>
              <a:t>, </a:t>
            </a:r>
            <a:r>
              <a:rPr lang="en-US" altLang="en-US" dirty="0" err="1">
                <a:ea typeface="ＭＳ Ｐゴシック" pitchFamily="34" charset="-128"/>
              </a:rPr>
              <a:t>essayez</a:t>
            </a:r>
            <a:r>
              <a:rPr lang="en-US" altLang="en-US" dirty="0">
                <a:ea typeface="ＭＳ Ｐゴシック" pitchFamily="34" charset="-128"/>
              </a:rPr>
              <a:t> </a:t>
            </a:r>
            <a:r>
              <a:rPr lang="en-US" altLang="en-US" dirty="0" err="1">
                <a:ea typeface="ＭＳ Ｐゴシック" pitchFamily="34" charset="-128"/>
              </a:rPr>
              <a:t>d'utiliser</a:t>
            </a:r>
            <a:r>
              <a:rPr lang="en-US" altLang="en-US" dirty="0">
                <a:ea typeface="ＭＳ Ｐゴシック" pitchFamily="34" charset="-128"/>
              </a:rPr>
              <a:t> des </a:t>
            </a:r>
            <a:r>
              <a:rPr lang="en-US" altLang="en-US" dirty="0" err="1">
                <a:ea typeface="ＭＳ Ｐゴシック" pitchFamily="34" charset="-128"/>
              </a:rPr>
              <a:t>verbes</a:t>
            </a:r>
            <a:r>
              <a:rPr lang="en-US" altLang="en-US" dirty="0">
                <a:ea typeface="ＭＳ Ｐゴシック" pitchFamily="34" charset="-128"/>
              </a:rPr>
              <a:t> forts, </a:t>
            </a:r>
            <a:r>
              <a:rPr lang="en-US" altLang="en-US" dirty="0" err="1">
                <a:ea typeface="ＭＳ Ｐゴシック" pitchFamily="34" charset="-128"/>
              </a:rPr>
              <a:t>complétés</a:t>
            </a:r>
            <a:r>
              <a:rPr lang="en-US" altLang="en-US" dirty="0">
                <a:ea typeface="ＭＳ Ｐゴシック" pitchFamily="34" charset="-128"/>
              </a:rPr>
              <a:t> par des actions.  Les </a:t>
            </a:r>
            <a:r>
              <a:rPr lang="en-US" altLang="en-US" dirty="0" err="1">
                <a:ea typeface="ＭＳ Ｐゴシック" pitchFamily="34" charset="-128"/>
              </a:rPr>
              <a:t>résultats</a:t>
            </a:r>
            <a:r>
              <a:rPr lang="en-US" altLang="en-US" dirty="0">
                <a:ea typeface="ＭＳ Ｐゴシック" pitchFamily="34" charset="-128"/>
              </a:rPr>
              <a:t> </a:t>
            </a:r>
            <a:r>
              <a:rPr lang="en-US" altLang="en-US" dirty="0" err="1">
                <a:ea typeface="ＭＳ Ｐゴシック" pitchFamily="34" charset="-128"/>
              </a:rPr>
              <a:t>doivent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présentés</a:t>
            </a:r>
            <a:r>
              <a:rPr lang="en-US" altLang="en-US" dirty="0">
                <a:ea typeface="ＭＳ Ｐゴシック" pitchFamily="34" charset="-128"/>
              </a:rPr>
              <a:t> </a:t>
            </a:r>
            <a:r>
              <a:rPr lang="en-US" altLang="en-US" dirty="0" err="1">
                <a:ea typeface="ＭＳ Ｐゴシック" pitchFamily="34" charset="-128"/>
              </a:rPr>
              <a:t>comme</a:t>
            </a:r>
            <a:r>
              <a:rPr lang="en-US" altLang="en-US" dirty="0">
                <a:ea typeface="ＭＳ Ｐゴシック" pitchFamily="34" charset="-128"/>
              </a:rPr>
              <a:t> </a:t>
            </a:r>
            <a:r>
              <a:rPr lang="en-US" altLang="en-US" dirty="0" err="1">
                <a:ea typeface="ＭＳ Ｐゴシック" pitchFamily="34" charset="-128"/>
              </a:rPr>
              <a:t>une</a:t>
            </a:r>
            <a:r>
              <a:rPr lang="en-US" altLang="en-US" dirty="0">
                <a:ea typeface="ＭＳ Ｐゴシック" pitchFamily="34" charset="-128"/>
              </a:rPr>
              <a:t> "affaire </a:t>
            </a:r>
            <a:r>
              <a:rPr lang="en-US" altLang="en-US" dirty="0" err="1">
                <a:ea typeface="ＭＳ Ｐゴシック" pitchFamily="34" charset="-128"/>
              </a:rPr>
              <a:t>réglée</a:t>
            </a:r>
            <a:r>
              <a:rPr lang="en-US" altLang="en-US" dirty="0">
                <a:ea typeface="ＭＳ Ｐゴシック" pitchFamily="34" charset="-128"/>
              </a:rPr>
              <a:t>", et non </a:t>
            </a:r>
            <a:r>
              <a:rPr lang="en-US" altLang="en-US" dirty="0" err="1">
                <a:ea typeface="ＭＳ Ｐゴシック" pitchFamily="34" charset="-128"/>
              </a:rPr>
              <a:t>comme</a:t>
            </a:r>
            <a:r>
              <a:rPr lang="en-US" altLang="en-US" dirty="0">
                <a:ea typeface="ＭＳ Ｐゴシック" pitchFamily="34" charset="-128"/>
              </a:rPr>
              <a:t> un </a:t>
            </a:r>
            <a:r>
              <a:rPr lang="en-US" altLang="en-US" dirty="0" err="1">
                <a:ea typeface="ＭＳ Ｐゴシック" pitchFamily="34" charset="-128"/>
              </a:rPr>
              <a:t>processus</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cours</a:t>
            </a:r>
            <a:r>
              <a:rPr lang="en-US" altLang="en-US" dirty="0">
                <a:ea typeface="ＭＳ Ｐゴシック" pitchFamily="34" charset="-128"/>
              </a:rPr>
              <a:t>.  </a:t>
            </a:r>
          </a:p>
          <a:p>
            <a:pPr marL="171450" indent="-171450" eaLnBrk="1" hangingPunct="1">
              <a:buFont typeface="Arial" panose="020B0604020202020204" pitchFamily="34" charset="0"/>
              <a:buChar char="•"/>
            </a:pPr>
            <a:r>
              <a:rPr lang="en-US" altLang="en-US" dirty="0">
                <a:ea typeface="ＭＳ Ｐゴシック" pitchFamily="34" charset="-128"/>
              </a:rPr>
              <a:t>Sur </a:t>
            </a:r>
            <a:r>
              <a:rPr lang="en-US" altLang="en-US" dirty="0" err="1">
                <a:ea typeface="ＭＳ Ｐゴシック" pitchFamily="34" charset="-128"/>
              </a:rPr>
              <a:t>l'écran</a:t>
            </a:r>
            <a:r>
              <a:rPr lang="en-US" altLang="en-US" dirty="0">
                <a:ea typeface="ＭＳ Ｐゴシック" pitchFamily="34" charset="-128"/>
              </a:rPr>
              <a:t>, nous </a:t>
            </a:r>
            <a:r>
              <a:rPr lang="en-US" altLang="en-US" dirty="0" err="1">
                <a:ea typeface="ＭＳ Ｐゴシック" pitchFamily="34" charset="-128"/>
              </a:rPr>
              <a:t>avons</a:t>
            </a:r>
            <a:r>
              <a:rPr lang="en-US" altLang="en-US" dirty="0">
                <a:ea typeface="ＭＳ Ｐゴシック" pitchFamily="34" charset="-128"/>
              </a:rPr>
              <a:t> des </a:t>
            </a:r>
            <a:r>
              <a:rPr lang="en-US" altLang="en-US" dirty="0" err="1">
                <a:ea typeface="ＭＳ Ｐゴシック" pitchFamily="34" charset="-128"/>
              </a:rPr>
              <a:t>exemples</a:t>
            </a:r>
            <a:r>
              <a:rPr lang="en-US" altLang="en-US" dirty="0">
                <a:ea typeface="ＭＳ Ｐゴシック" pitchFamily="34" charset="-128"/>
              </a:rPr>
              <a:t> de mots forts et </a:t>
            </a:r>
            <a:r>
              <a:rPr lang="en-US" altLang="en-US" dirty="0" err="1">
                <a:ea typeface="ＭＳ Ｐゴシック" pitchFamily="34" charset="-128"/>
              </a:rPr>
              <a:t>faibles</a:t>
            </a:r>
            <a:r>
              <a:rPr lang="en-US" altLang="en-US" dirty="0">
                <a:ea typeface="ＭＳ Ｐゴシック" pitchFamily="34" charset="-128"/>
              </a:rPr>
              <a:t> qui </a:t>
            </a:r>
            <a:r>
              <a:rPr lang="en-US" altLang="en-US" dirty="0" err="1">
                <a:ea typeface="ＭＳ Ｐゴシック" pitchFamily="34" charset="-128"/>
              </a:rPr>
              <a:t>peuvent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utilisés</a:t>
            </a:r>
            <a:r>
              <a:rPr lang="en-US" altLang="en-US" dirty="0">
                <a:ea typeface="ＭＳ Ｐゴシック" pitchFamily="34" charset="-128"/>
              </a:rPr>
              <a:t> dans </a:t>
            </a:r>
            <a:r>
              <a:rPr lang="en-US" altLang="en-US" dirty="0" err="1">
                <a:ea typeface="ＭＳ Ｐゴシック" pitchFamily="34" charset="-128"/>
              </a:rPr>
              <a:t>l'énoncé</a:t>
            </a:r>
            <a:r>
              <a:rPr lang="en-US" altLang="en-US" dirty="0">
                <a:ea typeface="ＭＳ Ｐゴシック" pitchFamily="34" charset="-128"/>
              </a:rPr>
              <a:t> des </a:t>
            </a:r>
            <a:r>
              <a:rPr lang="en-US" altLang="en-US" dirty="0" err="1">
                <a:ea typeface="ＭＳ Ｐゴシック" pitchFamily="34" charset="-128"/>
              </a:rPr>
              <a:t>résultats</a:t>
            </a:r>
            <a:r>
              <a:rPr lang="en-US" altLang="en-US" dirty="0">
                <a:ea typeface="ＭＳ Ｐゴシック" pitchFamily="34" charset="-128"/>
              </a:rPr>
              <a:t>.  Par </a:t>
            </a:r>
            <a:r>
              <a:rPr lang="en-US" altLang="en-US" dirty="0" err="1">
                <a:ea typeface="ＭＳ Ｐゴシック" pitchFamily="34" charset="-128"/>
              </a:rPr>
              <a:t>exemple</a:t>
            </a:r>
            <a:r>
              <a:rPr lang="en-US" altLang="en-US" dirty="0">
                <a:ea typeface="ＭＳ Ｐゴシック" pitchFamily="34" charset="-128"/>
              </a:rPr>
              <a:t>, </a:t>
            </a:r>
          </a:p>
          <a:p>
            <a:pPr marL="171450" indent="-171450" eaLnBrk="1" hangingPunct="1">
              <a:buFont typeface="Arial" panose="020B0604020202020204" pitchFamily="34" charset="0"/>
              <a:buChar char="•"/>
            </a:pPr>
            <a:r>
              <a:rPr lang="en-US" altLang="en-US" dirty="0">
                <a:ea typeface="ＭＳ Ｐゴシック" pitchFamily="34" charset="-128"/>
              </a:rPr>
              <a:t>Les mots forts </a:t>
            </a:r>
            <a:r>
              <a:rPr lang="en-US" altLang="en-US" dirty="0" err="1">
                <a:ea typeface="ＭＳ Ｐゴシック" pitchFamily="34" charset="-128"/>
              </a:rPr>
              <a:t>complétés</a:t>
            </a:r>
            <a:r>
              <a:rPr lang="en-US" altLang="en-US" dirty="0">
                <a:ea typeface="ＭＳ Ｐゴシック" pitchFamily="34" charset="-128"/>
              </a:rPr>
              <a:t> par </a:t>
            </a:r>
            <a:r>
              <a:rPr lang="en-US" altLang="en-US" dirty="0" err="1">
                <a:ea typeface="ＭＳ Ｐゴシック" pitchFamily="34" charset="-128"/>
              </a:rPr>
              <a:t>une</a:t>
            </a:r>
            <a:r>
              <a:rPr lang="en-US" altLang="en-US" dirty="0">
                <a:ea typeface="ＭＳ Ｐゴシック" pitchFamily="34" charset="-128"/>
              </a:rPr>
              <a:t> action </a:t>
            </a:r>
            <a:r>
              <a:rPr lang="en-US" altLang="en-US" dirty="0" err="1">
                <a:ea typeface="ＭＳ Ｐゴシック" pitchFamily="34" charset="-128"/>
              </a:rPr>
              <a:t>comprennent</a:t>
            </a:r>
            <a:r>
              <a:rPr lang="en-US" altLang="en-US" dirty="0">
                <a:ea typeface="ＭＳ Ｐゴシック" pitchFamily="34" charset="-128"/>
              </a:rPr>
              <a:t> : </a:t>
            </a:r>
            <a:r>
              <a:rPr lang="en-US" altLang="en-US" dirty="0" err="1">
                <a:ea typeface="ＭＳ Ｐゴシック" pitchFamily="34" charset="-128"/>
              </a:rPr>
              <a:t>Augmenté</a:t>
            </a:r>
            <a:r>
              <a:rPr lang="en-US" altLang="en-US" dirty="0">
                <a:ea typeface="ＭＳ Ｐゴシック" pitchFamily="34" charset="-128"/>
              </a:rPr>
              <a:t>, </a:t>
            </a:r>
            <a:r>
              <a:rPr lang="en-US" altLang="en-US" dirty="0" err="1">
                <a:ea typeface="ＭＳ Ｐゴシック" pitchFamily="34" charset="-128"/>
              </a:rPr>
              <a:t>Amélioré</a:t>
            </a:r>
            <a:r>
              <a:rPr lang="en-US" altLang="en-US" dirty="0">
                <a:ea typeface="ＭＳ Ｐゴシック" pitchFamily="34" charset="-128"/>
              </a:rPr>
              <a:t>, </a:t>
            </a:r>
            <a:r>
              <a:rPr lang="en-US" altLang="en-US" dirty="0" err="1">
                <a:ea typeface="ＭＳ Ｐゴシック" pitchFamily="34" charset="-128"/>
              </a:rPr>
              <a:t>Réduit</a:t>
            </a:r>
            <a:r>
              <a:rPr lang="en-US" altLang="en-US" dirty="0">
                <a:ea typeface="ＭＳ Ｐゴシック" pitchFamily="34" charset="-128"/>
              </a:rPr>
              <a:t>, </a:t>
            </a:r>
            <a:r>
              <a:rPr lang="en-US" altLang="en-US" dirty="0" err="1">
                <a:ea typeface="ＭＳ Ｐゴシック" pitchFamily="34" charset="-128"/>
              </a:rPr>
              <a:t>Établi</a:t>
            </a:r>
            <a:r>
              <a:rPr lang="en-US" altLang="en-US" dirty="0">
                <a:ea typeface="ＭＳ Ｐゴシック" pitchFamily="34" charset="-128"/>
              </a:rPr>
              <a:t>, </a:t>
            </a:r>
            <a:r>
              <a:rPr lang="en-US" altLang="en-US" dirty="0" err="1">
                <a:ea typeface="ＭＳ Ｐゴシック" pitchFamily="34" charset="-128"/>
              </a:rPr>
              <a:t>Construit</a:t>
            </a:r>
            <a:r>
              <a:rPr lang="en-US" altLang="en-US" dirty="0">
                <a:ea typeface="ＭＳ Ｐゴシック" pitchFamily="34" charset="-128"/>
              </a:rPr>
              <a:t>. </a:t>
            </a:r>
          </a:p>
          <a:p>
            <a:pPr marL="171450" indent="-171450" eaLnBrk="1" hangingPunct="1">
              <a:buFont typeface="Arial" panose="020B0604020202020204" pitchFamily="34" charset="0"/>
              <a:buChar char="•"/>
            </a:pPr>
            <a:r>
              <a:rPr lang="en-US" altLang="en-US" dirty="0">
                <a:ea typeface="ＭＳ Ｐゴシック" pitchFamily="34" charset="-128"/>
              </a:rPr>
              <a:t>Les mots </a:t>
            </a:r>
            <a:r>
              <a:rPr lang="en-US" altLang="en-US" dirty="0" err="1">
                <a:ea typeface="ＭＳ Ｐゴシック" pitchFamily="34" charset="-128"/>
              </a:rPr>
              <a:t>faibles</a:t>
            </a:r>
            <a:r>
              <a:rPr lang="en-US" altLang="en-US" dirty="0">
                <a:ea typeface="ＭＳ Ｐゴシック" pitchFamily="34" charset="-128"/>
              </a:rPr>
              <a:t> </a:t>
            </a:r>
            <a:r>
              <a:rPr lang="en-US" altLang="en-US" dirty="0" err="1">
                <a:ea typeface="ＭＳ Ｐゴシック" pitchFamily="34" charset="-128"/>
              </a:rPr>
              <a:t>sont</a:t>
            </a:r>
            <a:r>
              <a:rPr lang="en-US" altLang="en-US" dirty="0">
                <a:ea typeface="ＭＳ Ｐゴシック" pitchFamily="34" charset="-128"/>
              </a:rPr>
              <a:t> : </a:t>
            </a:r>
            <a:r>
              <a:rPr lang="en-US" altLang="en-US" dirty="0" err="1">
                <a:ea typeface="ＭＳ Ｐゴシック" pitchFamily="34" charset="-128"/>
              </a:rPr>
              <a:t>organiser</a:t>
            </a:r>
            <a:r>
              <a:rPr lang="en-US" altLang="en-US" dirty="0">
                <a:ea typeface="ＭＳ Ｐゴシック" pitchFamily="34" charset="-128"/>
              </a:rPr>
              <a:t>, </a:t>
            </a:r>
            <a:r>
              <a:rPr lang="en-US" altLang="en-US" dirty="0" err="1">
                <a:ea typeface="ＭＳ Ｐゴシック" pitchFamily="34" charset="-128"/>
              </a:rPr>
              <a:t>coordonner</a:t>
            </a:r>
            <a:r>
              <a:rPr lang="en-US" altLang="en-US" dirty="0">
                <a:ea typeface="ＭＳ Ｐゴシック" pitchFamily="34" charset="-128"/>
              </a:rPr>
              <a:t> </a:t>
            </a:r>
            <a:r>
              <a:rPr lang="en-US" altLang="en-US" dirty="0" err="1">
                <a:ea typeface="ＭＳ Ｐゴシック" pitchFamily="34" charset="-128"/>
              </a:rPr>
              <a:t>ou</a:t>
            </a:r>
            <a:r>
              <a:rPr lang="en-US" altLang="en-US" dirty="0">
                <a:ea typeface="ＭＳ Ｐゴシック" pitchFamily="34" charset="-128"/>
              </a:rPr>
              <a:t> </a:t>
            </a:r>
            <a:r>
              <a:rPr lang="en-US" altLang="en-US" dirty="0" err="1">
                <a:ea typeface="ＭＳ Ｐゴシック" pitchFamily="34" charset="-128"/>
              </a:rPr>
              <a:t>contribuer</a:t>
            </a:r>
            <a:r>
              <a:rPr lang="en-US" altLang="en-US" dirty="0">
                <a:ea typeface="ＭＳ Ｐゴシック" pitchFamily="34" charset="-128"/>
              </a:rPr>
              <a:t>. </a:t>
            </a:r>
            <a:r>
              <a:rPr lang="en-US" altLang="en-US" dirty="0" err="1">
                <a:ea typeface="ＭＳ Ｐゴシック" pitchFamily="34" charset="-128"/>
              </a:rPr>
              <a:t>Ces</a:t>
            </a:r>
            <a:r>
              <a:rPr lang="en-US" altLang="en-US" dirty="0">
                <a:ea typeface="ＭＳ Ｐゴシック" pitchFamily="34" charset="-128"/>
              </a:rPr>
              <a:t> mots </a:t>
            </a:r>
            <a:r>
              <a:rPr lang="en-US" altLang="en-US" dirty="0" err="1">
                <a:ea typeface="ＭＳ Ｐゴシック" pitchFamily="34" charset="-128"/>
              </a:rPr>
              <a:t>sont</a:t>
            </a:r>
            <a:r>
              <a:rPr lang="en-US" altLang="en-US" dirty="0">
                <a:ea typeface="ＭＳ Ｐゴシック" pitchFamily="34" charset="-128"/>
              </a:rPr>
              <a:t> plus </a:t>
            </a:r>
            <a:r>
              <a:rPr lang="en-US" altLang="en-US" dirty="0" err="1">
                <a:ea typeface="ＭＳ Ｐゴシック" pitchFamily="34" charset="-128"/>
              </a:rPr>
              <a:t>vagues</a:t>
            </a:r>
            <a:r>
              <a:rPr lang="en-US" altLang="en-US" dirty="0">
                <a:ea typeface="ＭＳ Ｐゴシック" pitchFamily="34" charset="-128"/>
              </a:rPr>
              <a:t> et </a:t>
            </a:r>
            <a:r>
              <a:rPr lang="en-US" altLang="en-US" dirty="0" err="1">
                <a:ea typeface="ＭＳ Ｐゴシック" pitchFamily="34" charset="-128"/>
              </a:rPr>
              <a:t>transmettent</a:t>
            </a:r>
            <a:r>
              <a:rPr lang="en-US" altLang="en-US" dirty="0">
                <a:ea typeface="ＭＳ Ｐゴシック" pitchFamily="34" charset="-128"/>
              </a:rPr>
              <a:t> un </a:t>
            </a:r>
            <a:r>
              <a:rPr lang="en-US" altLang="en-US" dirty="0" err="1">
                <a:ea typeface="ＭＳ Ｐゴシック" pitchFamily="34" charset="-128"/>
              </a:rPr>
              <a:t>processus</a:t>
            </a:r>
            <a:r>
              <a:rPr lang="en-US" altLang="en-US" dirty="0">
                <a:ea typeface="ＭＳ Ｐゴシック" pitchFamily="34" charset="-128"/>
              </a:rPr>
              <a:t> qui </a:t>
            </a:r>
            <a:r>
              <a:rPr lang="en-US" altLang="en-US" dirty="0" err="1">
                <a:ea typeface="ＭＳ Ｐゴシック" pitchFamily="34" charset="-128"/>
              </a:rPr>
              <a:t>n'est</a:t>
            </a:r>
            <a:r>
              <a:rPr lang="en-US" altLang="en-US" dirty="0">
                <a:ea typeface="ＭＳ Ｐゴシック" pitchFamily="34" charset="-128"/>
              </a:rPr>
              <a:t> pas </a:t>
            </a:r>
            <a:r>
              <a:rPr lang="en-US" altLang="en-US" dirty="0" err="1">
                <a:ea typeface="ＭＳ Ｐゴシック" pitchFamily="34" charset="-128"/>
              </a:rPr>
              <a:t>achevé</a:t>
            </a:r>
            <a:r>
              <a:rPr lang="en-US" altLang="en-US" dirty="0">
                <a:ea typeface="ＭＳ Ｐゴシック" pitchFamily="34" charset="-128"/>
              </a:rPr>
              <a:t>.</a:t>
            </a:r>
          </a:p>
        </p:txBody>
      </p:sp>
    </p:spTree>
    <p:extLst>
      <p:ext uri="{BB962C8B-B14F-4D97-AF65-F5344CB8AC3E}">
        <p14:creationId xmlns:p14="http://schemas.microsoft.com/office/powerpoint/2010/main" val="3030589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ILAB/DOL </a:t>
            </a:r>
            <a:r>
              <a:rPr lang="en-US" dirty="0" err="1"/>
              <a:t>utilise</a:t>
            </a:r>
            <a:r>
              <a:rPr lang="en-US" dirty="0"/>
              <a:t> quatre </a:t>
            </a:r>
            <a:r>
              <a:rPr lang="en-US" dirty="0" err="1"/>
              <a:t>caractéristiques</a:t>
            </a:r>
            <a:r>
              <a:rPr lang="en-US" dirty="0"/>
              <a:t> </a:t>
            </a:r>
            <a:r>
              <a:rPr lang="en-US" dirty="0" err="1"/>
              <a:t>clés</a:t>
            </a:r>
            <a:r>
              <a:rPr lang="en-US" dirty="0"/>
              <a:t> pour guider le </a:t>
            </a:r>
            <a:r>
              <a:rPr lang="en-US" dirty="0" err="1"/>
              <a:t>développement</a:t>
            </a:r>
            <a:r>
              <a:rPr lang="en-US" dirty="0"/>
              <a:t> </a:t>
            </a:r>
            <a:r>
              <a:rPr lang="en-US" dirty="0" err="1"/>
              <a:t>d'une</a:t>
            </a:r>
            <a:r>
              <a:rPr lang="en-US" dirty="0"/>
              <a:t> bonne </a:t>
            </a:r>
            <a:r>
              <a:rPr lang="en-US" dirty="0" err="1"/>
              <a:t>déclaration</a:t>
            </a:r>
            <a:r>
              <a:rPr lang="en-US" dirty="0"/>
              <a:t> de </a:t>
            </a:r>
            <a:r>
              <a:rPr lang="en-US" dirty="0" err="1"/>
              <a:t>résultats</a:t>
            </a:r>
            <a:r>
              <a:rPr lang="en-US" dirty="0"/>
              <a:t>. </a:t>
            </a:r>
          </a:p>
          <a:p>
            <a:pPr marL="171450" indent="-171450">
              <a:buFont typeface="Arial" panose="020B0604020202020204" pitchFamily="34" charset="0"/>
              <a:buChar char="•"/>
            </a:pPr>
            <a:r>
              <a:rPr lang="en-US" dirty="0" err="1"/>
              <a:t>Ces</a:t>
            </a:r>
            <a:r>
              <a:rPr lang="en-US" dirty="0"/>
              <a:t> </a:t>
            </a:r>
            <a:r>
              <a:rPr lang="en-US" dirty="0" err="1"/>
              <a:t>caractéristiques</a:t>
            </a:r>
            <a:r>
              <a:rPr lang="en-US" dirty="0"/>
              <a:t> </a:t>
            </a:r>
            <a:r>
              <a:rPr lang="en-US" dirty="0" err="1"/>
              <a:t>sont</a:t>
            </a:r>
            <a:r>
              <a:rPr lang="en-US" dirty="0"/>
              <a:t>:</a:t>
            </a:r>
          </a:p>
          <a:p>
            <a:pPr marL="171450" indent="-171450">
              <a:buFont typeface="Arial" panose="020B0604020202020204" pitchFamily="34" charset="0"/>
              <a:buChar char="•"/>
            </a:pPr>
            <a:r>
              <a:rPr lang="en-US" dirty="0"/>
              <a:t>Uni-</a:t>
            </a:r>
            <a:r>
              <a:rPr lang="en-US" dirty="0" err="1"/>
              <a:t>dimensionnel</a:t>
            </a:r>
            <a:r>
              <a:rPr lang="en-US" dirty="0"/>
              <a:t> </a:t>
            </a:r>
          </a:p>
          <a:p>
            <a:pPr marL="171450" indent="-171450">
              <a:buFont typeface="Arial" panose="020B0604020202020204" pitchFamily="34" charset="0"/>
              <a:buChar char="•"/>
            </a:pPr>
            <a:r>
              <a:rPr lang="en-US" dirty="0"/>
              <a:t>Uni-</a:t>
            </a:r>
            <a:r>
              <a:rPr lang="en-US" dirty="0" err="1"/>
              <a:t>niveau</a:t>
            </a:r>
            <a:endParaRPr lang="en-US" dirty="0"/>
          </a:p>
          <a:p>
            <a:pPr marL="171450" indent="-171450">
              <a:buFont typeface="Arial" panose="020B0604020202020204" pitchFamily="34" charset="0"/>
              <a:buChar char="•"/>
            </a:pPr>
            <a:r>
              <a:rPr lang="en-US" dirty="0"/>
              <a:t>Précis </a:t>
            </a:r>
          </a:p>
          <a:p>
            <a:pPr marL="171450" indent="-171450">
              <a:buFont typeface="Arial" panose="020B0604020202020204" pitchFamily="34" charset="0"/>
              <a:buChar char="•"/>
            </a:pPr>
            <a:r>
              <a:rPr lang="en-US" dirty="0" err="1"/>
              <a:t>Mesurable</a:t>
            </a:r>
            <a:endParaRPr lang="en-US" dirty="0"/>
          </a:p>
          <a:p>
            <a:pPr marL="0" indent="0">
              <a:buFont typeface="Arial" panose="020B0604020202020204" pitchFamily="34" charset="0"/>
              <a:buNone/>
            </a:pPr>
            <a:r>
              <a:rPr lang="en-US" dirty="0"/>
              <a:t>Nous nous </a:t>
            </a:r>
            <a:r>
              <a:rPr lang="en-US" dirty="0" err="1"/>
              <a:t>concentrerons</a:t>
            </a:r>
            <a:r>
              <a:rPr lang="en-US" dirty="0"/>
              <a:t> sur </a:t>
            </a:r>
            <a:r>
              <a:rPr lang="en-US" dirty="0" err="1"/>
              <a:t>ces</a:t>
            </a:r>
            <a:r>
              <a:rPr lang="en-US" dirty="0"/>
              <a:t> </a:t>
            </a:r>
            <a:r>
              <a:rPr lang="en-US" dirty="0" err="1"/>
              <a:t>caractéristiques</a:t>
            </a:r>
            <a:r>
              <a:rPr lang="en-US" dirty="0"/>
              <a:t>, </a:t>
            </a:r>
            <a:r>
              <a:rPr lang="en-US" dirty="0" err="1"/>
              <a:t>mais</a:t>
            </a:r>
            <a:r>
              <a:rPr lang="en-US" dirty="0"/>
              <a:t> </a:t>
            </a:r>
            <a:r>
              <a:rPr lang="en-US" dirty="0" err="1"/>
              <a:t>notez</a:t>
            </a:r>
            <a:r>
              <a:rPr lang="en-US" dirty="0"/>
              <a:t> que de </a:t>
            </a:r>
            <a:r>
              <a:rPr lang="en-US" dirty="0" err="1"/>
              <a:t>nombreuses</a:t>
            </a:r>
            <a:r>
              <a:rPr lang="en-US" dirty="0"/>
              <a:t> </a:t>
            </a:r>
            <a:r>
              <a:rPr lang="en-US" dirty="0" err="1"/>
              <a:t>organisations</a:t>
            </a:r>
            <a:r>
              <a:rPr lang="en-US" dirty="0"/>
              <a:t> </a:t>
            </a:r>
            <a:r>
              <a:rPr lang="en-US" dirty="0" err="1"/>
              <a:t>utilisent</a:t>
            </a:r>
            <a:r>
              <a:rPr lang="en-US" dirty="0"/>
              <a:t> </a:t>
            </a:r>
            <a:r>
              <a:rPr lang="en-US" dirty="0" err="1"/>
              <a:t>également</a:t>
            </a:r>
            <a:r>
              <a:rPr lang="en-US" dirty="0"/>
              <a:t> les </a:t>
            </a:r>
            <a:r>
              <a:rPr lang="en-US" dirty="0" err="1"/>
              <a:t>critères</a:t>
            </a:r>
            <a:r>
              <a:rPr lang="en-US" dirty="0"/>
              <a:t> SMART </a:t>
            </a:r>
            <a:r>
              <a:rPr lang="en-US" dirty="0" err="1"/>
              <a:t>ou</a:t>
            </a:r>
            <a:r>
              <a:rPr lang="en-US" dirty="0"/>
              <a:t> SMARTER qui </a:t>
            </a:r>
            <a:r>
              <a:rPr lang="en-US" dirty="0" err="1"/>
              <a:t>sont</a:t>
            </a:r>
            <a:r>
              <a:rPr lang="en-US" dirty="0"/>
              <a:t>: </a:t>
            </a:r>
            <a:r>
              <a:rPr lang="en-US" dirty="0" err="1"/>
              <a:t>Spécifiques</a:t>
            </a:r>
            <a:r>
              <a:rPr lang="en-US" dirty="0"/>
              <a:t>, </a:t>
            </a:r>
            <a:r>
              <a:rPr lang="en-US" dirty="0" err="1"/>
              <a:t>Mesurables</a:t>
            </a:r>
            <a:r>
              <a:rPr lang="en-US" dirty="0"/>
              <a:t>, </a:t>
            </a:r>
            <a:r>
              <a:rPr lang="en-US" dirty="0" err="1"/>
              <a:t>Atteignables</a:t>
            </a:r>
            <a:r>
              <a:rPr lang="en-US" dirty="0"/>
              <a:t>, </a:t>
            </a:r>
            <a:r>
              <a:rPr lang="en-US" dirty="0" err="1"/>
              <a:t>Raisonnables</a:t>
            </a:r>
            <a:r>
              <a:rPr lang="en-US" dirty="0"/>
              <a:t>, </a:t>
            </a:r>
            <a:r>
              <a:rPr lang="en-US" dirty="0" err="1"/>
              <a:t>Limités</a:t>
            </a:r>
            <a:r>
              <a:rPr lang="en-US" dirty="0"/>
              <a:t> dans le Temps, </a:t>
            </a:r>
            <a:r>
              <a:rPr lang="en-US" dirty="0" err="1"/>
              <a:t>Évalués</a:t>
            </a:r>
            <a:r>
              <a:rPr lang="en-US" dirty="0"/>
              <a:t> et </a:t>
            </a:r>
            <a:r>
              <a:rPr lang="en-US" dirty="0" err="1"/>
              <a:t>Révisés</a:t>
            </a:r>
            <a:r>
              <a:rPr lang="en-US" dirty="0"/>
              <a:t>. Les </a:t>
            </a:r>
            <a:r>
              <a:rPr lang="en-US" dirty="0" err="1"/>
              <a:t>bénéficiaires</a:t>
            </a:r>
            <a:r>
              <a:rPr lang="en-US" dirty="0"/>
              <a:t> de subventions </a:t>
            </a:r>
            <a:r>
              <a:rPr lang="en-US" dirty="0" err="1"/>
              <a:t>peuvent</a:t>
            </a:r>
            <a:r>
              <a:rPr lang="en-US" dirty="0"/>
              <a:t> </a:t>
            </a:r>
            <a:r>
              <a:rPr lang="en-US" dirty="0" err="1"/>
              <a:t>utiliser</a:t>
            </a:r>
            <a:r>
              <a:rPr lang="en-US" dirty="0"/>
              <a:t> SMART </a:t>
            </a:r>
            <a:r>
              <a:rPr lang="en-US" dirty="0" err="1"/>
              <a:t>ou</a:t>
            </a:r>
            <a:r>
              <a:rPr lang="en-US" dirty="0"/>
              <a:t> SMARTER </a:t>
            </a:r>
            <a:r>
              <a:rPr lang="en-US" dirty="0" err="1"/>
              <a:t>s'ils</a:t>
            </a:r>
            <a:r>
              <a:rPr lang="en-US" dirty="0"/>
              <a:t> le </a:t>
            </a:r>
            <a:r>
              <a:rPr lang="en-US" dirty="0" err="1"/>
              <a:t>préfèrent</a:t>
            </a:r>
            <a:r>
              <a:rPr lang="en-US" dirty="0"/>
              <a:t>.</a:t>
            </a:r>
          </a:p>
        </p:txBody>
      </p:sp>
    </p:spTree>
    <p:extLst>
      <p:ext uri="{BB962C8B-B14F-4D97-AF65-F5344CB8AC3E}">
        <p14:creationId xmlns:p14="http://schemas.microsoft.com/office/powerpoint/2010/main" val="61755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 première </a:t>
            </a:r>
            <a:r>
              <a:rPr lang="en-US" sz="1200" kern="1200" dirty="0" err="1">
                <a:solidFill>
                  <a:schemeClr val="tx1"/>
                </a:solidFill>
                <a:effectLst/>
                <a:latin typeface="+mn-lt"/>
                <a:ea typeface="+mn-ea"/>
                <a:cs typeface="+mn-cs"/>
              </a:rPr>
              <a:t>caractéristique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unidimensionnelle</a:t>
            </a:r>
            <a:r>
              <a:rPr lang="en-US" sz="1200" kern="1200" dirty="0">
                <a:solidFill>
                  <a:schemeClr val="tx1"/>
                </a:solidFill>
                <a:effectLst/>
                <a:latin typeface="+mn-lt"/>
                <a:ea typeface="+mn-ea"/>
                <a:cs typeface="+mn-cs"/>
              </a:rPr>
              <a:t> - les </a:t>
            </a:r>
            <a:r>
              <a:rPr lang="en-US" sz="1200" kern="1200" dirty="0" err="1">
                <a:solidFill>
                  <a:schemeClr val="tx1"/>
                </a:solidFill>
                <a:effectLst/>
                <a:latin typeface="+mn-lt"/>
                <a:ea typeface="+mn-ea"/>
                <a:cs typeface="+mn-cs"/>
              </a:rPr>
              <a:t>énoncés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indiquer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seul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changement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souhaité</a:t>
            </a:r>
            <a:r>
              <a:rPr lang="en-US" sz="1200" kern="1200" dirty="0">
                <a:solidFill>
                  <a:schemeClr val="tx1"/>
                </a:solidFill>
                <a:effectLst/>
                <a:latin typeface="+mn-lt"/>
                <a:ea typeface="+mn-ea"/>
                <a:cs typeface="+mn-cs"/>
              </a:rPr>
              <a:t> et ne pas </a:t>
            </a:r>
            <a:r>
              <a:rPr lang="en-US" sz="1200" kern="1200" dirty="0" err="1">
                <a:solidFill>
                  <a:schemeClr val="tx1"/>
                </a:solidFill>
                <a:effectLst/>
                <a:latin typeface="+mn-lt"/>
                <a:ea typeface="+mn-ea"/>
                <a:cs typeface="+mn-cs"/>
              </a:rPr>
              <a:t>englober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plusieurs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parle de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multidimensionnel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lorsque</a:t>
            </a:r>
            <a:r>
              <a:rPr lang="en-US" sz="1200" kern="1200" dirty="0">
                <a:solidFill>
                  <a:schemeClr val="tx1"/>
                </a:solidFill>
                <a:effectLst/>
                <a:latin typeface="+mn-lt"/>
                <a:ea typeface="+mn-ea"/>
                <a:cs typeface="+mn-cs"/>
              </a:rPr>
              <a:t> deux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distincts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figurent</a:t>
            </a:r>
            <a:r>
              <a:rPr lang="en-US" sz="1200" kern="1200" dirty="0">
                <a:solidFill>
                  <a:schemeClr val="tx1"/>
                </a:solidFill>
                <a:effectLst/>
                <a:latin typeface="+mn-lt"/>
                <a:ea typeface="+mn-ea"/>
                <a:cs typeface="+mn-cs"/>
              </a:rPr>
              <a:t> dans le </a:t>
            </a:r>
            <a:r>
              <a:rPr lang="en-US" sz="1200" kern="1200" dirty="0" err="1">
                <a:solidFill>
                  <a:schemeClr val="tx1"/>
                </a:solidFill>
                <a:effectLst/>
                <a:latin typeface="+mn-lt"/>
                <a:ea typeface="+mn-ea"/>
                <a:cs typeface="+mn-cs"/>
              </a:rPr>
              <a:t>même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énoncé</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 "Adoption de </a:t>
            </a:r>
            <a:r>
              <a:rPr lang="en-US" sz="1200" kern="1200" dirty="0" err="1">
                <a:solidFill>
                  <a:schemeClr val="tx1"/>
                </a:solidFill>
                <a:effectLst/>
                <a:latin typeface="+mn-lt"/>
                <a:ea typeface="+mn-ea"/>
                <a:cs typeface="+mn-cs"/>
              </a:rPr>
              <a:t>nouvelles</a:t>
            </a:r>
            <a:r>
              <a:rPr lang="en-US" sz="1200" kern="1200" dirty="0">
                <a:solidFill>
                  <a:schemeClr val="tx1"/>
                </a:solidFill>
                <a:effectLst/>
                <a:latin typeface="+mn-lt"/>
                <a:ea typeface="+mn-ea"/>
                <a:cs typeface="+mn-cs"/>
              </a:rPr>
              <a:t> politiques et </a:t>
            </a:r>
            <a:r>
              <a:rPr lang="en-US" sz="1200" kern="1200" dirty="0" err="1">
                <a:solidFill>
                  <a:schemeClr val="tx1"/>
                </a:solidFill>
                <a:effectLst/>
                <a:latin typeface="+mn-lt"/>
                <a:ea typeface="+mn-ea"/>
                <a:cs typeface="+mn-cs"/>
              </a:rPr>
              <a:t>réglementations</a:t>
            </a:r>
            <a:r>
              <a:rPr lang="en-US" sz="1200" kern="1200" dirty="0">
                <a:solidFill>
                  <a:schemeClr val="tx1"/>
                </a:solidFill>
                <a:effectLst/>
                <a:latin typeface="+mn-lt"/>
                <a:ea typeface="+mn-ea"/>
                <a:cs typeface="+mn-cs"/>
              </a:rPr>
              <a:t> sur le travail des enfants et </a:t>
            </a:r>
            <a:r>
              <a:rPr lang="en-US" sz="1200" kern="1200" dirty="0" err="1">
                <a:solidFill>
                  <a:schemeClr val="tx1"/>
                </a:solidFill>
                <a:effectLst/>
                <a:latin typeface="+mn-lt"/>
                <a:ea typeface="+mn-ea"/>
                <a:cs typeface="+mn-cs"/>
              </a:rPr>
              <a:t>renforcement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capacités</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ministère</a:t>
            </a:r>
            <a:r>
              <a:rPr lang="en-US" sz="1200" kern="1200" dirty="0">
                <a:solidFill>
                  <a:schemeClr val="tx1"/>
                </a:solidFill>
                <a:effectLst/>
                <a:latin typeface="+mn-lt"/>
                <a:ea typeface="+mn-ea"/>
                <a:cs typeface="+mn-cs"/>
              </a:rPr>
              <a:t> du travail" </a:t>
            </a:r>
            <a:r>
              <a:rPr lang="en-US" sz="1200" kern="1200" dirty="0" err="1">
                <a:solidFill>
                  <a:schemeClr val="tx1"/>
                </a:solidFill>
                <a:effectLst/>
                <a:latin typeface="+mn-lt"/>
                <a:ea typeface="+mn-ea"/>
                <a:cs typeface="+mn-cs"/>
              </a:rPr>
              <a:t>comprend</a:t>
            </a:r>
            <a:r>
              <a:rPr lang="en-US" sz="1200" kern="1200" dirty="0">
                <a:solidFill>
                  <a:schemeClr val="tx1"/>
                </a:solidFill>
                <a:effectLst/>
                <a:latin typeface="+mn-lt"/>
                <a:ea typeface="+mn-ea"/>
                <a:cs typeface="+mn-cs"/>
              </a:rPr>
              <a:t> deux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concerne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l'adoption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nouvelles</a:t>
            </a:r>
            <a:r>
              <a:rPr lang="en-US" sz="1200" kern="1200" dirty="0">
                <a:solidFill>
                  <a:schemeClr val="tx1"/>
                </a:solidFill>
                <a:effectLst/>
                <a:latin typeface="+mn-lt"/>
                <a:ea typeface="+mn-ea"/>
                <a:cs typeface="+mn-cs"/>
              </a:rPr>
              <a:t> politiques/</a:t>
            </a:r>
            <a:r>
              <a:rPr lang="en-US" sz="1200" kern="1200" dirty="0" err="1">
                <a:solidFill>
                  <a:schemeClr val="tx1"/>
                </a:solidFill>
                <a:effectLst/>
                <a:latin typeface="+mn-lt"/>
                <a:ea typeface="+mn-ea"/>
                <a:cs typeface="+mn-cs"/>
              </a:rPr>
              <a:t>réglementations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l'autre</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renforcement</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ministère</a:t>
            </a:r>
            <a:r>
              <a:rPr lang="en-US" sz="1200" kern="1200" dirty="0">
                <a:solidFill>
                  <a:schemeClr val="tx1"/>
                </a:solidFill>
                <a:effectLst/>
                <a:latin typeface="+mn-lt"/>
                <a:ea typeface="+mn-ea"/>
                <a:cs typeface="+mn-cs"/>
              </a:rPr>
              <a:t> du travail. Ce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deux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distincts</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séparés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mesurés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différemment</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Il </a:t>
            </a:r>
            <a:r>
              <a:rPr lang="en-US" sz="1200" kern="1200" dirty="0" err="1">
                <a:solidFill>
                  <a:schemeClr val="tx1"/>
                </a:solidFill>
                <a:effectLst/>
                <a:latin typeface="+mn-lt"/>
                <a:ea typeface="+mn-ea"/>
                <a:cs typeface="+mn-cs"/>
              </a:rPr>
              <a:t>serait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préférable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d'avoir</a:t>
            </a:r>
            <a:r>
              <a:rPr lang="en-US" sz="1200" kern="1200" dirty="0">
                <a:solidFill>
                  <a:schemeClr val="tx1"/>
                </a:solidFill>
                <a:effectLst/>
                <a:latin typeface="+mn-lt"/>
                <a:ea typeface="+mn-ea"/>
                <a:cs typeface="+mn-cs"/>
              </a:rPr>
              <a:t> deux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distincts</a:t>
            </a:r>
            <a:r>
              <a:rPr lang="en-US" sz="1200" kern="1200" dirty="0">
                <a:solidFill>
                  <a:schemeClr val="tx1"/>
                </a:solidFill>
                <a:effectLst/>
                <a:latin typeface="+mn-lt"/>
                <a:ea typeface="+mn-ea"/>
                <a:cs typeface="+mn-cs"/>
              </a:rPr>
              <a:t> : (1) Adoption de </a:t>
            </a:r>
            <a:r>
              <a:rPr lang="en-US" sz="1200" kern="1200" dirty="0" err="1">
                <a:solidFill>
                  <a:schemeClr val="tx1"/>
                </a:solidFill>
                <a:effectLst/>
                <a:latin typeface="+mn-lt"/>
                <a:ea typeface="+mn-ea"/>
                <a:cs typeface="+mn-cs"/>
              </a:rPr>
              <a:t>nouvelles</a:t>
            </a:r>
            <a:r>
              <a:rPr lang="en-US" sz="1200" kern="1200" dirty="0">
                <a:solidFill>
                  <a:schemeClr val="tx1"/>
                </a:solidFill>
                <a:effectLst/>
                <a:latin typeface="+mn-lt"/>
                <a:ea typeface="+mn-ea"/>
                <a:cs typeface="+mn-cs"/>
              </a:rPr>
              <a:t> politiques et </a:t>
            </a:r>
            <a:r>
              <a:rPr lang="en-US" sz="1200" kern="1200" dirty="0" err="1">
                <a:solidFill>
                  <a:schemeClr val="tx1"/>
                </a:solidFill>
                <a:effectLst/>
                <a:latin typeface="+mn-lt"/>
                <a:ea typeface="+mn-ea"/>
                <a:cs typeface="+mn-cs"/>
              </a:rPr>
              <a:t>réglementations</a:t>
            </a:r>
            <a:r>
              <a:rPr lang="en-US" sz="1200" kern="1200" dirty="0">
                <a:solidFill>
                  <a:schemeClr val="tx1"/>
                </a:solidFill>
                <a:effectLst/>
                <a:latin typeface="+mn-lt"/>
                <a:ea typeface="+mn-ea"/>
                <a:cs typeface="+mn-cs"/>
              </a:rPr>
              <a:t> sur le travail des enfants et (2) </a:t>
            </a:r>
            <a:r>
              <a:rPr lang="en-US" sz="1200" kern="1200" dirty="0" err="1">
                <a:solidFill>
                  <a:schemeClr val="tx1"/>
                </a:solidFill>
                <a:effectLst/>
                <a:latin typeface="+mn-lt"/>
                <a:ea typeface="+mn-ea"/>
                <a:cs typeface="+mn-cs"/>
              </a:rPr>
              <a:t>Renforcement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capacités</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ministère</a:t>
            </a:r>
            <a:r>
              <a:rPr lang="en-US" sz="1200" kern="1200" dirty="0">
                <a:solidFill>
                  <a:schemeClr val="tx1"/>
                </a:solidFill>
                <a:effectLst/>
                <a:latin typeface="+mn-lt"/>
                <a:ea typeface="+mn-ea"/>
                <a:cs typeface="+mn-cs"/>
              </a:rPr>
              <a:t> du travail.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important </a:t>
            </a:r>
            <a:r>
              <a:rPr lang="en-US" sz="1200" kern="1200" dirty="0" err="1">
                <a:solidFill>
                  <a:schemeClr val="tx1"/>
                </a:solidFill>
                <a:effectLst/>
                <a:latin typeface="+mn-lt"/>
                <a:ea typeface="+mn-ea"/>
                <a:cs typeface="+mn-cs"/>
              </a:rPr>
              <a:t>d'avoir</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unidimensionnels</a:t>
            </a:r>
            <a:r>
              <a:rPr lang="en-US" sz="1200" kern="1200" dirty="0">
                <a:solidFill>
                  <a:schemeClr val="tx1"/>
                </a:solidFill>
                <a:effectLst/>
                <a:latin typeface="+mn-lt"/>
                <a:ea typeface="+mn-ea"/>
                <a:cs typeface="+mn-cs"/>
              </a:rPr>
              <a:t> car </a:t>
            </a:r>
            <a:r>
              <a:rPr lang="en-US" sz="1200" kern="1200" dirty="0" err="1">
                <a:solidFill>
                  <a:schemeClr val="tx1"/>
                </a:solidFill>
                <a:effectLst/>
                <a:latin typeface="+mn-lt"/>
                <a:ea typeface="+mn-ea"/>
                <a:cs typeface="+mn-cs"/>
              </a:rPr>
              <a:t>lorsqu'il</a:t>
            </a:r>
            <a:r>
              <a:rPr lang="en-US" sz="1200" kern="1200" dirty="0">
                <a:solidFill>
                  <a:schemeClr val="tx1"/>
                </a:solidFill>
                <a:effectLst/>
                <a:latin typeface="+mn-lt"/>
                <a:ea typeface="+mn-ea"/>
                <a:cs typeface="+mn-cs"/>
              </a:rPr>
              <a:t> y a deux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listés</a:t>
            </a:r>
            <a:r>
              <a:rPr lang="en-US" sz="1200" kern="1200" dirty="0">
                <a:solidFill>
                  <a:schemeClr val="tx1"/>
                </a:solidFill>
                <a:effectLst/>
                <a:latin typeface="+mn-lt"/>
                <a:ea typeface="+mn-ea"/>
                <a:cs typeface="+mn-cs"/>
              </a:rPr>
              <a:t> ensemble,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difficile de savoir </a:t>
            </a:r>
            <a:r>
              <a:rPr lang="en-US" sz="1200" kern="1200" dirty="0" err="1">
                <a:solidFill>
                  <a:schemeClr val="tx1"/>
                </a:solidFill>
                <a:effectLst/>
                <a:latin typeface="+mn-lt"/>
                <a:ea typeface="+mn-ea"/>
                <a:cs typeface="+mn-cs"/>
              </a:rPr>
              <a:t>quand</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atteint</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alors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l'autre</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l'est</a:t>
            </a:r>
            <a:r>
              <a:rPr lang="en-US" sz="1200" kern="1200" dirty="0">
                <a:solidFill>
                  <a:schemeClr val="tx1"/>
                </a:solidFill>
                <a:effectLst/>
                <a:latin typeface="+mn-lt"/>
                <a:ea typeface="+mn-ea"/>
                <a:cs typeface="+mn-cs"/>
              </a:rPr>
              <a:t> pas.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Il </a:t>
            </a:r>
            <a:r>
              <a:rPr lang="en-US" sz="1200" kern="1200" dirty="0" err="1">
                <a:solidFill>
                  <a:schemeClr val="tx1"/>
                </a:solidFill>
                <a:effectLst/>
                <a:latin typeface="+mn-lt"/>
                <a:ea typeface="+mn-ea"/>
                <a:cs typeface="+mn-cs"/>
              </a:rPr>
              <a:t>s'agit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erreur</a:t>
            </a:r>
            <a:r>
              <a:rPr lang="en-US" sz="1200" kern="1200" dirty="0">
                <a:solidFill>
                  <a:schemeClr val="tx1"/>
                </a:solidFill>
                <a:effectLst/>
                <a:latin typeface="+mn-lt"/>
                <a:ea typeface="+mn-ea"/>
                <a:cs typeface="+mn-cs"/>
              </a:rPr>
              <a:t> courante, </a:t>
            </a:r>
            <a:r>
              <a:rPr lang="en-US" sz="1200" kern="1200" dirty="0" err="1">
                <a:solidFill>
                  <a:schemeClr val="tx1"/>
                </a:solidFill>
                <a:effectLst/>
                <a:latin typeface="+mn-lt"/>
                <a:ea typeface="+mn-ea"/>
                <a:cs typeface="+mn-cs"/>
              </a:rPr>
              <a:t>mais</a:t>
            </a:r>
            <a:r>
              <a:rPr lang="en-US" sz="1200" kern="1200" dirty="0">
                <a:solidFill>
                  <a:schemeClr val="tx1"/>
                </a:solidFill>
                <a:effectLst/>
                <a:latin typeface="+mn-lt"/>
                <a:ea typeface="+mn-ea"/>
                <a:cs typeface="+mn-cs"/>
              </a:rPr>
              <a:t> qui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évitée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800000"/>
              </a:solidFill>
              <a:latin typeface="+mj-lt"/>
              <a:ea typeface="MS PGothic" pitchFamily="34" charset="-128"/>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eaLnBrk="1" hangingPunct="1"/>
            <a:endParaRPr lang="en-US" altLang="en-US" dirty="0">
              <a:ea typeface="ＭＳ Ｐゴシック" panose="020B0600070205080204" pitchFamily="34" charset="-128"/>
            </a:endParaRPr>
          </a:p>
          <a:p>
            <a:pPr eaLnBrk="1" hangingPunct="1"/>
            <a:endParaRPr lang="en-US" altLang="en-US"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A8A5511-A51E-4C5E-BDCC-A3F4BE6604B5}" type="slidenum">
              <a:rPr lang="en-US" altLang="en-US" sz="1200" smtClean="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La </a:t>
            </a:r>
            <a:r>
              <a:rPr lang="en-US" altLang="en-US" dirty="0" err="1"/>
              <a:t>caractéristique</a:t>
            </a:r>
            <a:r>
              <a:rPr lang="en-US" altLang="en-US" dirty="0"/>
              <a:t> </a:t>
            </a:r>
            <a:r>
              <a:rPr lang="en-US" altLang="en-US" dirty="0" err="1"/>
              <a:t>suivante</a:t>
            </a:r>
            <a:r>
              <a:rPr lang="en-US" altLang="en-US" dirty="0"/>
              <a:t> </a:t>
            </a:r>
            <a:r>
              <a:rPr lang="en-US" altLang="en-US" dirty="0" err="1"/>
              <a:t>est</a:t>
            </a:r>
            <a:r>
              <a:rPr lang="en-US" altLang="en-US" dirty="0"/>
              <a:t> les </a:t>
            </a:r>
            <a:r>
              <a:rPr lang="en-US" altLang="en-US" dirty="0" err="1"/>
              <a:t>résultats</a:t>
            </a:r>
            <a:r>
              <a:rPr lang="en-US" altLang="en-US" dirty="0"/>
              <a:t> </a:t>
            </a:r>
            <a:r>
              <a:rPr lang="en-US" altLang="en-US" dirty="0" err="1"/>
              <a:t>à</a:t>
            </a:r>
            <a:r>
              <a:rPr lang="en-US" altLang="en-US" dirty="0"/>
              <a:t> un </a:t>
            </a:r>
            <a:r>
              <a:rPr lang="en-US" altLang="en-US" dirty="0" err="1"/>
              <a:t>seul</a:t>
            </a:r>
            <a:r>
              <a:rPr lang="en-US" altLang="en-US" dirty="0"/>
              <a:t> </a:t>
            </a:r>
            <a:r>
              <a:rPr lang="en-US" altLang="en-US" dirty="0" err="1"/>
              <a:t>niveau</a:t>
            </a:r>
            <a:r>
              <a:rPr lang="en-US" altLang="en-US" dirty="0"/>
              <a:t>.  </a:t>
            </a:r>
            <a:r>
              <a:rPr lang="en-US" altLang="en-US" dirty="0" err="1"/>
              <a:t>Avoir</a:t>
            </a:r>
            <a:r>
              <a:rPr lang="en-US" altLang="en-US" dirty="0"/>
              <a:t> des </a:t>
            </a:r>
            <a:r>
              <a:rPr lang="en-US" altLang="en-US" dirty="0" err="1"/>
              <a:t>résultats</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a:t>
            </a:r>
            <a:r>
              <a:rPr lang="en-US" altLang="en-US" dirty="0" err="1"/>
              <a:t>est</a:t>
            </a:r>
            <a:r>
              <a:rPr lang="en-US" altLang="en-US" dirty="0"/>
              <a:t> </a:t>
            </a:r>
            <a:r>
              <a:rPr lang="en-US" altLang="en-US" dirty="0" err="1"/>
              <a:t>une</a:t>
            </a:r>
            <a:r>
              <a:rPr lang="en-US" altLang="en-US" dirty="0"/>
              <a:t> </a:t>
            </a:r>
            <a:r>
              <a:rPr lang="en-US" altLang="en-US" dirty="0" err="1"/>
              <a:t>erreur</a:t>
            </a:r>
            <a:r>
              <a:rPr lang="en-US" altLang="en-US" dirty="0"/>
              <a:t> </a:t>
            </a:r>
            <a:r>
              <a:rPr lang="en-US" altLang="en-US" dirty="0" err="1"/>
              <a:t>assez</a:t>
            </a:r>
            <a:r>
              <a:rPr lang="en-US" altLang="en-US" dirty="0"/>
              <a:t> courante qui se </a:t>
            </a:r>
            <a:r>
              <a:rPr lang="en-US" altLang="en-US" dirty="0" err="1"/>
              <a:t>produit</a:t>
            </a:r>
            <a:r>
              <a:rPr lang="en-US" altLang="en-US" dirty="0"/>
              <a:t> </a:t>
            </a:r>
            <a:r>
              <a:rPr lang="en-US" altLang="en-US" dirty="0" err="1"/>
              <a:t>lors</a:t>
            </a:r>
            <a:r>
              <a:rPr lang="en-US" altLang="en-US" dirty="0"/>
              <a:t> du </a:t>
            </a:r>
            <a:r>
              <a:rPr lang="en-US" altLang="en-US" dirty="0" err="1"/>
              <a:t>développement</a:t>
            </a:r>
            <a:r>
              <a:rPr lang="en-US" altLang="en-US" dirty="0"/>
              <a:t> de </a:t>
            </a:r>
            <a:r>
              <a:rPr lang="en-US" altLang="en-US" dirty="0" err="1"/>
              <a:t>résultats</a:t>
            </a:r>
            <a:r>
              <a:rPr lang="en-US" altLang="en-US" dirty="0"/>
              <a:t>.  Nous </a:t>
            </a:r>
            <a:r>
              <a:rPr lang="en-US" altLang="en-US" dirty="0" err="1"/>
              <a:t>voulons</a:t>
            </a:r>
            <a:r>
              <a:rPr lang="en-US" altLang="en-US" dirty="0"/>
              <a:t> nous assurer </a:t>
            </a:r>
            <a:r>
              <a:rPr lang="en-US" altLang="en-US" dirty="0" err="1"/>
              <a:t>qu'il</a:t>
            </a:r>
            <a:r>
              <a:rPr lang="en-US" altLang="en-US" dirty="0"/>
              <a:t> </a:t>
            </a:r>
            <a:r>
              <a:rPr lang="en-US" altLang="en-US" dirty="0" err="1"/>
              <a:t>n'y</a:t>
            </a:r>
            <a:r>
              <a:rPr lang="en-US" altLang="en-US" dirty="0"/>
              <a:t> a pas de </a:t>
            </a:r>
            <a:r>
              <a:rPr lang="en-US" altLang="en-US" dirty="0" err="1"/>
              <a:t>déclarations</a:t>
            </a:r>
            <a:r>
              <a:rPr lang="en-US" altLang="en-US" dirty="0"/>
              <a:t> "</a:t>
            </a:r>
            <a:r>
              <a:rPr lang="en-US" altLang="en-US" dirty="0" err="1"/>
              <a:t>si-alors</a:t>
            </a:r>
            <a:r>
              <a:rPr lang="en-US" altLang="en-US" dirty="0"/>
              <a:t>" </a:t>
            </a:r>
            <a:r>
              <a:rPr lang="en-US" altLang="en-US" dirty="0" err="1"/>
              <a:t>intégrées</a:t>
            </a:r>
            <a:r>
              <a:rPr lang="en-US" altLang="en-US" dirty="0"/>
              <a:t> dans un </a:t>
            </a:r>
            <a:r>
              <a:rPr lang="en-US" altLang="en-US" dirty="0" err="1"/>
              <a:t>seul</a:t>
            </a:r>
            <a:r>
              <a:rPr lang="en-US" altLang="en-US" dirty="0"/>
              <a:t> </a:t>
            </a:r>
            <a:r>
              <a:rPr lang="en-US" altLang="en-US" dirty="0" err="1"/>
              <a:t>résultat</a:t>
            </a:r>
            <a:r>
              <a:rPr lang="en-US" altLang="en-US" dirty="0"/>
              <a:t>. </a:t>
            </a:r>
            <a:r>
              <a:rPr lang="en-US" altLang="en-US" dirty="0" err="1"/>
              <a:t>Lorsque</a:t>
            </a:r>
            <a:r>
              <a:rPr lang="en-US" altLang="en-US" dirty="0"/>
              <a:t> des </a:t>
            </a:r>
            <a:r>
              <a:rPr lang="en-US" altLang="en-US" dirty="0" err="1"/>
              <a:t>résultats</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a:t>
            </a:r>
            <a:r>
              <a:rPr lang="en-US" altLang="en-US" dirty="0" err="1"/>
              <a:t>sont</a:t>
            </a:r>
            <a:r>
              <a:rPr lang="en-US" altLang="en-US" dirty="0"/>
              <a:t> </a:t>
            </a:r>
            <a:r>
              <a:rPr lang="en-US" altLang="en-US" dirty="0" err="1"/>
              <a:t>regroupés</a:t>
            </a:r>
            <a:r>
              <a:rPr lang="en-US" altLang="en-US" dirty="0"/>
              <a:t> dans </a:t>
            </a:r>
            <a:r>
              <a:rPr lang="en-US" altLang="en-US" dirty="0" err="1"/>
              <a:t>une</a:t>
            </a:r>
            <a:r>
              <a:rPr lang="en-US" altLang="en-US" dirty="0"/>
              <a:t> </a:t>
            </a:r>
            <a:r>
              <a:rPr lang="en-US" altLang="en-US" dirty="0" err="1"/>
              <a:t>seule</a:t>
            </a:r>
            <a:r>
              <a:rPr lang="en-US" altLang="en-US" dirty="0"/>
              <a:t> </a:t>
            </a:r>
            <a:r>
              <a:rPr lang="en-US" altLang="en-US" dirty="0" err="1"/>
              <a:t>déclaration</a:t>
            </a:r>
            <a:r>
              <a:rPr lang="en-US" altLang="en-US" dirty="0"/>
              <a:t>, il </a:t>
            </a:r>
            <a:r>
              <a:rPr lang="en-US" altLang="en-US" dirty="0" err="1"/>
              <a:t>est</a:t>
            </a:r>
            <a:r>
              <a:rPr lang="en-US" altLang="en-US" dirty="0"/>
              <a:t> difficile de </a:t>
            </a:r>
            <a:r>
              <a:rPr lang="en-US" altLang="en-US" dirty="0" err="1"/>
              <a:t>mesurer</a:t>
            </a:r>
            <a:r>
              <a:rPr lang="en-US" altLang="en-US" dirty="0"/>
              <a:t> le </a:t>
            </a:r>
            <a:r>
              <a:rPr lang="en-US" altLang="en-US" dirty="0" err="1"/>
              <a:t>résultat</a:t>
            </a:r>
            <a:r>
              <a:rPr lang="en-US" altLang="en-US" dirty="0"/>
              <a:t> et </a:t>
            </a:r>
            <a:r>
              <a:rPr lang="en-US" altLang="en-US" dirty="0" err="1"/>
              <a:t>cela</a:t>
            </a:r>
            <a:r>
              <a:rPr lang="en-US" altLang="en-US" dirty="0"/>
              <a:t> tend </a:t>
            </a:r>
            <a:r>
              <a:rPr lang="en-US" altLang="en-US" dirty="0" err="1"/>
              <a:t>à</a:t>
            </a:r>
            <a:r>
              <a:rPr lang="en-US" altLang="en-US" dirty="0"/>
              <a:t> "</a:t>
            </a:r>
            <a:r>
              <a:rPr lang="en-US" altLang="en-US" dirty="0" err="1"/>
              <a:t>cacher</a:t>
            </a:r>
            <a:r>
              <a:rPr lang="en-US" altLang="en-US" dirty="0"/>
              <a:t>" la relation </a:t>
            </a:r>
            <a:r>
              <a:rPr lang="en-US" altLang="en-US" dirty="0" err="1"/>
              <a:t>causale</a:t>
            </a:r>
            <a:r>
              <a:rPr lang="en-US" altLang="en-US" dirty="0"/>
              <a:t> entre les </a:t>
            </a:r>
            <a:r>
              <a:rPr lang="en-US" altLang="en-US" dirty="0" err="1"/>
              <a:t>résultats</a:t>
            </a:r>
            <a:r>
              <a:rPr lang="en-US" altLang="en-US" dirty="0"/>
              <a:t>. </a:t>
            </a:r>
          </a:p>
          <a:p>
            <a:pPr marL="171450" indent="-171450" eaLnBrk="1" hangingPunct="1">
              <a:buFont typeface="Arial" panose="020B0604020202020204" pitchFamily="34" charset="0"/>
              <a:buChar char="•"/>
            </a:pPr>
            <a:r>
              <a:rPr lang="en-US" altLang="en-US" dirty="0" err="1"/>
              <a:t>Prenons</a:t>
            </a:r>
            <a:r>
              <a:rPr lang="en-US" altLang="en-US" dirty="0"/>
              <a:t> un </a:t>
            </a:r>
            <a:r>
              <a:rPr lang="en-US" altLang="en-US" dirty="0" err="1"/>
              <a:t>exemple</a:t>
            </a:r>
            <a:r>
              <a:rPr lang="en-US" altLang="en-US" dirty="0"/>
              <a:t> : </a:t>
            </a:r>
            <a:r>
              <a:rPr lang="en-US" altLang="en-US" dirty="0" err="1"/>
              <a:t>Amélioration</a:t>
            </a:r>
            <a:r>
              <a:rPr lang="en-US" altLang="en-US" dirty="0"/>
              <a:t> des performances des </a:t>
            </a:r>
            <a:r>
              <a:rPr lang="en-US" altLang="en-US" dirty="0" err="1"/>
              <a:t>élèves</a:t>
            </a:r>
            <a:r>
              <a:rPr lang="en-US" altLang="en-US" dirty="0"/>
              <a:t> grâce </a:t>
            </a:r>
            <a:r>
              <a:rPr lang="en-US" altLang="en-US" dirty="0" err="1"/>
              <a:t>à</a:t>
            </a:r>
            <a:r>
              <a:rPr lang="en-US" altLang="en-US" dirty="0"/>
              <a:t> un </a:t>
            </a:r>
            <a:r>
              <a:rPr lang="en-US" altLang="en-US" dirty="0" err="1"/>
              <a:t>enseignement</a:t>
            </a:r>
            <a:r>
              <a:rPr lang="en-US" altLang="en-US" dirty="0"/>
              <a:t> plus </a:t>
            </a:r>
            <a:r>
              <a:rPr lang="en-US" altLang="en-US" dirty="0" err="1"/>
              <a:t>efficace</a:t>
            </a:r>
            <a:r>
              <a:rPr lang="en-US" altLang="en-US" dirty="0"/>
              <a:t> </a:t>
            </a:r>
            <a:r>
              <a:rPr lang="en-US" altLang="en-US" dirty="0" err="1"/>
              <a:t>en</a:t>
            </a:r>
            <a:r>
              <a:rPr lang="en-US" altLang="en-US" dirty="0"/>
              <a:t> </a:t>
            </a:r>
            <a:r>
              <a:rPr lang="en-US" altLang="en-US" dirty="0" err="1"/>
              <a:t>classe</a:t>
            </a:r>
            <a:r>
              <a:rPr lang="en-US" altLang="en-US" dirty="0"/>
              <a:t>. </a:t>
            </a:r>
            <a:r>
              <a:rPr lang="en-US" altLang="en-US" dirty="0" err="1"/>
              <a:t>Notez</a:t>
            </a:r>
            <a:r>
              <a:rPr lang="en-US" altLang="en-US" dirty="0"/>
              <a:t> </a:t>
            </a:r>
            <a:r>
              <a:rPr lang="en-US" altLang="en-US" dirty="0" err="1"/>
              <a:t>qu'il</a:t>
            </a:r>
            <a:r>
              <a:rPr lang="en-US" altLang="en-US" dirty="0"/>
              <a:t> </a:t>
            </a:r>
            <a:r>
              <a:rPr lang="en-US" altLang="en-US" dirty="0" err="1"/>
              <a:t>s'agit</a:t>
            </a:r>
            <a:r>
              <a:rPr lang="en-US" altLang="en-US" dirty="0"/>
              <a:t> d'un </a:t>
            </a:r>
            <a:r>
              <a:rPr lang="en-US" altLang="en-US" dirty="0" err="1"/>
              <a:t>résultat</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Il </a:t>
            </a:r>
            <a:r>
              <a:rPr lang="en-US" altLang="en-US" dirty="0" err="1"/>
              <a:t>comporte</a:t>
            </a:r>
            <a:r>
              <a:rPr lang="en-US" altLang="en-US" dirty="0"/>
              <a:t> deux </a:t>
            </a:r>
            <a:r>
              <a:rPr lang="en-US" altLang="en-US" dirty="0" err="1"/>
              <a:t>résultats</a:t>
            </a:r>
            <a:r>
              <a:rPr lang="en-US" altLang="en-US" dirty="0"/>
              <a:t> </a:t>
            </a:r>
            <a:r>
              <a:rPr lang="en-US" altLang="en-US" dirty="0" err="1"/>
              <a:t>différents</a:t>
            </a:r>
            <a:r>
              <a:rPr lang="en-US" altLang="en-US" dirty="0"/>
              <a:t> avec </a:t>
            </a:r>
            <a:r>
              <a:rPr lang="en-US" altLang="en-US" dirty="0" err="1"/>
              <a:t>une</a:t>
            </a:r>
            <a:r>
              <a:rPr lang="en-US" altLang="en-US" dirty="0"/>
              <a:t> relation "</a:t>
            </a:r>
            <a:r>
              <a:rPr lang="en-US" altLang="en-US" dirty="0" err="1"/>
              <a:t>si</a:t>
            </a:r>
            <a:r>
              <a:rPr lang="en-US" altLang="en-US" dirty="0"/>
              <a:t> </a:t>
            </a:r>
            <a:r>
              <a:rPr lang="en-US" altLang="en-US" dirty="0" err="1"/>
              <a:t>alors</a:t>
            </a:r>
            <a:r>
              <a:rPr lang="en-US" altLang="en-US" dirty="0"/>
              <a:t>". Un </a:t>
            </a:r>
            <a:r>
              <a:rPr lang="en-US" altLang="en-US" dirty="0" err="1"/>
              <a:t>enseignement</a:t>
            </a:r>
            <a:r>
              <a:rPr lang="en-US" altLang="en-US" dirty="0"/>
              <a:t> plus </a:t>
            </a:r>
            <a:r>
              <a:rPr lang="en-US" altLang="en-US" dirty="0" err="1"/>
              <a:t>efficace</a:t>
            </a:r>
            <a:r>
              <a:rPr lang="en-US" altLang="en-US" dirty="0"/>
              <a:t> </a:t>
            </a:r>
            <a:r>
              <a:rPr lang="en-US" altLang="en-US" dirty="0" err="1"/>
              <a:t>en</a:t>
            </a:r>
            <a:r>
              <a:rPr lang="en-US" altLang="en-US" dirty="0"/>
              <a:t> </a:t>
            </a:r>
            <a:r>
              <a:rPr lang="en-US" altLang="en-US" dirty="0" err="1"/>
              <a:t>classe</a:t>
            </a:r>
            <a:r>
              <a:rPr lang="en-US" altLang="en-US" dirty="0"/>
              <a:t> </a:t>
            </a:r>
            <a:r>
              <a:rPr lang="en-US" altLang="en-US" dirty="0" err="1"/>
              <a:t>entraîne</a:t>
            </a:r>
            <a:r>
              <a:rPr lang="en-US" altLang="en-US" dirty="0"/>
              <a:t> </a:t>
            </a:r>
            <a:r>
              <a:rPr lang="en-US" altLang="en-US" dirty="0" err="1"/>
              <a:t>une</a:t>
            </a:r>
            <a:r>
              <a:rPr lang="en-US" altLang="en-US" dirty="0"/>
              <a:t> </a:t>
            </a:r>
            <a:r>
              <a:rPr lang="en-US" altLang="en-US" dirty="0" err="1"/>
              <a:t>amélioration</a:t>
            </a:r>
            <a:r>
              <a:rPr lang="en-US" altLang="en-US" dirty="0"/>
              <a:t> des performances des </a:t>
            </a:r>
            <a:r>
              <a:rPr lang="en-US" altLang="en-US" dirty="0" err="1"/>
              <a:t>élèves</a:t>
            </a:r>
            <a:r>
              <a:rPr lang="en-US" altLang="en-US" dirty="0"/>
              <a:t>. </a:t>
            </a:r>
          </a:p>
          <a:p>
            <a:pPr marL="171450" indent="-171450" eaLnBrk="1" hangingPunct="1">
              <a:buFont typeface="Arial" panose="020B0604020202020204" pitchFamily="34" charset="0"/>
              <a:buChar char="•"/>
            </a:pPr>
            <a:r>
              <a:rPr lang="en-US" altLang="en-US" dirty="0"/>
              <a:t>Il </a:t>
            </a:r>
            <a:r>
              <a:rPr lang="en-US" altLang="en-US" dirty="0" err="1"/>
              <a:t>serait</a:t>
            </a:r>
            <a:r>
              <a:rPr lang="en-US" altLang="en-US" dirty="0"/>
              <a:t> </a:t>
            </a:r>
            <a:r>
              <a:rPr lang="en-US" altLang="en-US" dirty="0" err="1"/>
              <a:t>préférable</a:t>
            </a:r>
            <a:r>
              <a:rPr lang="en-US" altLang="en-US" dirty="0"/>
              <a:t> de les </a:t>
            </a:r>
            <a:r>
              <a:rPr lang="en-US" altLang="en-US" dirty="0" err="1"/>
              <a:t>séparer</a:t>
            </a:r>
            <a:r>
              <a:rPr lang="en-US" altLang="en-US" dirty="0"/>
              <a:t> </a:t>
            </a:r>
            <a:r>
              <a:rPr lang="en-US" altLang="en-US" dirty="0" err="1"/>
              <a:t>en</a:t>
            </a:r>
            <a:r>
              <a:rPr lang="en-US" altLang="en-US" dirty="0"/>
              <a:t> deux </a:t>
            </a:r>
            <a:r>
              <a:rPr lang="en-US" altLang="en-US" dirty="0" err="1"/>
              <a:t>résultats</a:t>
            </a:r>
            <a:r>
              <a:rPr lang="en-US" altLang="en-US" dirty="0"/>
              <a:t> : </a:t>
            </a:r>
            <a:r>
              <a:rPr lang="en-US" altLang="en-US" dirty="0" err="1"/>
              <a:t>l'amélioration</a:t>
            </a:r>
            <a:r>
              <a:rPr lang="en-US" altLang="en-US" dirty="0"/>
              <a:t> des performances des </a:t>
            </a:r>
            <a:r>
              <a:rPr lang="en-US" altLang="en-US" dirty="0" err="1"/>
              <a:t>élèves</a:t>
            </a:r>
            <a:r>
              <a:rPr lang="en-US" altLang="en-US" dirty="0"/>
              <a:t> et un </a:t>
            </a:r>
            <a:r>
              <a:rPr lang="en-US" altLang="en-US" dirty="0" err="1"/>
              <a:t>enseignement</a:t>
            </a:r>
            <a:r>
              <a:rPr lang="en-US" altLang="en-US" dirty="0"/>
              <a:t> plus </a:t>
            </a:r>
            <a:r>
              <a:rPr lang="en-US" altLang="en-US" dirty="0" err="1"/>
              <a:t>efficace</a:t>
            </a:r>
            <a:r>
              <a:rPr lang="en-US" altLang="en-US" dirty="0"/>
              <a:t> </a:t>
            </a:r>
            <a:r>
              <a:rPr lang="en-US" altLang="en-US" dirty="0" err="1"/>
              <a:t>en</a:t>
            </a:r>
            <a:r>
              <a:rPr lang="en-US" altLang="en-US" dirty="0"/>
              <a:t> </a:t>
            </a:r>
            <a:r>
              <a:rPr lang="en-US" altLang="en-US" dirty="0" err="1"/>
              <a:t>classe</a:t>
            </a:r>
            <a:r>
              <a:rPr lang="en-US" altLang="en-US" dirty="0"/>
              <a:t>, qui se </a:t>
            </a:r>
            <a:r>
              <a:rPr lang="en-US" altLang="en-US" dirty="0" err="1"/>
              <a:t>situerait</a:t>
            </a:r>
            <a:r>
              <a:rPr lang="en-US" altLang="en-US" dirty="0"/>
              <a:t> </a:t>
            </a:r>
            <a:r>
              <a:rPr lang="en-US" altLang="en-US" dirty="0" err="1"/>
              <a:t>à</a:t>
            </a:r>
            <a:r>
              <a:rPr lang="en-US" altLang="en-US" dirty="0"/>
              <a:t> un </a:t>
            </a:r>
            <a:r>
              <a:rPr lang="en-US" altLang="en-US" dirty="0" err="1"/>
              <a:t>niveau</a:t>
            </a:r>
            <a:r>
              <a:rPr lang="en-US" altLang="en-US" dirty="0"/>
              <a:t> </a:t>
            </a:r>
            <a:r>
              <a:rPr lang="en-US" altLang="en-US" dirty="0" err="1"/>
              <a:t>inférieur</a:t>
            </a:r>
            <a:r>
              <a:rPr lang="en-US" altLang="en-US" dirty="0"/>
              <a:t>.</a:t>
            </a:r>
          </a:p>
          <a:p>
            <a:pPr marL="171450" indent="-171450" eaLnBrk="1" hangingPunct="1">
              <a:buFont typeface="Arial" panose="020B0604020202020204" pitchFamily="34" charset="0"/>
              <a:buChar char="•"/>
            </a:pPr>
            <a:r>
              <a:rPr lang="en-US" altLang="en-US" dirty="0"/>
              <a:t> </a:t>
            </a:r>
          </a:p>
          <a:p>
            <a:pPr marL="171450" indent="-171450" eaLnBrk="1" hangingPunct="1">
              <a:buFont typeface="Arial" panose="020B0604020202020204" pitchFamily="34" charset="0"/>
              <a:buChar char="•"/>
            </a:pPr>
            <a:r>
              <a:rPr lang="en-US" altLang="en-US" dirty="0"/>
              <a:t>Les cadres de </a:t>
            </a:r>
            <a:r>
              <a:rPr lang="en-US" altLang="en-US" dirty="0" err="1"/>
              <a:t>résultats</a:t>
            </a:r>
            <a:r>
              <a:rPr lang="en-US" altLang="en-US" dirty="0"/>
              <a:t> </a:t>
            </a:r>
            <a:r>
              <a:rPr lang="en-US" altLang="en-US" dirty="0" err="1"/>
              <a:t>efficaces</a:t>
            </a:r>
            <a:r>
              <a:rPr lang="en-US" altLang="en-US" dirty="0"/>
              <a:t> </a:t>
            </a:r>
            <a:r>
              <a:rPr lang="en-US" altLang="en-US" dirty="0" err="1"/>
              <a:t>ont</a:t>
            </a:r>
            <a:r>
              <a:rPr lang="en-US" altLang="en-US" dirty="0"/>
              <a:t> des </a:t>
            </a:r>
            <a:r>
              <a:rPr lang="en-US" altLang="en-US" dirty="0" err="1"/>
              <a:t>résultats</a:t>
            </a:r>
            <a:r>
              <a:rPr lang="en-US" altLang="en-US" dirty="0"/>
              <a:t> </a:t>
            </a:r>
            <a:r>
              <a:rPr lang="en-US" altLang="en-US" dirty="0" err="1"/>
              <a:t>clairs</a:t>
            </a:r>
            <a:r>
              <a:rPr lang="en-US" altLang="en-US" dirty="0"/>
              <a:t> et </a:t>
            </a:r>
            <a:r>
              <a:rPr lang="en-US" altLang="en-US" dirty="0" err="1"/>
              <a:t>une</a:t>
            </a:r>
            <a:r>
              <a:rPr lang="en-US" altLang="en-US" dirty="0"/>
              <a:t> </a:t>
            </a:r>
            <a:r>
              <a:rPr lang="en-US" altLang="en-US" dirty="0" err="1"/>
              <a:t>logique</a:t>
            </a:r>
            <a:r>
              <a:rPr lang="en-US" altLang="en-US" dirty="0"/>
              <a:t> </a:t>
            </a:r>
            <a:r>
              <a:rPr lang="en-US" altLang="en-US" dirty="0" err="1"/>
              <a:t>causale</a:t>
            </a:r>
            <a:r>
              <a:rPr lang="en-US" altLang="en-US" dirty="0"/>
              <a:t> </a:t>
            </a:r>
            <a:r>
              <a:rPr lang="en-US" altLang="en-US" dirty="0" err="1"/>
              <a:t>claire</a:t>
            </a:r>
            <a:r>
              <a:rPr lang="en-US" altLang="en-US" dirty="0"/>
              <a:t>, il </a:t>
            </a:r>
            <a:r>
              <a:rPr lang="en-US" altLang="en-US" dirty="0" err="1"/>
              <a:t>est</a:t>
            </a:r>
            <a:r>
              <a:rPr lang="en-US" altLang="en-US" dirty="0"/>
              <a:t> </a:t>
            </a:r>
            <a:r>
              <a:rPr lang="en-US" altLang="en-US" dirty="0" err="1"/>
              <a:t>donc</a:t>
            </a:r>
            <a:r>
              <a:rPr lang="en-US" altLang="en-US" dirty="0"/>
              <a:t> important </a:t>
            </a:r>
            <a:r>
              <a:rPr lang="en-US" altLang="en-US" dirty="0" err="1"/>
              <a:t>d'éviter</a:t>
            </a:r>
            <a:r>
              <a:rPr lang="en-US" altLang="en-US" dirty="0"/>
              <a:t> les </a:t>
            </a:r>
            <a:r>
              <a:rPr lang="en-US" altLang="en-US" dirty="0" err="1"/>
              <a:t>résultats</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a:t>
            </a:r>
          </a:p>
          <a:p>
            <a:pPr marL="171450" indent="-171450" eaLnBrk="1" hangingPunct="1">
              <a:buFont typeface="Arial" panose="020B0604020202020204" pitchFamily="34" charset="0"/>
              <a:buChar char="•"/>
            </a:pPr>
            <a:r>
              <a:rPr lang="en-US" altLang="en-US" dirty="0" err="1"/>
              <a:t>Heureusement</a:t>
            </a:r>
            <a:r>
              <a:rPr lang="en-US" altLang="en-US" dirty="0"/>
              <a:t>, il </a:t>
            </a:r>
            <a:r>
              <a:rPr lang="en-US" altLang="en-US" dirty="0" err="1"/>
              <a:t>est</a:t>
            </a:r>
            <a:r>
              <a:rPr lang="en-US" altLang="en-US" dirty="0"/>
              <a:t> très facile de </a:t>
            </a:r>
            <a:r>
              <a:rPr lang="en-US" altLang="en-US" dirty="0" err="1"/>
              <a:t>déterminer</a:t>
            </a:r>
            <a:r>
              <a:rPr lang="en-US" altLang="en-US" dirty="0"/>
              <a:t> </a:t>
            </a:r>
            <a:r>
              <a:rPr lang="en-US" altLang="en-US" dirty="0" err="1"/>
              <a:t>si</a:t>
            </a:r>
            <a:r>
              <a:rPr lang="en-US" altLang="en-US" dirty="0"/>
              <a:t> un </a:t>
            </a:r>
            <a:r>
              <a:rPr lang="en-US" altLang="en-US" dirty="0" err="1"/>
              <a:t>énoncé</a:t>
            </a:r>
            <a:r>
              <a:rPr lang="en-US" altLang="en-US" dirty="0"/>
              <a:t> de </a:t>
            </a:r>
            <a:r>
              <a:rPr lang="en-US" altLang="en-US" dirty="0" err="1"/>
              <a:t>résultats</a:t>
            </a:r>
            <a:r>
              <a:rPr lang="en-US" altLang="en-US" dirty="0"/>
              <a:t> </a:t>
            </a:r>
            <a:r>
              <a:rPr lang="en-US" altLang="en-US" dirty="0" err="1"/>
              <a:t>est</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La </a:t>
            </a:r>
            <a:r>
              <a:rPr lang="en-US" altLang="en-US" dirty="0" err="1"/>
              <a:t>présence</a:t>
            </a:r>
            <a:r>
              <a:rPr lang="en-US" altLang="en-US" dirty="0"/>
              <a:t> de mots de liaison </a:t>
            </a:r>
            <a:r>
              <a:rPr lang="en-US" altLang="en-US" dirty="0" err="1"/>
              <a:t>tels</a:t>
            </a:r>
            <a:r>
              <a:rPr lang="en-US" altLang="en-US" dirty="0"/>
              <a:t> que "par", "</a:t>
            </a:r>
            <a:r>
              <a:rPr lang="en-US" altLang="en-US" dirty="0" err="1"/>
              <a:t>afin</a:t>
            </a:r>
            <a:r>
              <a:rPr lang="en-US" altLang="en-US" dirty="0"/>
              <a:t> de" </a:t>
            </a:r>
            <a:r>
              <a:rPr lang="en-US" altLang="en-US" dirty="0" err="1"/>
              <a:t>ou</a:t>
            </a:r>
            <a:r>
              <a:rPr lang="en-US" altLang="en-US" dirty="0"/>
              <a:t> "</a:t>
            </a:r>
            <a:r>
              <a:rPr lang="en-US" altLang="en-US" dirty="0" err="1"/>
              <a:t>en</a:t>
            </a:r>
            <a:r>
              <a:rPr lang="en-US" altLang="en-US" dirty="0"/>
              <a:t> </a:t>
            </a:r>
            <a:r>
              <a:rPr lang="en-US" altLang="en-US" dirty="0" err="1"/>
              <a:t>conséquence</a:t>
            </a:r>
            <a:r>
              <a:rPr lang="en-US" altLang="en-US" dirty="0"/>
              <a:t> de" </a:t>
            </a:r>
            <a:r>
              <a:rPr lang="en-US" altLang="en-US" dirty="0" err="1"/>
              <a:t>signale</a:t>
            </a:r>
            <a:r>
              <a:rPr lang="en-US" altLang="en-US" dirty="0"/>
              <a:t> </a:t>
            </a:r>
            <a:r>
              <a:rPr lang="en-US" altLang="en-US" dirty="0" err="1"/>
              <a:t>immédiatement</a:t>
            </a:r>
            <a:r>
              <a:rPr lang="en-US" altLang="en-US" dirty="0"/>
              <a:t> un </a:t>
            </a:r>
            <a:r>
              <a:rPr lang="en-US" altLang="en-US" dirty="0" err="1"/>
              <a:t>énoncé</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a:t>
            </a:r>
            <a:endParaRPr lang="en-US" sz="1200" kern="1200" dirty="0">
              <a:solidFill>
                <a:schemeClr val="tx1"/>
              </a:solidFill>
              <a:effectLst/>
              <a:latin typeface="+mn-lt"/>
              <a:ea typeface="+mn-ea"/>
              <a:cs typeface="+mn-cs"/>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644371C-AE93-4FAC-8001-F70A1D59A8B2}" type="slidenum">
              <a:rPr lang="en-US" altLang="en-US" sz="1200" smtClean="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caractéristique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suivante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précision</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déclarations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aussi</a:t>
            </a:r>
            <a:r>
              <a:rPr lang="en-US" sz="1200" kern="1200" dirty="0">
                <a:solidFill>
                  <a:schemeClr val="tx1"/>
                </a:solidFill>
                <a:effectLst/>
                <a:latin typeface="+mn-lt"/>
                <a:ea typeface="+mn-ea"/>
                <a:cs typeface="+mn-cs"/>
              </a:rPr>
              <a:t> précises et non </a:t>
            </a:r>
            <a:r>
              <a:rPr lang="en-US" sz="1200" kern="1200" dirty="0" err="1">
                <a:solidFill>
                  <a:schemeClr val="tx1"/>
                </a:solidFill>
                <a:effectLst/>
                <a:latin typeface="+mn-lt"/>
                <a:ea typeface="+mn-ea"/>
                <a:cs typeface="+mn-cs"/>
              </a:rPr>
              <a:t>ambiguës</a:t>
            </a:r>
            <a:r>
              <a:rPr lang="en-US" sz="1200" kern="1200" dirty="0">
                <a:solidFill>
                  <a:schemeClr val="tx1"/>
                </a:solidFill>
                <a:effectLst/>
                <a:latin typeface="+mn-lt"/>
                <a:ea typeface="+mn-ea"/>
                <a:cs typeface="+mn-cs"/>
              </a:rPr>
              <a:t> que possible, </a:t>
            </a:r>
            <a:r>
              <a:rPr lang="en-US" sz="1200" kern="1200" dirty="0" err="1">
                <a:solidFill>
                  <a:schemeClr val="tx1"/>
                </a:solidFill>
                <a:effectLst/>
                <a:latin typeface="+mn-lt"/>
                <a:ea typeface="+mn-ea"/>
                <a:cs typeface="+mn-cs"/>
              </a:rPr>
              <a:t>afin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aucun</a:t>
            </a:r>
            <a:r>
              <a:rPr lang="en-US" sz="1200" kern="1200" dirty="0">
                <a:solidFill>
                  <a:schemeClr val="tx1"/>
                </a:solidFill>
                <a:effectLst/>
                <a:latin typeface="+mn-lt"/>
                <a:ea typeface="+mn-ea"/>
                <a:cs typeface="+mn-cs"/>
              </a:rPr>
              <a:t> doute sur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signification.  Le </a:t>
            </a:r>
            <a:r>
              <a:rPr lang="en-US" sz="1200" kern="1200" dirty="0" err="1">
                <a:solidFill>
                  <a:schemeClr val="tx1"/>
                </a:solidFill>
                <a:effectLst/>
                <a:latin typeface="+mn-lt"/>
                <a:ea typeface="+mn-ea"/>
                <a:cs typeface="+mn-cs"/>
              </a:rPr>
              <a:t>changement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attendu</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décrit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spécifiques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"Augmentation de la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des CSO"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vague, car la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terme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assez</a:t>
            </a:r>
            <a:r>
              <a:rPr lang="en-US" sz="1200" kern="1200" dirty="0">
                <a:solidFill>
                  <a:schemeClr val="tx1"/>
                </a:solidFill>
                <a:effectLst/>
                <a:latin typeface="+mn-lt"/>
                <a:ea typeface="+mn-ea"/>
                <a:cs typeface="+mn-cs"/>
              </a:rPr>
              <a:t> vague qui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interprété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signifiant</a:t>
            </a:r>
            <a:r>
              <a:rPr lang="en-US" sz="1200" kern="1200" dirty="0">
                <a:solidFill>
                  <a:schemeClr val="tx1"/>
                </a:solidFill>
                <a:effectLst/>
                <a:latin typeface="+mn-lt"/>
                <a:ea typeface="+mn-ea"/>
                <a:cs typeface="+mn-cs"/>
              </a:rPr>
              <a:t> un large </a:t>
            </a:r>
            <a:r>
              <a:rPr lang="en-US" sz="1200" kern="1200" dirty="0" err="1">
                <a:solidFill>
                  <a:schemeClr val="tx1"/>
                </a:solidFill>
                <a:effectLst/>
                <a:latin typeface="+mn-lt"/>
                <a:ea typeface="+mn-ea"/>
                <a:cs typeface="+mn-cs"/>
              </a:rPr>
              <a:t>éventail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fonctions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processus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capacités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institutionnels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outre</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n'est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de savoir qui </a:t>
            </a:r>
            <a:r>
              <a:rPr lang="en-US" sz="1200" kern="1200" dirty="0" err="1">
                <a:solidFill>
                  <a:schemeClr val="tx1"/>
                </a:solidFill>
                <a:effectLst/>
                <a:latin typeface="+mn-lt"/>
                <a:ea typeface="+mn-ea"/>
                <a:cs typeface="+mn-cs"/>
              </a:rPr>
              <a:t>voit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augmentée</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rendre</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plus précis, il </a:t>
            </a:r>
            <a:r>
              <a:rPr lang="en-US" sz="1200" kern="1200" dirty="0" err="1">
                <a:solidFill>
                  <a:schemeClr val="tx1"/>
                </a:solidFill>
                <a:effectLst/>
                <a:latin typeface="+mn-lt"/>
                <a:ea typeface="+mn-ea"/>
                <a:cs typeface="+mn-cs"/>
              </a:rPr>
              <a:t>serait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préférable</a:t>
            </a:r>
            <a:r>
              <a:rPr lang="en-US" sz="1200" kern="1200" dirty="0">
                <a:solidFill>
                  <a:schemeClr val="tx1"/>
                </a:solidFill>
                <a:effectLst/>
                <a:latin typeface="+mn-lt"/>
                <a:ea typeface="+mn-ea"/>
                <a:cs typeface="+mn-cs"/>
              </a:rPr>
              <a:t> de se </a:t>
            </a:r>
            <a:r>
              <a:rPr lang="en-US" sz="1200" kern="1200" dirty="0" err="1">
                <a:solidFill>
                  <a:schemeClr val="tx1"/>
                </a:solidFill>
                <a:effectLst/>
                <a:latin typeface="+mn-lt"/>
                <a:ea typeface="+mn-ea"/>
                <a:cs typeface="+mn-cs"/>
              </a:rPr>
              <a:t>concentrer</a:t>
            </a:r>
            <a:r>
              <a:rPr lang="en-US" sz="1200" kern="1200" dirty="0">
                <a:solidFill>
                  <a:schemeClr val="tx1"/>
                </a:solidFill>
                <a:effectLst/>
                <a:latin typeface="+mn-lt"/>
                <a:ea typeface="+mn-ea"/>
                <a:cs typeface="+mn-cs"/>
              </a:rPr>
              <a:t> sur la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spécifique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augmenter et sur le </a:t>
            </a:r>
            <a:r>
              <a:rPr lang="en-US" sz="1200" kern="1200" dirty="0" err="1">
                <a:solidFill>
                  <a:schemeClr val="tx1"/>
                </a:solidFill>
                <a:effectLst/>
                <a:latin typeface="+mn-lt"/>
                <a:ea typeface="+mn-ea"/>
                <a:cs typeface="+mn-cs"/>
              </a:rPr>
              <a:t>groupe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l'organisation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spécifique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accrue des CSO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défendre</a:t>
            </a:r>
            <a:r>
              <a:rPr lang="en-US" sz="1200" kern="1200" dirty="0">
                <a:solidFill>
                  <a:schemeClr val="tx1"/>
                </a:solidFill>
                <a:effectLst/>
                <a:latin typeface="+mn-lt"/>
                <a:ea typeface="+mn-ea"/>
                <a:cs typeface="+mn-cs"/>
              </a:rPr>
              <a:t> les droits des </a:t>
            </a:r>
            <a:r>
              <a:rPr lang="en-US" sz="1200" kern="1200" dirty="0" err="1">
                <a:solidFill>
                  <a:schemeClr val="tx1"/>
                </a:solidFill>
                <a:effectLst/>
                <a:latin typeface="+mn-lt"/>
                <a:ea typeface="+mn-ea"/>
                <a:cs typeface="+mn-cs"/>
              </a:rPr>
              <a:t>travailleurs</a:t>
            </a:r>
            <a:r>
              <a:rPr lang="en-US" sz="1200" kern="1200" dirty="0">
                <a:solidFill>
                  <a:schemeClr val="tx1"/>
                </a:solidFill>
                <a:effectLst/>
                <a:latin typeface="+mn-lt"/>
                <a:ea typeface="+mn-ea"/>
                <a:cs typeface="+mn-cs"/>
              </a:rPr>
              <a:t> du textile".  Dans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articulation du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capacité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reformulée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compétences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défendre</a:t>
            </a:r>
            <a:r>
              <a:rPr lang="en-US" sz="1200" kern="1200" dirty="0">
                <a:solidFill>
                  <a:schemeClr val="tx1"/>
                </a:solidFill>
                <a:effectLst/>
                <a:latin typeface="+mn-lt"/>
                <a:ea typeface="+mn-ea"/>
                <a:cs typeface="+mn-cs"/>
              </a:rPr>
              <a:t> les droits du travail" et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que les </a:t>
            </a:r>
            <a:r>
              <a:rPr lang="en-US" sz="1200" kern="1200" dirty="0" err="1">
                <a:solidFill>
                  <a:schemeClr val="tx1"/>
                </a:solidFill>
                <a:effectLst/>
                <a:latin typeface="+mn-lt"/>
                <a:ea typeface="+mn-ea"/>
                <a:cs typeface="+mn-cs"/>
              </a:rPr>
              <a:t>compétences</a:t>
            </a:r>
            <a:r>
              <a:rPr lang="en-US" sz="1200" kern="1200" dirty="0">
                <a:solidFill>
                  <a:schemeClr val="tx1"/>
                </a:solidFill>
                <a:effectLst/>
                <a:latin typeface="+mn-lt"/>
                <a:ea typeface="+mn-ea"/>
                <a:cs typeface="+mn-cs"/>
              </a:rPr>
              <a:t> des CSO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améliorées</a:t>
            </a:r>
            <a:r>
              <a:rPr lang="en-US" sz="1200" kern="1200" dirty="0">
                <a:solidFill>
                  <a:schemeClr val="tx1"/>
                </a:solidFill>
                <a:effectLst/>
                <a:latin typeface="+mn-lt"/>
                <a:ea typeface="+mn-ea"/>
                <a:cs typeface="+mn-cs"/>
              </a:rPr>
              <a: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eaLnBrk="1" hangingPunct="1"/>
            <a:endParaRPr lang="en-US" altLang="en-US"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2F4AE359-DD4A-49DB-9E9D-0901C654C203}" type="slidenum">
              <a:rPr lang="en-US" altLang="en-US" sz="1200" smtClean="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dernière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caractéristique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déclaration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mesurable</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signifie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d'identifier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plusieurs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mesurer</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n'êtes</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a:t>
            </a:r>
            <a:r>
              <a:rPr lang="en-US" sz="1200" kern="1200" dirty="0">
                <a:solidFill>
                  <a:schemeClr val="tx1"/>
                </a:solidFill>
                <a:effectLst/>
                <a:latin typeface="+mn-lt"/>
                <a:ea typeface="+mn-ea"/>
                <a:cs typeface="+mn-cs"/>
              </a:rPr>
              <a:t> de le </a:t>
            </a:r>
            <a:r>
              <a:rPr lang="en-US" sz="1200" kern="1200" dirty="0" err="1">
                <a:solidFill>
                  <a:schemeClr val="tx1"/>
                </a:solidFill>
                <a:effectLst/>
                <a:latin typeface="+mn-lt"/>
                <a:ea typeface="+mn-ea"/>
                <a:cs typeface="+mn-cs"/>
              </a:rPr>
              <a:t>mesurer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saurez</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s'il</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été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non.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Pour </a:t>
            </a:r>
            <a:r>
              <a:rPr lang="en-US" sz="1200" kern="1200" dirty="0" err="1">
                <a:solidFill>
                  <a:schemeClr val="tx1"/>
                </a:solidFill>
                <a:effectLst/>
                <a:latin typeface="+mn-lt"/>
                <a:ea typeface="+mn-ea"/>
                <a:cs typeface="+mn-cs"/>
              </a:rPr>
              <a:t>qu'un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mesurable</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important que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et non </a:t>
            </a:r>
            <a:r>
              <a:rPr lang="en-US" sz="1200" kern="1200" dirty="0" err="1">
                <a:solidFill>
                  <a:schemeClr val="tx1"/>
                </a:solidFill>
                <a:effectLst/>
                <a:latin typeface="+mn-lt"/>
                <a:ea typeface="+mn-ea"/>
                <a:cs typeface="+mn-cs"/>
              </a:rPr>
              <a:t>ambigu</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Dans </a:t>
            </a:r>
            <a:r>
              <a:rPr lang="en-US" sz="1200" kern="1200" dirty="0" err="1">
                <a:solidFill>
                  <a:schemeClr val="tx1"/>
                </a:solidFill>
                <a:effectLst/>
                <a:latin typeface="+mn-lt"/>
                <a:ea typeface="+mn-ea"/>
                <a:cs typeface="+mn-cs"/>
              </a:rPr>
              <a:t>l'exemple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Amélioration</a:t>
            </a:r>
            <a:r>
              <a:rPr lang="en-US" sz="1200" kern="1200" dirty="0">
                <a:solidFill>
                  <a:schemeClr val="tx1"/>
                </a:solidFill>
                <a:effectLst/>
                <a:latin typeface="+mn-lt"/>
                <a:ea typeface="+mn-ea"/>
                <a:cs typeface="+mn-cs"/>
              </a:rPr>
              <a:t> du leadership des fonctionnaires des </a:t>
            </a:r>
            <a:r>
              <a:rPr lang="en-US" sz="1200" kern="1200" dirty="0" err="1">
                <a:solidFill>
                  <a:schemeClr val="tx1"/>
                </a:solidFill>
                <a:effectLst/>
                <a:latin typeface="+mn-lt"/>
                <a:ea typeface="+mn-ea"/>
                <a:cs typeface="+mn-cs"/>
              </a:rPr>
              <a:t>collectivités</a:t>
            </a:r>
            <a:r>
              <a:rPr lang="en-US" sz="1200" kern="1200" dirty="0">
                <a:solidFill>
                  <a:schemeClr val="tx1"/>
                </a:solidFill>
                <a:effectLst/>
                <a:latin typeface="+mn-lt"/>
                <a:ea typeface="+mn-ea"/>
                <a:cs typeface="+mn-cs"/>
              </a:rPr>
              <a:t> locales", le </a:t>
            </a:r>
            <a:r>
              <a:rPr lang="en-US" sz="1200" kern="1200" dirty="0" err="1">
                <a:solidFill>
                  <a:schemeClr val="tx1"/>
                </a:solidFill>
                <a:effectLst/>
                <a:latin typeface="+mn-lt"/>
                <a:ea typeface="+mn-ea"/>
                <a:cs typeface="+mn-cs"/>
              </a:rPr>
              <a:t>terme</a:t>
            </a:r>
            <a:r>
              <a:rPr lang="en-US" sz="1200" kern="1200" dirty="0">
                <a:solidFill>
                  <a:schemeClr val="tx1"/>
                </a:solidFill>
                <a:effectLst/>
                <a:latin typeface="+mn-lt"/>
                <a:ea typeface="+mn-ea"/>
                <a:cs typeface="+mn-cs"/>
              </a:rPr>
              <a:t> "leadership"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subjectif</a:t>
            </a:r>
            <a:r>
              <a:rPr lang="en-US" sz="1200" kern="1200" dirty="0">
                <a:solidFill>
                  <a:schemeClr val="tx1"/>
                </a:solidFill>
                <a:effectLst/>
                <a:latin typeface="+mn-lt"/>
                <a:ea typeface="+mn-ea"/>
                <a:cs typeface="+mn-cs"/>
              </a:rPr>
              <a:t> et difficile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mesurer</a:t>
            </a:r>
            <a:r>
              <a:rPr lang="en-US" sz="1200" kern="1200" dirty="0">
                <a:solidFill>
                  <a:schemeClr val="tx1"/>
                </a:solidFill>
                <a:effectLst/>
                <a:latin typeface="+mn-lt"/>
                <a:ea typeface="+mn-ea"/>
                <a:cs typeface="+mn-cs"/>
              </a:rPr>
              <a:t>. Comment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-on le </a:t>
            </a:r>
            <a:r>
              <a:rPr lang="en-US" sz="1200" kern="1200" dirty="0" err="1">
                <a:solidFill>
                  <a:schemeClr val="tx1"/>
                </a:solidFill>
                <a:effectLst/>
                <a:latin typeface="+mn-lt"/>
                <a:ea typeface="+mn-ea"/>
                <a:cs typeface="+mn-cs"/>
              </a:rPr>
              <a:t>définir</a:t>
            </a:r>
            <a:r>
              <a:rPr lang="en-US" sz="1200" kern="1200" dirty="0">
                <a:solidFill>
                  <a:schemeClr val="tx1"/>
                </a:solidFill>
                <a:effectLst/>
                <a:latin typeface="+mn-lt"/>
                <a:ea typeface="+mn-ea"/>
                <a:cs typeface="+mn-cs"/>
              </a:rPr>
              <a:t> ?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meilleur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Accès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accru</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membres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communauté</a:t>
            </a:r>
            <a:r>
              <a:rPr lang="en-US" sz="1200" kern="1200" dirty="0">
                <a:solidFill>
                  <a:schemeClr val="tx1"/>
                </a:solidFill>
                <a:effectLst/>
                <a:latin typeface="+mn-lt"/>
                <a:ea typeface="+mn-ea"/>
                <a:cs typeface="+mn-cs"/>
              </a:rPr>
              <a:t> aux </a:t>
            </a:r>
            <a:r>
              <a:rPr lang="en-US" sz="1200" kern="1200" dirty="0" err="1">
                <a:solidFill>
                  <a:schemeClr val="tx1"/>
                </a:solidFill>
                <a:effectLst/>
                <a:latin typeface="+mn-lt"/>
                <a:ea typeface="+mn-ea"/>
                <a:cs typeface="+mn-cs"/>
              </a:rPr>
              <a:t>responsables</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gouvernement</a:t>
            </a:r>
            <a:r>
              <a:rPr lang="en-US" sz="1200" kern="1200" dirty="0">
                <a:solidFill>
                  <a:schemeClr val="tx1"/>
                </a:solidFill>
                <a:effectLst/>
                <a:latin typeface="+mn-lt"/>
                <a:ea typeface="+mn-ea"/>
                <a:cs typeface="+mn-cs"/>
              </a:rPr>
              <a:t> local" OU "</a:t>
            </a:r>
            <a:r>
              <a:rPr lang="en-US" sz="1200" kern="1200" dirty="0" err="1">
                <a:solidFill>
                  <a:schemeClr val="tx1"/>
                </a:solidFill>
                <a:effectLst/>
                <a:latin typeface="+mn-lt"/>
                <a:ea typeface="+mn-ea"/>
                <a:cs typeface="+mn-cs"/>
              </a:rPr>
              <a:t>Réactivité</a:t>
            </a:r>
            <a:r>
              <a:rPr lang="en-US" sz="1200" kern="1200" dirty="0">
                <a:solidFill>
                  <a:schemeClr val="tx1"/>
                </a:solidFill>
                <a:effectLst/>
                <a:latin typeface="+mn-lt"/>
                <a:ea typeface="+mn-ea"/>
                <a:cs typeface="+mn-cs"/>
              </a:rPr>
              <a:t> accrue des </a:t>
            </a:r>
            <a:r>
              <a:rPr lang="en-US" sz="1200" kern="1200" dirty="0" err="1">
                <a:solidFill>
                  <a:schemeClr val="tx1"/>
                </a:solidFill>
                <a:effectLst/>
                <a:latin typeface="+mn-lt"/>
                <a:ea typeface="+mn-ea"/>
                <a:cs typeface="+mn-cs"/>
              </a:rPr>
              <a:t>responsables</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gouvernement</a:t>
            </a:r>
            <a:r>
              <a:rPr lang="en-US" sz="1200" kern="1200" dirty="0">
                <a:solidFill>
                  <a:schemeClr val="tx1"/>
                </a:solidFill>
                <a:effectLst/>
                <a:latin typeface="+mn-lt"/>
                <a:ea typeface="+mn-ea"/>
                <a:cs typeface="+mn-cs"/>
              </a:rPr>
              <a:t> local" - il </a:t>
            </a:r>
            <a:r>
              <a:rPr lang="en-US" sz="1200" kern="1200" dirty="0" err="1">
                <a:solidFill>
                  <a:schemeClr val="tx1"/>
                </a:solidFill>
                <a:effectLst/>
                <a:latin typeface="+mn-lt"/>
                <a:ea typeface="+mn-ea"/>
                <a:cs typeface="+mn-cs"/>
              </a:rPr>
              <a:t>s'agit</a:t>
            </a:r>
            <a:r>
              <a:rPr lang="en-US" sz="1200" kern="1200" dirty="0">
                <a:solidFill>
                  <a:schemeClr val="tx1"/>
                </a:solidFill>
                <a:effectLst/>
                <a:latin typeface="+mn-lt"/>
                <a:ea typeface="+mn-ea"/>
                <a:cs typeface="+mn-cs"/>
              </a:rPr>
              <a:t> dans les deux </a:t>
            </a:r>
            <a:r>
              <a:rPr lang="en-US" sz="1200" kern="1200" dirty="0" err="1">
                <a:solidFill>
                  <a:schemeClr val="tx1"/>
                </a:solidFill>
                <a:effectLst/>
                <a:latin typeface="+mn-lt"/>
                <a:ea typeface="+mn-ea"/>
                <a:cs typeface="+mn-cs"/>
              </a:rPr>
              <a:t>cas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plus tangibles qui </a:t>
            </a:r>
            <a:r>
              <a:rPr lang="en-US" sz="1200" kern="1200" dirty="0" err="1">
                <a:solidFill>
                  <a:schemeClr val="tx1"/>
                </a:solidFill>
                <a:effectLst/>
                <a:latin typeface="+mn-lt"/>
                <a:ea typeface="+mn-ea"/>
                <a:cs typeface="+mn-cs"/>
              </a:rPr>
              <a:t>peuvent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mesurés</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Notamment</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courant, pendant la phase de </a:t>
            </a:r>
            <a:r>
              <a:rPr lang="en-US" sz="1200" kern="1200" dirty="0" err="1">
                <a:solidFill>
                  <a:schemeClr val="tx1"/>
                </a:solidFill>
                <a:effectLst/>
                <a:latin typeface="+mn-lt"/>
                <a:ea typeface="+mn-ea"/>
                <a:cs typeface="+mn-cs"/>
              </a:rPr>
              <a:t>développement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découvrir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l'énoncé</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doit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rendu</a:t>
            </a:r>
            <a:r>
              <a:rPr lang="en-US" sz="1200" kern="1200" dirty="0">
                <a:solidFill>
                  <a:schemeClr val="tx1"/>
                </a:solidFill>
                <a:effectLst/>
                <a:latin typeface="+mn-lt"/>
                <a:ea typeface="+mn-ea"/>
                <a:cs typeface="+mn-cs"/>
              </a:rPr>
              <a:t> plus précis et </a:t>
            </a:r>
            <a:r>
              <a:rPr lang="en-US" sz="1200" kern="1200" dirty="0" err="1">
                <a:solidFill>
                  <a:schemeClr val="tx1"/>
                </a:solidFill>
                <a:effectLst/>
                <a:latin typeface="+mn-lt"/>
                <a:ea typeface="+mn-ea"/>
                <a:cs typeface="+mn-cs"/>
              </a:rPr>
              <a:t>aligné</a:t>
            </a:r>
            <a:r>
              <a:rPr lang="en-US" sz="1200" kern="1200" dirty="0">
                <a:solidFill>
                  <a:schemeClr val="tx1"/>
                </a:solidFill>
                <a:effectLst/>
                <a:latin typeface="+mn-lt"/>
                <a:ea typeface="+mn-ea"/>
                <a:cs typeface="+mn-cs"/>
              </a:rPr>
              <a:t> sur le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seront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mesurés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normale</a:t>
            </a:r>
            <a:r>
              <a:rPr lang="en-US" sz="1200" kern="1200" dirty="0">
                <a:solidFill>
                  <a:schemeClr val="tx1"/>
                </a:solidFill>
                <a:effectLst/>
                <a:latin typeface="+mn-lt"/>
                <a:ea typeface="+mn-ea"/>
                <a:cs typeface="+mn-cs"/>
              </a:rPr>
              <a:t> et utile de la phase de </a:t>
            </a:r>
            <a:r>
              <a:rPr lang="en-US" sz="1200" kern="1200" dirty="0" err="1">
                <a:solidFill>
                  <a:schemeClr val="tx1"/>
                </a:solidFill>
                <a:effectLst/>
                <a:latin typeface="+mn-lt"/>
                <a:ea typeface="+mn-ea"/>
                <a:cs typeface="+mn-cs"/>
              </a:rPr>
              <a:t>développement</a:t>
            </a:r>
            <a:r>
              <a:rPr lang="en-US" sz="1200" kern="1200" dirty="0">
                <a:solidFill>
                  <a:schemeClr val="tx1"/>
                </a:solidFill>
                <a:effectLst/>
                <a:latin typeface="+mn-lt"/>
                <a:ea typeface="+mn-ea"/>
                <a:cs typeface="+mn-cs"/>
              </a:rPr>
              <a:t> des RF. Les </a:t>
            </a:r>
            <a:r>
              <a:rPr lang="en-US" sz="1200" kern="1200" dirty="0" err="1">
                <a:solidFill>
                  <a:schemeClr val="tx1"/>
                </a:solidFill>
                <a:effectLst/>
                <a:latin typeface="+mn-lt"/>
                <a:ea typeface="+mn-ea"/>
                <a:cs typeface="+mn-cs"/>
              </a:rPr>
              <a:t>indicateurs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moyen</a:t>
            </a:r>
            <a:r>
              <a:rPr lang="en-US" sz="1200" kern="1200" dirty="0">
                <a:solidFill>
                  <a:schemeClr val="tx1"/>
                </a:solidFill>
                <a:effectLst/>
                <a:latin typeface="+mn-lt"/>
                <a:ea typeface="+mn-ea"/>
                <a:cs typeface="+mn-cs"/>
              </a:rPr>
              <a:t> de tester et </a:t>
            </a:r>
            <a:r>
              <a:rPr lang="en-US" sz="1200" kern="1200" dirty="0" err="1">
                <a:solidFill>
                  <a:schemeClr val="tx1"/>
                </a:solidFill>
                <a:effectLst/>
                <a:latin typeface="+mn-lt"/>
                <a:ea typeface="+mn-ea"/>
                <a:cs typeface="+mn-cs"/>
              </a:rPr>
              <a:t>d'affiner</a:t>
            </a:r>
            <a:r>
              <a:rPr lang="en-US" sz="1200" kern="1200" dirty="0">
                <a:solidFill>
                  <a:schemeClr val="tx1"/>
                </a:solidFill>
                <a:effectLst/>
                <a:latin typeface="+mn-lt"/>
                <a:ea typeface="+mn-ea"/>
                <a:cs typeface="+mn-cs"/>
              </a:rPr>
              <a:t> le cadre pour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clair</a:t>
            </a:r>
            <a:r>
              <a:rPr lang="en-US" sz="1200" kern="1200" dirty="0">
                <a:solidFill>
                  <a:schemeClr val="tx1"/>
                </a:solidFill>
                <a:effectLst/>
                <a:latin typeface="+mn-lt"/>
                <a:ea typeface="+mn-ea"/>
                <a:cs typeface="+mn-cs"/>
              </a:rPr>
              <a:t> et précis que possible.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eaLnBrk="1" hangingPunct="1"/>
            <a:endParaRPr lang="en-US" altLang="en-US" dirty="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AE929141-98E3-4E1F-94C7-A6FE6BA6CD3B}" type="slidenum">
              <a:rPr lang="en-US" altLang="en-US" sz="1200" smtClean="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t>Faisons</a:t>
            </a:r>
            <a:r>
              <a:rPr lang="en-US" altLang="en-US" dirty="0"/>
              <a:t> un </a:t>
            </a:r>
            <a:r>
              <a:rPr lang="en-US" altLang="en-US" dirty="0" err="1"/>
              <a:t>exercice</a:t>
            </a:r>
            <a:r>
              <a:rPr lang="en-US" altLang="en-US" dirty="0"/>
              <a:t> pour </a:t>
            </a:r>
            <a:r>
              <a:rPr lang="en-US" altLang="en-US" dirty="0" err="1"/>
              <a:t>voir</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comprenez</a:t>
            </a:r>
            <a:r>
              <a:rPr lang="en-US" altLang="en-US" dirty="0"/>
              <a:t> bien les </a:t>
            </a:r>
            <a:r>
              <a:rPr lang="en-US" altLang="en-US" dirty="0" err="1"/>
              <a:t>caractéristiques</a:t>
            </a:r>
            <a:r>
              <a:rPr lang="en-US" altLang="en-US" dirty="0"/>
              <a:t> </a:t>
            </a:r>
            <a:r>
              <a:rPr lang="en-US" altLang="en-US" dirty="0" err="1"/>
              <a:t>d'une</a:t>
            </a:r>
            <a:r>
              <a:rPr lang="en-US" altLang="en-US" dirty="0"/>
              <a:t> bonne </a:t>
            </a:r>
            <a:r>
              <a:rPr lang="en-US" altLang="en-US" dirty="0" err="1"/>
              <a:t>déclaration</a:t>
            </a:r>
            <a:r>
              <a:rPr lang="en-US" altLang="en-US" dirty="0"/>
              <a:t> de </a:t>
            </a:r>
            <a:r>
              <a:rPr lang="en-US" altLang="en-US" dirty="0" err="1"/>
              <a:t>résultat</a:t>
            </a:r>
            <a:r>
              <a:rPr lang="en-US" altLang="en-US" dirty="0"/>
              <a:t>.</a:t>
            </a:r>
          </a:p>
          <a:p>
            <a:pPr marL="171450" indent="-171450" eaLnBrk="1" hangingPunct="1">
              <a:buFont typeface="Arial" panose="020B0604020202020204" pitchFamily="34" charset="0"/>
              <a:buChar char="•"/>
            </a:pPr>
            <a:r>
              <a:rPr lang="en-US" altLang="en-US" dirty="0"/>
              <a:t>Je </a:t>
            </a:r>
            <a:r>
              <a:rPr lang="en-US" altLang="en-US" dirty="0" err="1"/>
              <a:t>vais</a:t>
            </a:r>
            <a:r>
              <a:rPr lang="en-US" altLang="en-US" dirty="0"/>
              <a:t> lire </a:t>
            </a:r>
            <a:r>
              <a:rPr lang="en-US" altLang="en-US" dirty="0" err="1"/>
              <a:t>chaque</a:t>
            </a:r>
            <a:r>
              <a:rPr lang="en-US" altLang="en-US" dirty="0"/>
              <a:t> </a:t>
            </a:r>
            <a:r>
              <a:rPr lang="en-US" altLang="en-US" dirty="0" err="1"/>
              <a:t>déclaration</a:t>
            </a:r>
            <a:r>
              <a:rPr lang="en-US" altLang="en-US" dirty="0"/>
              <a:t>.  </a:t>
            </a:r>
            <a:r>
              <a:rPr lang="en-US" altLang="en-US" dirty="0" err="1"/>
              <a:t>Mettez</a:t>
            </a:r>
            <a:r>
              <a:rPr lang="en-US" altLang="en-US" dirty="0"/>
              <a:t> </a:t>
            </a:r>
            <a:r>
              <a:rPr lang="en-US" altLang="en-US" dirty="0" err="1"/>
              <a:t>l'enregistrement</a:t>
            </a:r>
            <a:r>
              <a:rPr lang="en-US" altLang="en-US" dirty="0"/>
              <a:t> </a:t>
            </a:r>
            <a:r>
              <a:rPr lang="en-US" altLang="en-US" dirty="0" err="1"/>
              <a:t>en</a:t>
            </a:r>
            <a:r>
              <a:rPr lang="en-US" altLang="en-US" dirty="0"/>
              <a:t> pause après </a:t>
            </a:r>
            <a:r>
              <a:rPr lang="en-US" altLang="en-US" dirty="0" err="1"/>
              <a:t>chaque</a:t>
            </a:r>
            <a:r>
              <a:rPr lang="en-US" altLang="en-US" dirty="0"/>
              <a:t> </a:t>
            </a:r>
            <a:r>
              <a:rPr lang="en-US" altLang="en-US" dirty="0" err="1"/>
              <a:t>déclaration</a:t>
            </a:r>
            <a:r>
              <a:rPr lang="en-US" altLang="en-US" dirty="0"/>
              <a:t> pour </a:t>
            </a:r>
            <a:r>
              <a:rPr lang="en-US" altLang="en-US" dirty="0" err="1"/>
              <a:t>décider</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pensez</a:t>
            </a:r>
            <a:r>
              <a:rPr lang="en-US" altLang="en-US" dirty="0"/>
              <a:t> que la </a:t>
            </a:r>
            <a:r>
              <a:rPr lang="en-US" altLang="en-US" dirty="0" err="1"/>
              <a:t>déclaration</a:t>
            </a:r>
            <a:r>
              <a:rPr lang="en-US" altLang="en-US" dirty="0"/>
              <a:t> de </a:t>
            </a:r>
            <a:r>
              <a:rPr lang="en-US" altLang="en-US" dirty="0" err="1"/>
              <a:t>résultats</a:t>
            </a:r>
            <a:r>
              <a:rPr lang="en-US" altLang="en-US" dirty="0"/>
              <a:t> </a:t>
            </a:r>
            <a:r>
              <a:rPr lang="en-US" altLang="en-US" dirty="0" err="1"/>
              <a:t>est</a:t>
            </a:r>
            <a:r>
              <a:rPr lang="en-US" altLang="en-US" dirty="0"/>
              <a:t> bonne </a:t>
            </a:r>
            <a:r>
              <a:rPr lang="en-US" altLang="en-US" dirty="0" err="1"/>
              <a:t>ou</a:t>
            </a:r>
            <a:r>
              <a:rPr lang="en-US" altLang="en-US" dirty="0"/>
              <a:t> </a:t>
            </a:r>
            <a:r>
              <a:rPr lang="en-US" altLang="en-US" dirty="0" err="1"/>
              <a:t>mauvaise</a:t>
            </a:r>
            <a:r>
              <a:rPr lang="en-US" altLang="en-US" dirty="0"/>
              <a:t> - et </a:t>
            </a:r>
            <a:r>
              <a:rPr lang="en-US" altLang="en-US" dirty="0" err="1"/>
              <a:t>pourquoi</a:t>
            </a:r>
            <a:r>
              <a:rPr lang="en-US" altLang="en-US" dirty="0"/>
              <a:t> </a:t>
            </a:r>
            <a:r>
              <a:rPr lang="en-US" altLang="en-US" dirty="0" err="1"/>
              <a:t>vous</a:t>
            </a:r>
            <a:r>
              <a:rPr lang="en-US" altLang="en-US" dirty="0"/>
              <a:t> le </a:t>
            </a:r>
            <a:r>
              <a:rPr lang="en-US" altLang="en-US" dirty="0" err="1"/>
              <a:t>pensez</a:t>
            </a:r>
            <a:r>
              <a:rPr lang="en-US" altLang="en-US" dirty="0"/>
              <a:t>.  </a:t>
            </a:r>
            <a:r>
              <a:rPr lang="en-US" altLang="en-US" dirty="0" err="1"/>
              <a:t>Appuyez</a:t>
            </a:r>
            <a:r>
              <a:rPr lang="en-US" altLang="en-US" dirty="0"/>
              <a:t> sur la </a:t>
            </a:r>
            <a:r>
              <a:rPr lang="en-US" altLang="en-US" dirty="0" err="1"/>
              <a:t>touche</a:t>
            </a:r>
            <a:r>
              <a:rPr lang="en-US" altLang="en-US" dirty="0"/>
              <a:t> "play" pour entendre la </a:t>
            </a:r>
            <a:r>
              <a:rPr lang="en-US" altLang="en-US" dirty="0" err="1"/>
              <a:t>réponse</a:t>
            </a:r>
            <a:r>
              <a:rPr lang="en-US" altLang="en-US" dirty="0"/>
              <a:t> après </a:t>
            </a:r>
            <a:r>
              <a:rPr lang="en-US" altLang="en-US" dirty="0" err="1"/>
              <a:t>chaque</a:t>
            </a:r>
            <a:r>
              <a:rPr lang="en-US" altLang="en-US" dirty="0"/>
              <a:t> affirmation.</a:t>
            </a:r>
          </a:p>
          <a:p>
            <a:pPr marL="171450" indent="-171450" eaLnBrk="1" hangingPunct="1">
              <a:buFont typeface="Arial" panose="020B0604020202020204" pitchFamily="34" charset="0"/>
              <a:buChar char="•"/>
            </a:pPr>
            <a:r>
              <a:rPr lang="en-US" altLang="en-US" dirty="0"/>
              <a:t>1) </a:t>
            </a:r>
            <a:r>
              <a:rPr lang="en-US" altLang="en-US" dirty="0" err="1"/>
              <a:t>Création</a:t>
            </a:r>
            <a:r>
              <a:rPr lang="en-US" altLang="en-US" dirty="0"/>
              <a:t> de </a:t>
            </a:r>
            <a:r>
              <a:rPr lang="en-US" altLang="en-US" dirty="0" err="1"/>
              <a:t>comités</a:t>
            </a:r>
            <a:r>
              <a:rPr lang="en-US" altLang="en-US" dirty="0"/>
              <a:t> </a:t>
            </a:r>
            <a:r>
              <a:rPr lang="en-US" altLang="en-US" dirty="0" err="1"/>
              <a:t>communautaires</a:t>
            </a:r>
            <a:r>
              <a:rPr lang="en-US" altLang="en-US" dirty="0"/>
              <a:t> sur le travail des enfants.  Est-</a:t>
            </a:r>
            <a:r>
              <a:rPr lang="en-US" altLang="en-US" dirty="0" err="1"/>
              <a:t>ce</a:t>
            </a:r>
            <a:r>
              <a:rPr lang="en-US" altLang="en-US" dirty="0"/>
              <a:t> </a:t>
            </a:r>
            <a:r>
              <a:rPr lang="en-US" altLang="en-US" dirty="0" err="1"/>
              <a:t>une</a:t>
            </a:r>
            <a:r>
              <a:rPr lang="en-US" altLang="en-US" dirty="0"/>
              <a:t> bonne </a:t>
            </a:r>
            <a:r>
              <a:rPr lang="en-US" altLang="en-US" dirty="0" err="1"/>
              <a:t>ou</a:t>
            </a:r>
            <a:r>
              <a:rPr lang="en-US" altLang="en-US" dirty="0"/>
              <a:t> </a:t>
            </a:r>
            <a:r>
              <a:rPr lang="en-US" altLang="en-US" dirty="0" err="1"/>
              <a:t>une</a:t>
            </a:r>
            <a:r>
              <a:rPr lang="en-US" altLang="en-US" dirty="0"/>
              <a:t> </a:t>
            </a:r>
            <a:r>
              <a:rPr lang="en-US" altLang="en-US" dirty="0" err="1"/>
              <a:t>mauvaise</a:t>
            </a:r>
            <a:r>
              <a:rPr lang="en-US" altLang="en-US" dirty="0"/>
              <a:t> chose ?  </a:t>
            </a:r>
            <a:r>
              <a:rPr lang="en-US" altLang="en-US" dirty="0" err="1"/>
              <a:t>Pourquoi</a:t>
            </a:r>
            <a:r>
              <a:rPr lang="en-US" altLang="en-US" dirty="0"/>
              <a:t> ?</a:t>
            </a:r>
          </a:p>
          <a:p>
            <a:pPr marL="171450" indent="-171450" eaLnBrk="1" hangingPunct="1">
              <a:buFont typeface="Arial" panose="020B0604020202020204" pitchFamily="34" charset="0"/>
              <a:buChar char="•"/>
            </a:pPr>
            <a:r>
              <a:rPr lang="en-US" altLang="en-US" dirty="0"/>
              <a:t>  </a:t>
            </a:r>
            <a:r>
              <a:rPr lang="en-US" altLang="en-US" dirty="0" err="1"/>
              <a:t>C'est</a:t>
            </a:r>
            <a:r>
              <a:rPr lang="en-US" altLang="en-US" dirty="0"/>
              <a:t> bon.  </a:t>
            </a:r>
            <a:r>
              <a:rPr lang="en-US" altLang="en-US" dirty="0" err="1"/>
              <a:t>C'est</a:t>
            </a:r>
            <a:r>
              <a:rPr lang="en-US" altLang="en-US" dirty="0"/>
              <a:t> </a:t>
            </a:r>
            <a:r>
              <a:rPr lang="en-US" altLang="en-US" dirty="0" err="1"/>
              <a:t>uni-niveau</a:t>
            </a:r>
            <a:r>
              <a:rPr lang="en-US" altLang="en-US" dirty="0"/>
              <a:t> et </a:t>
            </a:r>
            <a:r>
              <a:rPr lang="en-US" altLang="en-US" dirty="0" err="1"/>
              <a:t>uni-dimensionnel</a:t>
            </a:r>
            <a:r>
              <a:rPr lang="en-US" altLang="en-US" dirty="0"/>
              <a:t>, précis et </a:t>
            </a:r>
            <a:r>
              <a:rPr lang="en-US" altLang="en-US" dirty="0" err="1"/>
              <a:t>mesurable</a:t>
            </a:r>
            <a:r>
              <a:rPr lang="en-US" altLang="en-US" dirty="0"/>
              <a:t>. </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2) </a:t>
            </a:r>
            <a:r>
              <a:rPr lang="en-US" altLang="en-US" dirty="0" err="1"/>
              <a:t>Amélioration</a:t>
            </a:r>
            <a:r>
              <a:rPr lang="en-US" altLang="en-US" dirty="0"/>
              <a:t> des </a:t>
            </a:r>
            <a:r>
              <a:rPr lang="en-US" altLang="en-US" dirty="0" err="1"/>
              <a:t>connaissances</a:t>
            </a:r>
            <a:r>
              <a:rPr lang="en-US" altLang="en-US" dirty="0"/>
              <a:t> et des attitudes des </a:t>
            </a:r>
            <a:r>
              <a:rPr lang="en-US" altLang="en-US" dirty="0" err="1"/>
              <a:t>dirigeants</a:t>
            </a:r>
            <a:r>
              <a:rPr lang="en-US" altLang="en-US" dirty="0"/>
              <a:t> </a:t>
            </a:r>
            <a:r>
              <a:rPr lang="en-US" altLang="en-US" dirty="0" err="1"/>
              <a:t>communautaires</a:t>
            </a:r>
            <a:r>
              <a:rPr lang="en-US" altLang="en-US" dirty="0"/>
              <a:t> </a:t>
            </a:r>
            <a:r>
              <a:rPr lang="en-US" altLang="en-US" dirty="0" err="1"/>
              <a:t>concernant</a:t>
            </a:r>
            <a:r>
              <a:rPr lang="en-US" altLang="en-US" dirty="0"/>
              <a:t> les </a:t>
            </a:r>
            <a:r>
              <a:rPr lang="en-US" altLang="en-US" dirty="0" err="1"/>
              <a:t>lois</a:t>
            </a:r>
            <a:r>
              <a:rPr lang="en-US" altLang="en-US" dirty="0"/>
              <a:t> sur le travail des enfants et les droits des enfants.  Bon ?  </a:t>
            </a:r>
            <a:r>
              <a:rPr lang="en-US" altLang="en-US" dirty="0" err="1"/>
              <a:t>Mauvais</a:t>
            </a:r>
            <a:r>
              <a:rPr lang="en-US" altLang="en-US" dirty="0"/>
              <a:t> ? </a:t>
            </a:r>
            <a:r>
              <a:rPr lang="en-US" altLang="en-US" dirty="0" err="1"/>
              <a:t>Pourquoi</a:t>
            </a:r>
            <a:r>
              <a:rPr lang="en-US" altLang="en-US" dirty="0"/>
              <a:t> ?</a:t>
            </a:r>
          </a:p>
          <a:p>
            <a:pPr marL="171450" indent="-171450" eaLnBrk="1" hangingPunct="1">
              <a:buFont typeface="Arial" panose="020B0604020202020204" pitchFamily="34" charset="0"/>
              <a:buChar char="•"/>
            </a:pPr>
            <a:r>
              <a:rPr lang="en-US" altLang="en-US" dirty="0" err="1"/>
              <a:t>C'est</a:t>
            </a:r>
            <a:r>
              <a:rPr lang="en-US" altLang="en-US" dirty="0"/>
              <a:t> </a:t>
            </a:r>
            <a:r>
              <a:rPr lang="en-US" altLang="en-US" dirty="0" err="1"/>
              <a:t>mauvais</a:t>
            </a:r>
            <a:r>
              <a:rPr lang="en-US" altLang="en-US" dirty="0"/>
              <a:t>.  Elle </a:t>
            </a:r>
            <a:r>
              <a:rPr lang="en-US" altLang="en-US" dirty="0" err="1"/>
              <a:t>est</a:t>
            </a:r>
            <a:r>
              <a:rPr lang="en-US" altLang="en-US" dirty="0"/>
              <a:t> </a:t>
            </a:r>
            <a:r>
              <a:rPr lang="en-US" altLang="en-US" dirty="0" err="1"/>
              <a:t>multidimensionnelle</a:t>
            </a:r>
            <a:r>
              <a:rPr lang="en-US" altLang="en-US" dirty="0"/>
              <a:t> : </a:t>
            </a:r>
            <a:r>
              <a:rPr lang="en-US" altLang="en-US" dirty="0" err="1"/>
              <a:t>elle</a:t>
            </a:r>
            <a:r>
              <a:rPr lang="en-US" altLang="en-US" dirty="0"/>
              <a:t> </a:t>
            </a:r>
            <a:r>
              <a:rPr lang="en-US" altLang="en-US" dirty="0" err="1"/>
              <a:t>inclut</a:t>
            </a:r>
            <a:r>
              <a:rPr lang="en-US" altLang="en-US" dirty="0"/>
              <a:t> </a:t>
            </a:r>
            <a:r>
              <a:rPr lang="en-US" altLang="en-US" dirty="0" err="1"/>
              <a:t>à</a:t>
            </a:r>
            <a:r>
              <a:rPr lang="en-US" altLang="en-US" dirty="0"/>
              <a:t> la </a:t>
            </a:r>
            <a:r>
              <a:rPr lang="en-US" altLang="en-US" dirty="0" err="1"/>
              <a:t>fois</a:t>
            </a:r>
            <a:r>
              <a:rPr lang="en-US" altLang="en-US" dirty="0"/>
              <a:t> les </a:t>
            </a:r>
            <a:r>
              <a:rPr lang="en-US" altLang="en-US" dirty="0" err="1"/>
              <a:t>connaissances</a:t>
            </a:r>
            <a:r>
              <a:rPr lang="en-US" altLang="en-US" dirty="0"/>
              <a:t> ET les attitudes </a:t>
            </a:r>
            <a:r>
              <a:rPr lang="en-US" altLang="en-US" dirty="0" err="1"/>
              <a:t>améliorées</a:t>
            </a:r>
            <a:r>
              <a:rPr lang="en-US" altLang="en-US" dirty="0"/>
              <a:t>.  Il </a:t>
            </a:r>
            <a:r>
              <a:rPr lang="en-US" altLang="en-US" dirty="0" err="1"/>
              <a:t>est</a:t>
            </a:r>
            <a:r>
              <a:rPr lang="en-US" altLang="en-US" dirty="0"/>
              <a:t> </a:t>
            </a:r>
            <a:r>
              <a:rPr lang="en-US" altLang="en-US" dirty="0" err="1"/>
              <a:t>aussi</a:t>
            </a:r>
            <a:r>
              <a:rPr lang="en-US" altLang="en-US" dirty="0"/>
              <a:t> </a:t>
            </a:r>
            <a:r>
              <a:rPr lang="en-US" altLang="en-US" dirty="0" err="1"/>
              <a:t>probablement</a:t>
            </a:r>
            <a:r>
              <a:rPr lang="en-US" altLang="en-US" dirty="0"/>
              <a:t> multi-</a:t>
            </a:r>
            <a:r>
              <a:rPr lang="en-US" altLang="en-US" dirty="0" err="1"/>
              <a:t>niveaux</a:t>
            </a:r>
            <a:r>
              <a:rPr lang="en-US" altLang="en-US" dirty="0"/>
              <a:t> car nous </a:t>
            </a:r>
            <a:r>
              <a:rPr lang="en-US" altLang="en-US" dirty="0" err="1"/>
              <a:t>essayons</a:t>
            </a:r>
            <a:r>
              <a:rPr lang="en-US" altLang="en-US" dirty="0"/>
              <a:t> </a:t>
            </a:r>
            <a:r>
              <a:rPr lang="en-US" altLang="en-US" dirty="0" err="1"/>
              <a:t>souvent</a:t>
            </a:r>
            <a:r>
              <a:rPr lang="en-US" altLang="en-US" dirty="0"/>
              <a:t> de changer les attitudes </a:t>
            </a:r>
            <a:r>
              <a:rPr lang="en-US" altLang="en-US" dirty="0" err="1"/>
              <a:t>en</a:t>
            </a:r>
            <a:r>
              <a:rPr lang="en-US" altLang="en-US" dirty="0"/>
              <a:t> </a:t>
            </a:r>
            <a:r>
              <a:rPr lang="en-US" altLang="en-US" dirty="0" err="1"/>
              <a:t>améliorant</a:t>
            </a:r>
            <a:r>
              <a:rPr lang="en-US" altLang="en-US" dirty="0"/>
              <a:t> les </a:t>
            </a:r>
            <a:r>
              <a:rPr lang="en-US" altLang="en-US" dirty="0" err="1"/>
              <a:t>connaissances</a:t>
            </a:r>
            <a:r>
              <a:rPr lang="en-US" altLang="en-US" dirty="0"/>
              <a:t> des gens sur </a:t>
            </a:r>
            <a:r>
              <a:rPr lang="en-US" altLang="en-US" dirty="0" err="1"/>
              <a:t>quelque</a:t>
            </a:r>
            <a:r>
              <a:rPr lang="en-US" altLang="en-US" dirty="0"/>
              <a:t> chose. </a:t>
            </a:r>
            <a:r>
              <a:rPr lang="en-US" altLang="en-US" dirty="0" err="1"/>
              <a:t>Ainsi</a:t>
            </a:r>
            <a:r>
              <a:rPr lang="en-US" altLang="en-US" dirty="0"/>
              <a:t>, </a:t>
            </a:r>
            <a:r>
              <a:rPr lang="en-US" altLang="en-US" dirty="0" err="1"/>
              <a:t>cet</a:t>
            </a:r>
            <a:r>
              <a:rPr lang="en-US" altLang="en-US" dirty="0"/>
              <a:t> </a:t>
            </a:r>
            <a:r>
              <a:rPr lang="en-US" altLang="en-US" dirty="0" err="1"/>
              <a:t>exemple</a:t>
            </a:r>
            <a:r>
              <a:rPr lang="en-US" altLang="en-US" dirty="0"/>
              <a:t> sera </a:t>
            </a:r>
            <a:r>
              <a:rPr lang="en-US" altLang="en-US" dirty="0" err="1"/>
              <a:t>meilleur</a:t>
            </a:r>
            <a:r>
              <a:rPr lang="en-US" altLang="en-US" dirty="0"/>
              <a:t> </a:t>
            </a:r>
            <a:r>
              <a:rPr lang="en-US" altLang="en-US" dirty="0" err="1"/>
              <a:t>en</a:t>
            </a:r>
            <a:r>
              <a:rPr lang="en-US" altLang="en-US" dirty="0"/>
              <a:t> tant que 2 </a:t>
            </a:r>
            <a:r>
              <a:rPr lang="en-US" altLang="en-US" dirty="0" err="1"/>
              <a:t>résultats</a:t>
            </a:r>
            <a:r>
              <a:rPr lang="en-US" altLang="en-US" dirty="0"/>
              <a:t> </a:t>
            </a:r>
            <a:r>
              <a:rPr lang="en-US" altLang="en-US" dirty="0" err="1"/>
              <a:t>différents</a:t>
            </a:r>
            <a:r>
              <a:rPr lang="en-US" altLang="en-US" dirty="0"/>
              <a:t> :</a:t>
            </a:r>
          </a:p>
          <a:p>
            <a:pPr marL="171450" indent="-171450" eaLnBrk="1" hangingPunct="1">
              <a:buFont typeface="Arial" panose="020B0604020202020204" pitchFamily="34" charset="0"/>
              <a:buChar char="•"/>
            </a:pPr>
            <a:r>
              <a:rPr lang="en-US" altLang="en-US" sz="1200" dirty="0" err="1">
                <a:solidFill>
                  <a:schemeClr val="accent6">
                    <a:lumMod val="50000"/>
                  </a:schemeClr>
                </a:solidFill>
              </a:rPr>
              <a:t>élioration</a:t>
            </a:r>
            <a:r>
              <a:rPr lang="en-US" altLang="en-US" sz="1200" dirty="0">
                <a:solidFill>
                  <a:schemeClr val="accent6">
                    <a:lumMod val="50000"/>
                  </a:schemeClr>
                </a:solidFill>
              </a:rPr>
              <a:t> des </a:t>
            </a:r>
            <a:r>
              <a:rPr lang="en-US" altLang="en-US" sz="1200" dirty="0" err="1">
                <a:solidFill>
                  <a:schemeClr val="accent6">
                    <a:lumMod val="50000"/>
                  </a:schemeClr>
                </a:solidFill>
              </a:rPr>
              <a:t>connaissances</a:t>
            </a:r>
            <a:r>
              <a:rPr lang="en-US" altLang="en-US" sz="1200" dirty="0">
                <a:solidFill>
                  <a:schemeClr val="accent6">
                    <a:lumMod val="50000"/>
                  </a:schemeClr>
                </a:solidFill>
              </a:rPr>
              <a:t> des </a:t>
            </a:r>
            <a:r>
              <a:rPr lang="en-US" altLang="en-US" sz="1200" dirty="0" err="1">
                <a:solidFill>
                  <a:schemeClr val="accent6">
                    <a:lumMod val="50000"/>
                  </a:schemeClr>
                </a:solidFill>
              </a:rPr>
              <a:t>dirigeants</a:t>
            </a:r>
            <a:r>
              <a:rPr lang="en-US" altLang="en-US" sz="1200" dirty="0">
                <a:solidFill>
                  <a:schemeClr val="accent6">
                    <a:lumMod val="50000"/>
                  </a:schemeClr>
                </a:solidFill>
              </a:rPr>
              <a:t> </a:t>
            </a:r>
            <a:r>
              <a:rPr lang="en-US" altLang="en-US" sz="1200" dirty="0" err="1">
                <a:solidFill>
                  <a:schemeClr val="accent6">
                    <a:lumMod val="50000"/>
                  </a:schemeClr>
                </a:solidFill>
              </a:rPr>
              <a:t>communautaires</a:t>
            </a:r>
            <a:r>
              <a:rPr lang="en-US" altLang="en-US" sz="1200" dirty="0">
                <a:solidFill>
                  <a:schemeClr val="accent6">
                    <a:lumMod val="50000"/>
                  </a:schemeClr>
                </a:solidFill>
              </a:rPr>
              <a:t> </a:t>
            </a:r>
            <a:r>
              <a:rPr lang="en-US" altLang="en-US" sz="1200" dirty="0" err="1">
                <a:solidFill>
                  <a:schemeClr val="accent6">
                    <a:lumMod val="50000"/>
                  </a:schemeClr>
                </a:solidFill>
              </a:rPr>
              <a:t>concernant</a:t>
            </a:r>
            <a:r>
              <a:rPr lang="en-US" altLang="en-US" sz="1200" dirty="0">
                <a:solidFill>
                  <a:schemeClr val="accent6">
                    <a:lumMod val="50000"/>
                  </a:schemeClr>
                </a:solidFill>
              </a:rPr>
              <a:t> les </a:t>
            </a:r>
            <a:r>
              <a:rPr lang="en-US" altLang="en-US" sz="1200" dirty="0" err="1">
                <a:solidFill>
                  <a:schemeClr val="accent6">
                    <a:lumMod val="50000"/>
                  </a:schemeClr>
                </a:solidFill>
              </a:rPr>
              <a:t>lois</a:t>
            </a:r>
            <a:r>
              <a:rPr lang="en-US" altLang="en-US" sz="1200" dirty="0">
                <a:solidFill>
                  <a:schemeClr val="accent6">
                    <a:lumMod val="50000"/>
                  </a:schemeClr>
                </a:solidFill>
              </a:rPr>
              <a:t> sur le travail des enfants et les droits des enfants ET</a:t>
            </a:r>
          </a:p>
          <a:p>
            <a:pPr marL="171450" indent="-171450" eaLnBrk="1" hangingPunct="1">
              <a:buFont typeface="Arial" panose="020B0604020202020204" pitchFamily="34" charset="0"/>
              <a:buChar char="•"/>
            </a:pPr>
            <a:r>
              <a:rPr lang="en-US" altLang="en-US" sz="1200" dirty="0" err="1">
                <a:solidFill>
                  <a:schemeClr val="accent6">
                    <a:lumMod val="50000"/>
                  </a:schemeClr>
                </a:solidFill>
              </a:rPr>
              <a:t>Amélioration</a:t>
            </a:r>
            <a:r>
              <a:rPr lang="en-US" altLang="en-US" sz="1200" dirty="0">
                <a:solidFill>
                  <a:schemeClr val="accent6">
                    <a:lumMod val="50000"/>
                  </a:schemeClr>
                </a:solidFill>
              </a:rPr>
              <a:t> des attitudes des </a:t>
            </a:r>
            <a:r>
              <a:rPr lang="en-US" altLang="en-US" sz="1200" dirty="0" err="1">
                <a:solidFill>
                  <a:schemeClr val="accent6">
                    <a:lumMod val="50000"/>
                  </a:schemeClr>
                </a:solidFill>
              </a:rPr>
              <a:t>dirigeants</a:t>
            </a:r>
            <a:r>
              <a:rPr lang="en-US" altLang="en-US" sz="1200" dirty="0">
                <a:solidFill>
                  <a:schemeClr val="accent6">
                    <a:lumMod val="50000"/>
                  </a:schemeClr>
                </a:solidFill>
              </a:rPr>
              <a:t> </a:t>
            </a:r>
            <a:r>
              <a:rPr lang="en-US" altLang="en-US" sz="1200" dirty="0" err="1">
                <a:solidFill>
                  <a:schemeClr val="accent6">
                    <a:lumMod val="50000"/>
                  </a:schemeClr>
                </a:solidFill>
              </a:rPr>
              <a:t>communautaires</a:t>
            </a:r>
            <a:r>
              <a:rPr lang="en-US" altLang="en-US" sz="1200" dirty="0">
                <a:solidFill>
                  <a:schemeClr val="accent6">
                    <a:lumMod val="50000"/>
                  </a:schemeClr>
                </a:solidFill>
              </a:rPr>
              <a:t> </a:t>
            </a:r>
            <a:r>
              <a:rPr lang="en-US" altLang="en-US" sz="1200" dirty="0" err="1">
                <a:solidFill>
                  <a:schemeClr val="accent6">
                    <a:lumMod val="50000"/>
                  </a:schemeClr>
                </a:solidFill>
              </a:rPr>
              <a:t>concernant</a:t>
            </a:r>
            <a:r>
              <a:rPr lang="en-US" altLang="en-US" sz="1200" dirty="0">
                <a:solidFill>
                  <a:schemeClr val="accent6">
                    <a:lumMod val="50000"/>
                  </a:schemeClr>
                </a:solidFill>
              </a:rPr>
              <a:t> les </a:t>
            </a:r>
            <a:r>
              <a:rPr lang="en-US" altLang="en-US" sz="1200" dirty="0" err="1">
                <a:solidFill>
                  <a:schemeClr val="accent6">
                    <a:lumMod val="50000"/>
                  </a:schemeClr>
                </a:solidFill>
              </a:rPr>
              <a:t>lois</a:t>
            </a:r>
            <a:r>
              <a:rPr lang="en-US" altLang="en-US" sz="1200" dirty="0">
                <a:solidFill>
                  <a:schemeClr val="accent6">
                    <a:lumMod val="50000"/>
                  </a:schemeClr>
                </a:solidFill>
              </a:rPr>
              <a:t> sur le travail des enfants et les droits des enfants.</a:t>
            </a:r>
          </a:p>
          <a:p>
            <a:pPr marL="171450" indent="-171450" eaLnBrk="1" hangingPunct="1">
              <a:buFont typeface="Arial" panose="020B0604020202020204" pitchFamily="34" charset="0"/>
              <a:buChar cha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3) Promotion de politiques </a:t>
            </a:r>
            <a:r>
              <a:rPr lang="en-US" altLang="en-US" dirty="0" err="1"/>
              <a:t>d'enseignement</a:t>
            </a:r>
            <a:r>
              <a:rPr lang="en-US" altLang="en-US" dirty="0"/>
              <a:t> </a:t>
            </a:r>
            <a:r>
              <a:rPr lang="en-US" altLang="en-US" dirty="0" err="1"/>
              <a:t>professionnel</a:t>
            </a:r>
            <a:r>
              <a:rPr lang="en-US" altLang="en-US" dirty="0"/>
              <a:t> </a:t>
            </a:r>
            <a:r>
              <a:rPr lang="en-US" altLang="en-US" dirty="0" err="1"/>
              <a:t>améliorées</a:t>
            </a:r>
            <a:r>
              <a:rPr lang="en-US" altLang="en-US" sz="1200" dirty="0"/>
              <a:t>.</a:t>
            </a:r>
          </a:p>
          <a:p>
            <a:pPr marL="171450" indent="-171450" eaLnBrk="1" hangingPunct="1">
              <a:buFont typeface="Arial" panose="020B0604020202020204" pitchFamily="34" charset="0"/>
              <a:buChar char="•"/>
            </a:pPr>
            <a:r>
              <a:rPr lang="en-US" altLang="en-US" dirty="0" err="1"/>
              <a:t>C'est</a:t>
            </a:r>
            <a:r>
              <a:rPr lang="en-US" altLang="en-US" dirty="0"/>
              <a:t> un </a:t>
            </a:r>
            <a:r>
              <a:rPr lang="en-US" altLang="en-US" dirty="0" err="1"/>
              <a:t>mauvais</a:t>
            </a:r>
            <a:r>
              <a:rPr lang="en-US" altLang="en-US" dirty="0"/>
              <a:t> </a:t>
            </a:r>
            <a:r>
              <a:rPr lang="en-US" altLang="en-US" dirty="0" err="1"/>
              <a:t>résultat</a:t>
            </a:r>
            <a:r>
              <a:rPr lang="en-US" altLang="en-US" dirty="0"/>
              <a:t> car il </a:t>
            </a:r>
            <a:r>
              <a:rPr lang="en-US" altLang="en-US" dirty="0" err="1"/>
              <a:t>s'agit</a:t>
            </a:r>
            <a:r>
              <a:rPr lang="en-US" altLang="en-US" dirty="0"/>
              <a:t> d'un </a:t>
            </a:r>
            <a:r>
              <a:rPr lang="en-US" altLang="en-US" dirty="0" err="1"/>
              <a:t>processus</a:t>
            </a:r>
            <a:r>
              <a:rPr lang="en-US" altLang="en-US" dirty="0"/>
              <a:t> </a:t>
            </a:r>
            <a:r>
              <a:rPr lang="en-US" altLang="en-US" dirty="0" err="1"/>
              <a:t>ou</a:t>
            </a:r>
            <a:r>
              <a:rPr lang="en-US" altLang="en-US" dirty="0"/>
              <a:t> </a:t>
            </a:r>
            <a:r>
              <a:rPr lang="en-US" altLang="en-US" dirty="0" err="1"/>
              <a:t>d'une</a:t>
            </a:r>
            <a:r>
              <a:rPr lang="en-US" altLang="en-US" dirty="0"/>
              <a:t> </a:t>
            </a:r>
            <a:r>
              <a:rPr lang="en-US" altLang="en-US" dirty="0" err="1"/>
              <a:t>activité</a:t>
            </a:r>
            <a:r>
              <a:rPr lang="en-US" altLang="en-US" dirty="0"/>
              <a:t> </a:t>
            </a:r>
            <a:r>
              <a:rPr lang="en-US" altLang="en-US" dirty="0" err="1"/>
              <a:t>achevée</a:t>
            </a:r>
            <a:r>
              <a:rPr lang="en-US" altLang="en-US" dirty="0"/>
              <a:t> </a:t>
            </a:r>
            <a:r>
              <a:rPr lang="en-US" altLang="en-US" dirty="0" err="1"/>
              <a:t>plutôt</a:t>
            </a:r>
            <a:r>
              <a:rPr lang="en-US" altLang="en-US" dirty="0"/>
              <a:t> que de la </a:t>
            </a:r>
            <a:r>
              <a:rPr lang="en-US" altLang="en-US" dirty="0" err="1"/>
              <a:t>réalisation</a:t>
            </a:r>
            <a:r>
              <a:rPr lang="en-US" altLang="en-US" dirty="0"/>
              <a:t> de </a:t>
            </a:r>
            <a:r>
              <a:rPr lang="en-US" altLang="en-US" dirty="0" err="1"/>
              <a:t>l'objectif</a:t>
            </a:r>
            <a:r>
              <a:rPr lang="en-US" altLang="en-US" dirty="0"/>
              <a:t> </a:t>
            </a:r>
            <a:r>
              <a:rPr lang="en-US" altLang="en-US" dirty="0" err="1"/>
              <a:t>souhaité</a:t>
            </a:r>
            <a:r>
              <a:rPr lang="en-US" altLang="en-US" dirty="0"/>
              <a:t> des </a:t>
            </a:r>
            <a:r>
              <a:rPr lang="en-US" altLang="en-US" dirty="0" err="1"/>
              <a:t>activités</a:t>
            </a:r>
            <a:r>
              <a:rPr lang="en-US" altLang="en-US" dirty="0"/>
              <a:t> de promotion.  Il </a:t>
            </a:r>
            <a:r>
              <a:rPr lang="en-US" altLang="en-US" dirty="0" err="1"/>
              <a:t>serait</a:t>
            </a:r>
            <a:r>
              <a:rPr lang="en-US" altLang="en-US" dirty="0"/>
              <a:t> </a:t>
            </a:r>
            <a:r>
              <a:rPr lang="en-US" altLang="en-US" dirty="0" err="1"/>
              <a:t>préférable</a:t>
            </a:r>
            <a:r>
              <a:rPr lang="en-US" altLang="en-US" dirty="0"/>
              <a:t> de le </a:t>
            </a:r>
            <a:r>
              <a:rPr lang="en-US" altLang="en-US" dirty="0" err="1"/>
              <a:t>formuler</a:t>
            </a:r>
            <a:r>
              <a:rPr lang="en-US" altLang="en-US" dirty="0"/>
              <a:t> </a:t>
            </a:r>
            <a:r>
              <a:rPr lang="en-US" altLang="en-US" dirty="0" err="1"/>
              <a:t>ainsi</a:t>
            </a:r>
            <a:endParaRPr lang="en-US" altLang="en-US" dirty="0"/>
          </a:p>
          <a:p>
            <a:pPr marL="171450" indent="-171450" eaLnBrk="1" hangingPunct="1">
              <a:buFont typeface="Arial" panose="020B0604020202020204" pitchFamily="34" charset="0"/>
              <a:buChar char="•"/>
            </a:pPr>
            <a:r>
              <a:rPr lang="en-US" altLang="en-US" dirty="0" err="1"/>
              <a:t>Amélioration</a:t>
            </a:r>
            <a:r>
              <a:rPr lang="en-US" altLang="en-US" dirty="0"/>
              <a:t> des politiques </a:t>
            </a:r>
            <a:r>
              <a:rPr lang="en-US" altLang="en-US" dirty="0" err="1"/>
              <a:t>d'enseignement</a:t>
            </a:r>
            <a:r>
              <a:rPr lang="en-US" altLang="en-US" dirty="0"/>
              <a:t> </a:t>
            </a:r>
            <a:r>
              <a:rPr lang="en-US" altLang="en-US" dirty="0" err="1"/>
              <a:t>professionnel</a:t>
            </a:r>
            <a:r>
              <a:rPr lang="en-US" altLang="en-US" dirty="0"/>
              <a:t> </a:t>
            </a:r>
            <a:r>
              <a:rPr lang="en-US" altLang="en-US" dirty="0" err="1"/>
              <a:t>ou</a:t>
            </a:r>
            <a:endParaRPr lang="en-US" altLang="en-US" dirty="0"/>
          </a:p>
          <a:p>
            <a:pPr marL="171450" indent="-171450" eaLnBrk="1" hangingPunct="1">
              <a:buFont typeface="Arial" panose="020B0604020202020204" pitchFamily="34" charset="0"/>
              <a:buChar char="•"/>
            </a:pPr>
            <a:r>
              <a:rPr lang="en-US" altLang="en-US" dirty="0" err="1"/>
              <a:t>Sensibilisation</a:t>
            </a:r>
            <a:r>
              <a:rPr lang="en-US" altLang="en-US" dirty="0"/>
              <a:t> accrue aux </a:t>
            </a:r>
            <a:r>
              <a:rPr lang="en-US" altLang="en-US" dirty="0" err="1"/>
              <a:t>nouvelles</a:t>
            </a:r>
            <a:r>
              <a:rPr lang="en-US" altLang="en-US" dirty="0"/>
              <a:t> politiques </a:t>
            </a:r>
            <a:r>
              <a:rPr lang="en-US" altLang="en-US" dirty="0" err="1"/>
              <a:t>d'enseignement</a:t>
            </a:r>
            <a:r>
              <a:rPr lang="en-US" altLang="en-US" dirty="0"/>
              <a:t> </a:t>
            </a:r>
            <a:r>
              <a:rPr lang="en-US" altLang="en-US" dirty="0" err="1"/>
              <a:t>professionnel</a:t>
            </a:r>
            <a:r>
              <a:rPr lang="en-US" altLang="en-US" dirty="0"/>
              <a:t> </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26B465F5-A5B0-474C-99B1-E4AFE5D86917}" type="slidenum">
              <a:rPr lang="en-US" altLang="en-US" sz="1200" smtClean="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4) </a:t>
            </a:r>
            <a:r>
              <a:rPr lang="en-US" altLang="en-US" sz="1200" dirty="0"/>
              <a:t>Augmentation des </a:t>
            </a:r>
            <a:r>
              <a:rPr lang="en-US" altLang="en-US" sz="1200" dirty="0" err="1"/>
              <a:t>revenus</a:t>
            </a:r>
            <a:r>
              <a:rPr lang="en-US" altLang="en-US" sz="1200" dirty="0"/>
              <a:t> et de </a:t>
            </a:r>
            <a:r>
              <a:rPr lang="en-US" altLang="en-US" sz="1200" dirty="0" err="1"/>
              <a:t>l'épargne</a:t>
            </a:r>
            <a:r>
              <a:rPr lang="en-US" altLang="en-US" sz="1200" dirty="0"/>
              <a:t> des ménages grâce </a:t>
            </a:r>
            <a:r>
              <a:rPr lang="en-US" altLang="en-US" sz="1200" dirty="0" err="1"/>
              <a:t>à</a:t>
            </a:r>
            <a:r>
              <a:rPr lang="en-US" altLang="en-US" sz="1200" dirty="0"/>
              <a:t> un </a:t>
            </a:r>
            <a:r>
              <a:rPr lang="en-US" altLang="en-US" sz="1200" dirty="0" err="1"/>
              <a:t>accès</a:t>
            </a:r>
            <a:r>
              <a:rPr lang="en-US" altLang="en-US" sz="1200" dirty="0"/>
              <a:t> </a:t>
            </a:r>
            <a:r>
              <a:rPr lang="en-US" altLang="en-US" sz="1200" dirty="0" err="1"/>
              <a:t>élargi</a:t>
            </a:r>
            <a:r>
              <a:rPr lang="en-US" altLang="en-US" sz="1200" dirty="0"/>
              <a:t> au </a:t>
            </a:r>
            <a:r>
              <a:rPr lang="en-US" altLang="en-US" sz="1200" dirty="0" err="1"/>
              <a:t>crédit</a:t>
            </a:r>
            <a:r>
              <a:rPr lang="en-US" altLang="en-US" sz="1200" dirty="0"/>
              <a:t> et </a:t>
            </a:r>
            <a:r>
              <a:rPr lang="en-US" altLang="en-US" sz="1200" dirty="0" err="1"/>
              <a:t>à</a:t>
            </a:r>
            <a:r>
              <a:rPr lang="en-US" altLang="en-US" sz="1200" dirty="0"/>
              <a:t> la 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Si </a:t>
            </a:r>
            <a:r>
              <a:rPr lang="en-US" altLang="en-US" dirty="0" err="1"/>
              <a:t>vous</a:t>
            </a:r>
            <a:r>
              <a:rPr lang="en-US" altLang="en-US" dirty="0"/>
              <a:t> </a:t>
            </a:r>
            <a:r>
              <a:rPr lang="en-US" altLang="en-US" dirty="0" err="1"/>
              <a:t>avez</a:t>
            </a:r>
            <a:r>
              <a:rPr lang="en-US" altLang="en-US" dirty="0"/>
              <a:t> </a:t>
            </a:r>
            <a:r>
              <a:rPr lang="en-US" altLang="en-US" dirty="0" err="1"/>
              <a:t>deviné</a:t>
            </a:r>
            <a:r>
              <a:rPr lang="en-US" altLang="en-US" dirty="0"/>
              <a:t> </a:t>
            </a:r>
            <a:r>
              <a:rPr lang="en-US" altLang="en-US" dirty="0" err="1"/>
              <a:t>mauvais</a:t>
            </a:r>
            <a:r>
              <a:rPr lang="en-US" altLang="en-US" dirty="0"/>
              <a:t> </a:t>
            </a:r>
            <a:r>
              <a:rPr lang="en-US" altLang="en-US" dirty="0" err="1"/>
              <a:t>parce</a:t>
            </a:r>
            <a:r>
              <a:rPr lang="en-US" altLang="en-US" dirty="0"/>
              <a:t> que </a:t>
            </a:r>
            <a:r>
              <a:rPr lang="en-US" altLang="en-US" dirty="0" err="1"/>
              <a:t>c'est</a:t>
            </a:r>
            <a:r>
              <a:rPr lang="en-US" altLang="en-US" dirty="0"/>
              <a:t> </a:t>
            </a:r>
            <a:r>
              <a:rPr lang="en-US" altLang="en-US" dirty="0" err="1"/>
              <a:t>à</a:t>
            </a:r>
            <a:r>
              <a:rPr lang="en-US" altLang="en-US" dirty="0"/>
              <a:t> </a:t>
            </a:r>
            <a:r>
              <a:rPr lang="en-US" altLang="en-US" dirty="0" err="1"/>
              <a:t>plusieurs</a:t>
            </a:r>
            <a:r>
              <a:rPr lang="en-US" altLang="en-US" dirty="0"/>
              <a:t> </a:t>
            </a:r>
            <a:r>
              <a:rPr lang="en-US" altLang="en-US" dirty="0" err="1"/>
              <a:t>niveaux</a:t>
            </a:r>
            <a:r>
              <a:rPr lang="en-US" altLang="en-US" dirty="0"/>
              <a:t>, </a:t>
            </a:r>
            <a:r>
              <a:rPr lang="en-US" altLang="en-US" dirty="0" err="1"/>
              <a:t>vous</a:t>
            </a:r>
            <a:r>
              <a:rPr lang="en-US" altLang="en-US" dirty="0"/>
              <a:t> </a:t>
            </a:r>
            <a:r>
              <a:rPr lang="en-US" altLang="en-US" dirty="0" err="1"/>
              <a:t>avez</a:t>
            </a:r>
            <a:r>
              <a:rPr lang="en-US" altLang="en-US" dirty="0"/>
              <a:t> raison.  Le mot "</a:t>
            </a:r>
            <a:r>
              <a:rPr lang="en-US" altLang="en-US" dirty="0" err="1"/>
              <a:t>à</a:t>
            </a:r>
            <a:r>
              <a:rPr lang="en-US" altLang="en-US" dirty="0"/>
              <a:t> travers" </a:t>
            </a:r>
            <a:r>
              <a:rPr lang="en-US" altLang="en-US" dirty="0" err="1"/>
              <a:t>est</a:t>
            </a:r>
            <a:r>
              <a:rPr lang="en-US" altLang="en-US" dirty="0"/>
              <a:t> </a:t>
            </a:r>
            <a:r>
              <a:rPr lang="en-US" altLang="en-US" dirty="0" err="1"/>
              <a:t>l'élément</a:t>
            </a:r>
            <a:r>
              <a:rPr lang="en-US" altLang="en-US" dirty="0"/>
              <a:t> </a:t>
            </a:r>
            <a:r>
              <a:rPr lang="en-US" altLang="en-US" dirty="0" err="1"/>
              <a:t>déclencheur</a:t>
            </a:r>
            <a:r>
              <a:rPr lang="en-US" altLang="en-US" dirty="0"/>
              <a:t>.  Il </a:t>
            </a:r>
            <a:r>
              <a:rPr lang="en-US" altLang="en-US" dirty="0" err="1"/>
              <a:t>devrait</a:t>
            </a:r>
            <a:r>
              <a:rPr lang="en-US" altLang="en-US" dirty="0"/>
              <a:t> </a:t>
            </a:r>
            <a:r>
              <a:rPr lang="en-US" altLang="en-US" dirty="0" err="1"/>
              <a:t>être</a:t>
            </a:r>
            <a:r>
              <a:rPr lang="en-US" altLang="en-US" dirty="0"/>
              <a:t> </a:t>
            </a:r>
            <a:r>
              <a:rPr lang="en-US" altLang="en-US" dirty="0" err="1"/>
              <a:t>divisé</a:t>
            </a:r>
            <a:r>
              <a:rPr lang="en-US" altLang="en-US" dirty="0"/>
              <a:t> </a:t>
            </a:r>
            <a:r>
              <a:rPr lang="en-US" altLang="en-US" dirty="0" err="1"/>
              <a:t>en</a:t>
            </a:r>
            <a:r>
              <a:rPr lang="en-US" altLang="en-US" dirty="0"/>
              <a:t> deux </a:t>
            </a:r>
            <a:r>
              <a:rPr lang="en-US" altLang="en-US" dirty="0" err="1"/>
              <a:t>résultats</a:t>
            </a:r>
            <a:r>
              <a:rPr lang="en-US" altLang="en-US" dirty="0"/>
              <a:t>. Augmentation du </a:t>
            </a:r>
            <a:r>
              <a:rPr lang="en-US" altLang="en-US" dirty="0" err="1"/>
              <a:t>revenu</a:t>
            </a:r>
            <a:r>
              <a:rPr lang="en-US" altLang="en-US" dirty="0"/>
              <a:t> des </a:t>
            </a:r>
            <a:r>
              <a:rPr lang="en-US" altLang="en-US" dirty="0" err="1"/>
              <a:t>ménagesÉlargissement</a:t>
            </a:r>
            <a:r>
              <a:rPr lang="en-US" altLang="en-US" dirty="0"/>
              <a:t> de </a:t>
            </a:r>
            <a:r>
              <a:rPr lang="en-US" altLang="en-US" dirty="0" err="1"/>
              <a:t>l'accès</a:t>
            </a:r>
            <a:r>
              <a:rPr lang="en-US" altLang="en-US" dirty="0"/>
              <a:t> au </a:t>
            </a:r>
            <a:r>
              <a:rPr lang="en-US" altLang="en-US" dirty="0" err="1"/>
              <a:t>crédit</a:t>
            </a:r>
            <a:r>
              <a:rPr lang="en-US" altLang="en-US" dirty="0"/>
              <a:t> pour les ménages</a:t>
            </a:r>
          </a:p>
          <a:p>
            <a:pPr lvl="1">
              <a:lnSpc>
                <a:spcPct val="110000"/>
              </a:lnSpc>
              <a:spcBef>
                <a:spcPts val="0"/>
              </a:spcBef>
            </a:pPr>
            <a:endParaRPr lang="en-US" altLang="en-US" dirty="0"/>
          </a:p>
          <a:p>
            <a:pPr marL="171450" indent="-171450">
              <a:spcBef>
                <a:spcPct val="0"/>
              </a:spcBef>
              <a:spcAft>
                <a:spcPts val="600"/>
              </a:spcAft>
              <a:buFont typeface="Arial" panose="020B0604020202020204" pitchFamily="34" charset="0"/>
              <a:buChar char="•"/>
            </a:pPr>
            <a:r>
              <a:rPr lang="en-US" altLang="en-US" dirty="0"/>
              <a:t>  5) </a:t>
            </a:r>
            <a:r>
              <a:rPr lang="en-US" dirty="0" err="1"/>
              <a:t>Niveau</a:t>
            </a:r>
            <a:r>
              <a:rPr lang="en-US" dirty="0"/>
              <a:t> de vie </a:t>
            </a:r>
            <a:r>
              <a:rPr lang="en-US" dirty="0" err="1"/>
              <a:t>satisfaisant</a:t>
            </a:r>
            <a:r>
              <a:rPr lang="en-US" dirty="0"/>
              <a:t> pour les ménages </a:t>
            </a:r>
            <a:r>
              <a:rPr lang="en-US" dirty="0" err="1"/>
              <a:t>bénéficiaires</a:t>
            </a:r>
            <a:r>
              <a:rPr lang="en-US" dirty="0"/>
              <a:t> </a:t>
            </a:r>
            <a:r>
              <a:rPr lang="en-US" dirty="0" err="1"/>
              <a:t>cibles</a:t>
            </a:r>
            <a:r>
              <a:rPr lang="en-US" dirty="0"/>
              <a:t> Bon </a:t>
            </a:r>
            <a:r>
              <a:rPr lang="en-US" dirty="0" err="1"/>
              <a:t>ou</a:t>
            </a:r>
            <a:r>
              <a:rPr lang="en-US" dirty="0"/>
              <a:t> </a:t>
            </a:r>
            <a:r>
              <a:rPr lang="en-US" dirty="0" err="1"/>
              <a:t>mauvais</a:t>
            </a:r>
            <a:r>
              <a:rPr lang="en-US" dirty="0"/>
              <a:t> ?Que </a:t>
            </a:r>
            <a:r>
              <a:rPr lang="en-US" dirty="0" err="1"/>
              <a:t>signifie</a:t>
            </a:r>
            <a:r>
              <a:rPr lang="en-US" dirty="0"/>
              <a:t> </a:t>
            </a:r>
            <a:r>
              <a:rPr lang="en-US" dirty="0" err="1"/>
              <a:t>exactement</a:t>
            </a:r>
            <a:r>
              <a:rPr lang="en-US" dirty="0"/>
              <a:t> "</a:t>
            </a:r>
            <a:r>
              <a:rPr lang="en-US" dirty="0" err="1"/>
              <a:t>satisfaisant</a:t>
            </a:r>
            <a:r>
              <a:rPr lang="en-US" dirty="0"/>
              <a:t>" ?  Il </a:t>
            </a:r>
            <a:r>
              <a:rPr lang="en-US" dirty="0" err="1"/>
              <a:t>est</a:t>
            </a:r>
            <a:r>
              <a:rPr lang="en-US" dirty="0"/>
              <a:t> </a:t>
            </a:r>
            <a:r>
              <a:rPr lang="en-US" dirty="0" err="1"/>
              <a:t>subjectif</a:t>
            </a:r>
            <a:r>
              <a:rPr lang="en-US" dirty="0"/>
              <a:t> et </a:t>
            </a:r>
            <a:r>
              <a:rPr lang="en-US" dirty="0" err="1"/>
              <a:t>donc</a:t>
            </a:r>
            <a:r>
              <a:rPr lang="en-US" dirty="0"/>
              <a:t> difficile </a:t>
            </a:r>
            <a:r>
              <a:rPr lang="en-US" dirty="0" err="1"/>
              <a:t>à</a:t>
            </a:r>
            <a:r>
              <a:rPr lang="en-US" dirty="0"/>
              <a:t> </a:t>
            </a:r>
            <a:r>
              <a:rPr lang="en-US" dirty="0" err="1"/>
              <a:t>mesurer</a:t>
            </a:r>
            <a:r>
              <a:rPr lang="en-US" dirty="0"/>
              <a:t> de manière </a:t>
            </a:r>
            <a:r>
              <a:rPr lang="en-US" dirty="0" err="1"/>
              <a:t>cohérente</a:t>
            </a:r>
            <a:r>
              <a:rPr lang="en-US" dirty="0"/>
              <a:t>.  </a:t>
            </a:r>
            <a:r>
              <a:rPr lang="en-US" dirty="0" err="1"/>
              <a:t>Réviser</a:t>
            </a:r>
            <a:r>
              <a:rPr lang="en-US" dirty="0"/>
              <a:t> </a:t>
            </a:r>
            <a:r>
              <a:rPr lang="en-US" dirty="0" err="1"/>
              <a:t>en</a:t>
            </a:r>
            <a:r>
              <a:rPr lang="en-US" dirty="0"/>
              <a:t> "</a:t>
            </a:r>
            <a:r>
              <a:rPr lang="en-US" dirty="0" err="1"/>
              <a:t>Amélioration</a:t>
            </a:r>
            <a:r>
              <a:rPr lang="en-US" dirty="0"/>
              <a:t> du </a:t>
            </a:r>
            <a:r>
              <a:rPr lang="en-US" dirty="0" err="1"/>
              <a:t>niveau</a:t>
            </a:r>
            <a:r>
              <a:rPr lang="en-US" dirty="0"/>
              <a:t> de vie des ménages </a:t>
            </a:r>
            <a:r>
              <a:rPr lang="en-US" dirty="0" err="1"/>
              <a:t>bénéficiaires</a:t>
            </a:r>
            <a:r>
              <a:rPr lang="en-US" dirty="0"/>
              <a:t> </a:t>
            </a:r>
            <a:r>
              <a:rPr lang="en-US" dirty="0" err="1"/>
              <a:t>cibles</a:t>
            </a:r>
            <a:r>
              <a:rPr lang="en-US" dirty="0"/>
              <a:t>" </a:t>
            </a:r>
            <a:r>
              <a:rPr lang="en-US" dirty="0" err="1"/>
              <a:t>permettrait</a:t>
            </a:r>
            <a:r>
              <a:rPr lang="en-US" dirty="0"/>
              <a:t> de clarifier </a:t>
            </a:r>
            <a:r>
              <a:rPr lang="en-US" dirty="0" err="1"/>
              <a:t>ce</a:t>
            </a:r>
            <a:r>
              <a:rPr lang="en-US" dirty="0"/>
              <a:t> que </a:t>
            </a:r>
            <a:r>
              <a:rPr lang="en-US" dirty="0" err="1"/>
              <a:t>signifie</a:t>
            </a:r>
            <a:r>
              <a:rPr lang="en-US" dirty="0"/>
              <a:t> "</a:t>
            </a:r>
            <a:r>
              <a:rPr lang="en-US" dirty="0" err="1"/>
              <a:t>satisfaisant</a:t>
            </a:r>
            <a:r>
              <a:rPr lang="en-US" dirty="0"/>
              <a:t>" et de le </a:t>
            </a:r>
            <a:r>
              <a:rPr lang="en-US" dirty="0" err="1"/>
              <a:t>mesurer</a:t>
            </a:r>
            <a:r>
              <a:rPr lang="en-US" dirty="0"/>
              <a:t> plus </a:t>
            </a:r>
            <a:r>
              <a:rPr lang="en-US" dirty="0" err="1"/>
              <a:t>facilement</a:t>
            </a:r>
            <a:r>
              <a:rPr lang="en-US" dirty="0"/>
              <a:t>.</a:t>
            </a:r>
          </a:p>
          <a:p>
            <a:pPr marL="171450" indent="-171450">
              <a:spcBef>
                <a:spcPct val="0"/>
              </a:spcBef>
              <a:spcAft>
                <a:spcPts val="600"/>
              </a:spcAft>
              <a:buFont typeface="Arial" panose="020B0604020202020204" pitchFamily="34" charset="0"/>
              <a:buChar char="•"/>
            </a:pPr>
            <a:endParaRPr lang="en-US" altLang="en-US" dirty="0"/>
          </a:p>
          <a:p>
            <a:pPr marL="171450" indent="-171450">
              <a:spcBef>
                <a:spcPct val="0"/>
              </a:spcBef>
              <a:spcAft>
                <a:spcPts val="600"/>
              </a:spcAft>
              <a:buFont typeface="Arial" panose="020B0604020202020204" pitchFamily="34" charset="0"/>
              <a:buChar char="•"/>
            </a:pPr>
            <a:r>
              <a:rPr lang="en-US" altLang="en-US" dirty="0"/>
              <a:t>  6) </a:t>
            </a:r>
            <a:r>
              <a:rPr lang="en-US" dirty="0"/>
              <a:t>Former le personnel du </a:t>
            </a:r>
            <a:r>
              <a:rPr lang="en-US" dirty="0" err="1"/>
              <a:t>ministère</a:t>
            </a:r>
            <a:r>
              <a:rPr lang="en-US" dirty="0"/>
              <a:t> aux </a:t>
            </a:r>
            <a:r>
              <a:rPr lang="en-US" dirty="0" err="1"/>
              <a:t>méthodes</a:t>
            </a:r>
            <a:r>
              <a:rPr lang="en-US" dirty="0"/>
              <a:t> </a:t>
            </a:r>
            <a:r>
              <a:rPr lang="en-US" dirty="0" err="1"/>
              <a:t>d'analyse</a:t>
            </a:r>
            <a:r>
              <a:rPr lang="en-US" dirty="0"/>
              <a:t> des politiques Bon </a:t>
            </a:r>
            <a:r>
              <a:rPr lang="en-US" dirty="0" err="1"/>
              <a:t>ou</a:t>
            </a:r>
            <a:r>
              <a:rPr lang="en-US" dirty="0"/>
              <a:t> </a:t>
            </a:r>
            <a:r>
              <a:rPr lang="en-US" dirty="0" err="1"/>
              <a:t>mauvais</a:t>
            </a:r>
            <a:r>
              <a:rPr lang="en-US" dirty="0"/>
              <a:t> ?</a:t>
            </a:r>
            <a:r>
              <a:rPr lang="en-US" dirty="0" err="1"/>
              <a:t>C'est</a:t>
            </a:r>
            <a:r>
              <a:rPr lang="en-US" dirty="0"/>
              <a:t> </a:t>
            </a:r>
            <a:r>
              <a:rPr lang="en-US" dirty="0" err="1"/>
              <a:t>mauvais</a:t>
            </a:r>
            <a:r>
              <a:rPr lang="en-US" dirty="0"/>
              <a:t> car il </a:t>
            </a:r>
            <a:r>
              <a:rPr lang="en-US" dirty="0" err="1"/>
              <a:t>s'agit</a:t>
            </a:r>
            <a:r>
              <a:rPr lang="en-US" dirty="0"/>
              <a:t> </a:t>
            </a:r>
            <a:r>
              <a:rPr lang="en-US" dirty="0" err="1"/>
              <a:t>d'une</a:t>
            </a:r>
            <a:r>
              <a:rPr lang="en-US" dirty="0"/>
              <a:t> </a:t>
            </a:r>
            <a:r>
              <a:rPr lang="en-US" dirty="0" err="1"/>
              <a:t>activité</a:t>
            </a:r>
            <a:r>
              <a:rPr lang="en-US" dirty="0"/>
              <a:t> et non d'un </a:t>
            </a:r>
            <a:r>
              <a:rPr lang="en-US" dirty="0" err="1"/>
              <a:t>résultat</a:t>
            </a:r>
            <a:r>
              <a:rPr lang="en-US" dirty="0"/>
              <a:t>. Le </a:t>
            </a:r>
            <a:r>
              <a:rPr lang="en-US" dirty="0" err="1"/>
              <a:t>résultat</a:t>
            </a:r>
            <a:r>
              <a:rPr lang="en-US" dirty="0"/>
              <a:t> que </a:t>
            </a:r>
            <a:r>
              <a:rPr lang="en-US" dirty="0" err="1"/>
              <a:t>l'activité</a:t>
            </a:r>
            <a:r>
              <a:rPr lang="en-US" dirty="0"/>
              <a:t> vise </a:t>
            </a:r>
            <a:r>
              <a:rPr lang="en-US" dirty="0" err="1"/>
              <a:t>à</a:t>
            </a:r>
            <a:r>
              <a:rPr lang="en-US" dirty="0"/>
              <a:t> </a:t>
            </a:r>
            <a:r>
              <a:rPr lang="en-US" dirty="0" err="1"/>
              <a:t>atteindre</a:t>
            </a:r>
            <a:r>
              <a:rPr lang="en-US" dirty="0"/>
              <a:t> </a:t>
            </a:r>
            <a:r>
              <a:rPr lang="en-US" dirty="0" err="1"/>
              <a:t>pourrait</a:t>
            </a:r>
            <a:r>
              <a:rPr lang="en-US" dirty="0"/>
              <a:t> </a:t>
            </a:r>
            <a:r>
              <a:rPr lang="en-US" dirty="0" err="1"/>
              <a:t>être</a:t>
            </a:r>
            <a:r>
              <a:rPr lang="en-US" dirty="0"/>
              <a:t> :"</a:t>
            </a:r>
            <a:r>
              <a:rPr lang="en-US" dirty="0" err="1"/>
              <a:t>Amélioration</a:t>
            </a:r>
            <a:r>
              <a:rPr lang="en-US" dirty="0"/>
              <a:t> des </a:t>
            </a:r>
            <a:r>
              <a:rPr lang="en-US" dirty="0" err="1"/>
              <a:t>connaissances</a:t>
            </a:r>
            <a:r>
              <a:rPr lang="en-US" dirty="0"/>
              <a:t> du personnel du </a:t>
            </a:r>
            <a:r>
              <a:rPr lang="en-US" dirty="0" err="1"/>
              <a:t>ministère</a:t>
            </a:r>
            <a:r>
              <a:rPr lang="en-US" dirty="0"/>
              <a:t> </a:t>
            </a:r>
            <a:r>
              <a:rPr lang="en-US" dirty="0" err="1"/>
              <a:t>en</a:t>
            </a:r>
            <a:r>
              <a:rPr lang="en-US" dirty="0"/>
              <a:t> matière de </a:t>
            </a:r>
            <a:r>
              <a:rPr lang="en-US" dirty="0" err="1"/>
              <a:t>méthodes</a:t>
            </a:r>
            <a:r>
              <a:rPr lang="en-US" dirty="0"/>
              <a:t> </a:t>
            </a:r>
            <a:r>
              <a:rPr lang="en-US" dirty="0" err="1"/>
              <a:t>d'analyse</a:t>
            </a:r>
            <a:r>
              <a:rPr lang="en-US" dirty="0"/>
              <a:t> des politiques".</a:t>
            </a:r>
            <a:r>
              <a:rPr lang="en-US" sz="2600" dirty="0">
                <a:solidFill>
                  <a:schemeClr val="accent6">
                    <a:lumMod val="50000"/>
                  </a:schemeClr>
                </a:solidFill>
              </a:rPr>
              <a:t>”</a:t>
            </a:r>
          </a:p>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055A150D-C614-42BB-A1C1-B16B164FF87A}" type="slidenum">
              <a:rPr lang="en-US" altLang="en-US" sz="1200" smtClean="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110000"/>
              </a:lnSpc>
              <a:spcAft>
                <a:spcPct val="50000"/>
              </a:spcAft>
              <a:buFont typeface="Arial" panose="020B0604020202020204" pitchFamily="34" charset="0"/>
              <a:buChar char="•"/>
              <a:defRPr/>
            </a:pPr>
            <a:r>
              <a:rPr lang="en-US" altLang="en-US" dirty="0"/>
              <a:t>7) </a:t>
            </a:r>
            <a:r>
              <a:rPr lang="en-US" sz="3200" dirty="0" err="1"/>
              <a:t>Capacité</a:t>
            </a:r>
            <a:r>
              <a:rPr lang="en-US" sz="3200" dirty="0"/>
              <a:t> accrue des associations locales de </a:t>
            </a:r>
            <a:r>
              <a:rPr lang="en-US" sz="3200" dirty="0" err="1"/>
              <a:t>lutte</a:t>
            </a:r>
            <a:r>
              <a:rPr lang="en-US" sz="3200" dirty="0"/>
              <a:t> </a:t>
            </a:r>
            <a:r>
              <a:rPr lang="en-US" sz="3200" dirty="0" err="1"/>
              <a:t>contre</a:t>
            </a:r>
            <a:r>
              <a:rPr lang="en-US" sz="3200" dirty="0"/>
              <a:t> le travail des enfants </a:t>
            </a:r>
            <a:r>
              <a:rPr lang="en-US" sz="3200" dirty="0" err="1"/>
              <a:t>à</a:t>
            </a:r>
            <a:r>
              <a:rPr lang="en-US" sz="3200" dirty="0"/>
              <a:t> </a:t>
            </a:r>
            <a:r>
              <a:rPr lang="en-US" sz="3200" dirty="0" err="1"/>
              <a:t>gérer</a:t>
            </a:r>
            <a:r>
              <a:rPr lang="en-US" sz="3200" dirty="0"/>
              <a:t> des </a:t>
            </a:r>
            <a:r>
              <a:rPr lang="en-US" sz="3200" dirty="0" err="1"/>
              <a:t>programmes</a:t>
            </a:r>
            <a:r>
              <a:rPr lang="en-US" sz="3200" dirty="0"/>
              <a:t> de </a:t>
            </a:r>
            <a:r>
              <a:rPr lang="en-US" sz="3200" dirty="0" err="1"/>
              <a:t>prévention</a:t>
            </a:r>
            <a:r>
              <a:rPr lang="en-US" sz="3200" dirty="0"/>
              <a:t> du travail des enfants et </a:t>
            </a:r>
            <a:r>
              <a:rPr lang="en-US" sz="3200" dirty="0" err="1"/>
              <a:t>à</a:t>
            </a:r>
            <a:r>
              <a:rPr lang="en-US" sz="3200" dirty="0"/>
              <a:t> </a:t>
            </a:r>
            <a:r>
              <a:rPr lang="en-US" sz="3200" dirty="0" err="1"/>
              <a:t>plaider</a:t>
            </a:r>
            <a:r>
              <a:rPr lang="en-US" sz="3200" dirty="0"/>
              <a:t> pour le </a:t>
            </a:r>
            <a:r>
              <a:rPr lang="en-US" sz="3200" dirty="0" err="1"/>
              <a:t>renforcement</a:t>
            </a:r>
            <a:r>
              <a:rPr lang="en-US" sz="3200" dirty="0"/>
              <a:t> des </a:t>
            </a:r>
            <a:r>
              <a:rPr lang="en-US" sz="3200" dirty="0" err="1"/>
              <a:t>lois</a:t>
            </a:r>
            <a:r>
              <a:rPr lang="en-US" sz="3200" dirty="0"/>
              <a:t> sur le travail des enfants.  Bon </a:t>
            </a:r>
            <a:r>
              <a:rPr lang="en-US" sz="3200" dirty="0" err="1"/>
              <a:t>ou</a:t>
            </a:r>
            <a:r>
              <a:rPr lang="en-US" sz="3200" dirty="0"/>
              <a:t> </a:t>
            </a:r>
            <a:r>
              <a:rPr lang="en-US" sz="3200" dirty="0" err="1"/>
              <a:t>mauvais</a:t>
            </a:r>
            <a:r>
              <a:rPr lang="en-US" sz="3200" dirty="0"/>
              <a:t> ?</a:t>
            </a:r>
          </a:p>
          <a:p>
            <a:pPr marL="171450" indent="-171450">
              <a:lnSpc>
                <a:spcPct val="110000"/>
              </a:lnSpc>
              <a:spcAft>
                <a:spcPct val="50000"/>
              </a:spcAft>
              <a:buFont typeface="Arial" panose="020B0604020202020204" pitchFamily="34" charset="0"/>
              <a:buChar char="•"/>
              <a:defRPr/>
            </a:pPr>
            <a:r>
              <a:rPr lang="en-US" sz="3200" dirty="0" err="1"/>
              <a:t>C'est</a:t>
            </a:r>
            <a:r>
              <a:rPr lang="en-US" sz="3200" dirty="0"/>
              <a:t> </a:t>
            </a:r>
            <a:r>
              <a:rPr lang="en-US" sz="3200" dirty="0" err="1"/>
              <a:t>mauvais</a:t>
            </a:r>
            <a:r>
              <a:rPr lang="en-US" sz="3200" dirty="0"/>
              <a:t> </a:t>
            </a:r>
            <a:r>
              <a:rPr lang="en-US" sz="3200" dirty="0" err="1"/>
              <a:t>parce</a:t>
            </a:r>
            <a:r>
              <a:rPr lang="en-US" sz="3200" dirty="0"/>
              <a:t> que </a:t>
            </a:r>
            <a:r>
              <a:rPr lang="en-US" sz="3200" dirty="0" err="1"/>
              <a:t>c'est</a:t>
            </a:r>
            <a:r>
              <a:rPr lang="en-US" sz="3200" dirty="0"/>
              <a:t> </a:t>
            </a:r>
            <a:r>
              <a:rPr lang="en-US" sz="3200" dirty="0" err="1"/>
              <a:t>multidimensionnel</a:t>
            </a:r>
            <a:r>
              <a:rPr lang="en-US" sz="3200" dirty="0"/>
              <a:t>.  </a:t>
            </a:r>
            <a:r>
              <a:rPr lang="en-US" sz="3200" dirty="0" err="1"/>
              <a:t>L'une</a:t>
            </a:r>
            <a:r>
              <a:rPr lang="en-US" sz="3200" dirty="0"/>
              <a:t> </a:t>
            </a:r>
            <a:r>
              <a:rPr lang="en-US" sz="3200" dirty="0" err="1"/>
              <a:t>est</a:t>
            </a:r>
            <a:r>
              <a:rPr lang="en-US" sz="3200" dirty="0"/>
              <a:t> la </a:t>
            </a:r>
            <a:r>
              <a:rPr lang="en-US" sz="3200" dirty="0" err="1"/>
              <a:t>capacité</a:t>
            </a:r>
            <a:r>
              <a:rPr lang="en-US" sz="3200" dirty="0"/>
              <a:t> </a:t>
            </a:r>
            <a:r>
              <a:rPr lang="en-US" sz="3200" dirty="0" err="1"/>
              <a:t>à</a:t>
            </a:r>
            <a:r>
              <a:rPr lang="en-US" sz="3200" dirty="0"/>
              <a:t> </a:t>
            </a:r>
            <a:r>
              <a:rPr lang="en-US" sz="3200" dirty="0" err="1"/>
              <a:t>gérer</a:t>
            </a:r>
            <a:r>
              <a:rPr lang="en-US" sz="3200" dirty="0"/>
              <a:t> les </a:t>
            </a:r>
            <a:r>
              <a:rPr lang="en-US" sz="3200" dirty="0" err="1"/>
              <a:t>programmes</a:t>
            </a:r>
            <a:r>
              <a:rPr lang="en-US" sz="3200" dirty="0"/>
              <a:t> de </a:t>
            </a:r>
            <a:r>
              <a:rPr lang="en-US" sz="3200" dirty="0" err="1"/>
              <a:t>prévention</a:t>
            </a:r>
            <a:r>
              <a:rPr lang="en-US" sz="3200" dirty="0"/>
              <a:t> du travail des enfants et </a:t>
            </a:r>
            <a:r>
              <a:rPr lang="en-US" sz="3200" dirty="0" err="1"/>
              <a:t>l'autre</a:t>
            </a:r>
            <a:r>
              <a:rPr lang="en-US" sz="3200" dirty="0"/>
              <a:t> </a:t>
            </a:r>
            <a:r>
              <a:rPr lang="en-US" sz="3200" dirty="0" err="1"/>
              <a:t>est</a:t>
            </a:r>
            <a:r>
              <a:rPr lang="en-US" sz="3200" dirty="0"/>
              <a:t> la </a:t>
            </a:r>
            <a:r>
              <a:rPr lang="en-US" sz="3200" dirty="0" err="1"/>
              <a:t>capacité</a:t>
            </a:r>
            <a:r>
              <a:rPr lang="en-US" sz="3200" dirty="0"/>
              <a:t> </a:t>
            </a:r>
            <a:r>
              <a:rPr lang="en-US" sz="3200" dirty="0" err="1"/>
              <a:t>à</a:t>
            </a:r>
            <a:r>
              <a:rPr lang="en-US" sz="3200" dirty="0"/>
              <a:t> </a:t>
            </a:r>
            <a:r>
              <a:rPr lang="en-US" sz="3200" dirty="0" err="1"/>
              <a:t>plaider</a:t>
            </a:r>
            <a:r>
              <a:rPr lang="en-US" sz="3200" dirty="0"/>
              <a:t> pour le </a:t>
            </a:r>
            <a:r>
              <a:rPr lang="en-US" sz="3200" dirty="0" err="1"/>
              <a:t>renforcement</a:t>
            </a:r>
            <a:r>
              <a:rPr lang="en-US" sz="3200" dirty="0"/>
              <a:t> des </a:t>
            </a:r>
            <a:r>
              <a:rPr lang="en-US" sz="3200" dirty="0" err="1"/>
              <a:t>lois</a:t>
            </a:r>
            <a:r>
              <a:rPr lang="en-US" sz="3200" dirty="0"/>
              <a:t> sur le travail des enfants.  Il </a:t>
            </a:r>
            <a:r>
              <a:rPr lang="en-US" sz="3200" dirty="0" err="1"/>
              <a:t>est</a:t>
            </a:r>
            <a:r>
              <a:rPr lang="en-US" sz="3200" dirty="0"/>
              <a:t> </a:t>
            </a:r>
            <a:r>
              <a:rPr lang="en-US" sz="3200" dirty="0" err="1"/>
              <a:t>probablement</a:t>
            </a:r>
            <a:r>
              <a:rPr lang="en-US" sz="3200" dirty="0"/>
              <a:t> </a:t>
            </a:r>
            <a:r>
              <a:rPr lang="en-US" sz="3200" dirty="0" err="1"/>
              <a:t>préférable</a:t>
            </a:r>
            <a:r>
              <a:rPr lang="en-US" sz="3200" dirty="0"/>
              <a:t> de les </a:t>
            </a:r>
            <a:r>
              <a:rPr lang="en-US" sz="3200" dirty="0" err="1"/>
              <a:t>séparer</a:t>
            </a:r>
            <a:r>
              <a:rPr lang="en-US" sz="3200" dirty="0"/>
              <a:t> </a:t>
            </a:r>
            <a:r>
              <a:rPr lang="en-US" sz="3200" dirty="0" err="1"/>
              <a:t>en</a:t>
            </a:r>
            <a:r>
              <a:rPr lang="en-US" sz="3200" dirty="0"/>
              <a:t> deux </a:t>
            </a:r>
            <a:r>
              <a:rPr lang="en-US" sz="3200" dirty="0" err="1"/>
              <a:t>résultats</a:t>
            </a:r>
            <a:r>
              <a:rPr lang="en-US" sz="3200" dirty="0"/>
              <a:t>.   -- </a:t>
            </a:r>
            <a:r>
              <a:rPr lang="en-US" sz="3200" dirty="0" err="1"/>
              <a:t>Capacité</a:t>
            </a:r>
            <a:r>
              <a:rPr lang="en-US" sz="3200" dirty="0"/>
              <a:t> accrue des associations locales de </a:t>
            </a:r>
            <a:r>
              <a:rPr lang="en-US" sz="3200" dirty="0" err="1"/>
              <a:t>lutte</a:t>
            </a:r>
            <a:r>
              <a:rPr lang="en-US" sz="3200" dirty="0"/>
              <a:t> </a:t>
            </a:r>
            <a:r>
              <a:rPr lang="en-US" sz="3200" dirty="0" err="1"/>
              <a:t>contre</a:t>
            </a:r>
            <a:r>
              <a:rPr lang="en-US" sz="3200" dirty="0"/>
              <a:t> le travail des enfants </a:t>
            </a:r>
            <a:r>
              <a:rPr lang="en-US" sz="3200" dirty="0" err="1"/>
              <a:t>à</a:t>
            </a:r>
            <a:r>
              <a:rPr lang="en-US" sz="3200" dirty="0"/>
              <a:t> </a:t>
            </a:r>
            <a:r>
              <a:rPr lang="en-US" sz="3200" dirty="0" err="1"/>
              <a:t>gérer</a:t>
            </a:r>
            <a:r>
              <a:rPr lang="en-US" sz="3200" dirty="0"/>
              <a:t> des </a:t>
            </a:r>
            <a:r>
              <a:rPr lang="en-US" sz="3200" dirty="0" err="1"/>
              <a:t>programmes</a:t>
            </a:r>
            <a:r>
              <a:rPr lang="en-US" sz="3200" dirty="0"/>
              <a:t> de </a:t>
            </a:r>
            <a:r>
              <a:rPr lang="en-US" sz="3200" dirty="0" err="1"/>
              <a:t>prévention</a:t>
            </a:r>
            <a:r>
              <a:rPr lang="en-US" sz="3200" dirty="0"/>
              <a:t> du travail des enfants. </a:t>
            </a:r>
          </a:p>
          <a:p>
            <a:pPr marL="171450" indent="-171450">
              <a:lnSpc>
                <a:spcPct val="110000"/>
              </a:lnSpc>
              <a:spcAft>
                <a:spcPct val="50000"/>
              </a:spcAft>
              <a:buFont typeface="Arial" panose="020B0604020202020204" pitchFamily="34" charset="0"/>
              <a:buChar char="•"/>
              <a:defRPr/>
            </a:pPr>
            <a:r>
              <a:rPr lang="en-US" sz="3200" dirty="0"/>
              <a:t>  -- </a:t>
            </a:r>
            <a:r>
              <a:rPr lang="en-US" sz="3200" dirty="0" err="1"/>
              <a:t>Capacité</a:t>
            </a:r>
            <a:r>
              <a:rPr lang="en-US" sz="3200" dirty="0"/>
              <a:t> accrue des associations locales de </a:t>
            </a:r>
            <a:r>
              <a:rPr lang="en-US" sz="3200" dirty="0" err="1"/>
              <a:t>lutte</a:t>
            </a:r>
            <a:r>
              <a:rPr lang="en-US" sz="3200" dirty="0"/>
              <a:t> </a:t>
            </a:r>
            <a:r>
              <a:rPr lang="en-US" sz="3200" dirty="0" err="1"/>
              <a:t>contre</a:t>
            </a:r>
            <a:r>
              <a:rPr lang="en-US" sz="3200" dirty="0"/>
              <a:t> le travail des enfants </a:t>
            </a:r>
            <a:r>
              <a:rPr lang="en-US" sz="3200" dirty="0" err="1"/>
              <a:t>à</a:t>
            </a:r>
            <a:r>
              <a:rPr lang="en-US" sz="3200" dirty="0"/>
              <a:t> </a:t>
            </a:r>
            <a:r>
              <a:rPr lang="en-US" sz="3200" dirty="0" err="1"/>
              <a:t>plaider</a:t>
            </a:r>
            <a:r>
              <a:rPr lang="en-US" sz="3200" dirty="0"/>
              <a:t> pour le </a:t>
            </a:r>
            <a:r>
              <a:rPr lang="en-US" sz="3200" dirty="0" err="1"/>
              <a:t>renforcement</a:t>
            </a:r>
            <a:r>
              <a:rPr lang="en-US" sz="3200" dirty="0"/>
              <a:t> des </a:t>
            </a:r>
            <a:r>
              <a:rPr lang="en-US" sz="3200" dirty="0" err="1"/>
              <a:t>lois</a:t>
            </a:r>
            <a:r>
              <a:rPr lang="en-US" sz="3200" dirty="0"/>
              <a:t> sur le travail des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8) Dernier </a:t>
            </a:r>
            <a:r>
              <a:rPr lang="en-US" altLang="en-US" dirty="0" err="1"/>
              <a:t>exemple</a:t>
            </a:r>
            <a:r>
              <a:rPr lang="en-US" altLang="en-US" dirty="0"/>
              <a:t>. Augmentation de la </a:t>
            </a:r>
            <a:r>
              <a:rPr lang="en-US" altLang="en-US" dirty="0" err="1"/>
              <a:t>fréquentation</a:t>
            </a:r>
            <a:r>
              <a:rPr lang="en-US" altLang="en-US" dirty="0"/>
              <a:t> </a:t>
            </a:r>
            <a:r>
              <a:rPr lang="en-US" altLang="en-US" dirty="0" err="1"/>
              <a:t>scolaire</a:t>
            </a:r>
            <a:r>
              <a:rPr lang="en-US" altLang="en-US" dirty="0"/>
              <a:t> des </a:t>
            </a:r>
            <a:r>
              <a:rPr lang="en-US" altLang="en-US" dirty="0" err="1"/>
              <a:t>bénéficiaires</a:t>
            </a:r>
            <a:r>
              <a:rPr lang="en-US" altLang="en-US" dirty="0"/>
              <a:t> </a:t>
            </a:r>
            <a:r>
              <a:rPr lang="en-US" altLang="en-US" dirty="0" err="1"/>
              <a:t>cibles</a:t>
            </a:r>
            <a:r>
              <a:rPr lang="en-US" altLang="en-US" dirty="0"/>
              <a:t> Est-</a:t>
            </a:r>
            <a:r>
              <a:rPr lang="en-US" altLang="en-US" dirty="0" err="1"/>
              <a:t>ce</a:t>
            </a:r>
            <a:r>
              <a:rPr lang="en-US" altLang="en-US" dirty="0"/>
              <a:t> un bon </a:t>
            </a:r>
            <a:r>
              <a:rPr lang="en-US" altLang="en-US" dirty="0" err="1"/>
              <a:t>ou</a:t>
            </a:r>
            <a:r>
              <a:rPr lang="en-US" altLang="en-US" dirty="0"/>
              <a:t> un </a:t>
            </a:r>
            <a:r>
              <a:rPr lang="en-US" altLang="en-US" dirty="0" err="1"/>
              <a:t>mauvais</a:t>
            </a:r>
            <a:r>
              <a:rPr lang="en-US" altLang="en-US" dirty="0"/>
              <a:t> </a:t>
            </a:r>
            <a:r>
              <a:rPr lang="en-US" altLang="en-US" dirty="0" err="1"/>
              <a:t>résultat</a:t>
            </a:r>
            <a:r>
              <a:rPr lang="en-US" alt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Il </a:t>
            </a:r>
            <a:r>
              <a:rPr lang="en-US" altLang="en-US" dirty="0" err="1"/>
              <a:t>est</a:t>
            </a:r>
            <a:r>
              <a:rPr lang="en-US" altLang="en-US" dirty="0"/>
              <a:t> bon.  Il </a:t>
            </a:r>
            <a:r>
              <a:rPr lang="en-US" altLang="en-US" dirty="0" err="1"/>
              <a:t>est</a:t>
            </a:r>
            <a:r>
              <a:rPr lang="en-US" altLang="en-US" dirty="0"/>
              <a:t> </a:t>
            </a:r>
            <a:r>
              <a:rPr lang="en-US" altLang="en-US" dirty="0" err="1"/>
              <a:t>uni-niveau</a:t>
            </a:r>
            <a:r>
              <a:rPr lang="en-US" altLang="en-US" dirty="0"/>
              <a:t>, </a:t>
            </a:r>
            <a:r>
              <a:rPr lang="en-US" altLang="en-US" dirty="0" err="1"/>
              <a:t>uni-dimensionnel</a:t>
            </a:r>
            <a:r>
              <a:rPr lang="en-US" altLang="en-US" dirty="0"/>
              <a:t>, </a:t>
            </a:r>
            <a:r>
              <a:rPr lang="en-US" altLang="en-US" dirty="0" err="1"/>
              <a:t>mesurable</a:t>
            </a:r>
            <a:r>
              <a:rPr lang="en-US" altLang="en-US" dirty="0"/>
              <a:t> et précis.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A3EA524-CEF8-4081-A77D-ACA73D20011B}" type="slidenum">
              <a:rPr lang="en-US" altLang="en-US" sz="1200" smtClean="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Maintenant</a:t>
            </a:r>
            <a:r>
              <a:rPr lang="en-US" dirty="0"/>
              <a:t> que nous </a:t>
            </a:r>
            <a:r>
              <a:rPr lang="en-US" dirty="0" err="1"/>
              <a:t>avons</a:t>
            </a:r>
            <a:r>
              <a:rPr lang="en-US" dirty="0"/>
              <a:t> </a:t>
            </a:r>
            <a:r>
              <a:rPr lang="en-US" dirty="0" err="1"/>
              <a:t>une</a:t>
            </a:r>
            <a:r>
              <a:rPr lang="en-US" dirty="0"/>
              <a:t> </a:t>
            </a:r>
            <a:r>
              <a:rPr lang="en-US" dirty="0" err="1"/>
              <a:t>meilleure</a:t>
            </a:r>
            <a:r>
              <a:rPr lang="en-US" dirty="0"/>
              <a:t> </a:t>
            </a:r>
            <a:r>
              <a:rPr lang="en-US" dirty="0" err="1"/>
              <a:t>compréhension</a:t>
            </a:r>
            <a:r>
              <a:rPr lang="en-US" dirty="0"/>
              <a:t> de la manière de </a:t>
            </a:r>
            <a:r>
              <a:rPr lang="en-US" dirty="0" err="1"/>
              <a:t>développer</a:t>
            </a:r>
            <a:r>
              <a:rPr lang="en-US" dirty="0"/>
              <a:t> un bon </a:t>
            </a:r>
            <a:r>
              <a:rPr lang="en-US" dirty="0" err="1"/>
              <a:t>énoncé</a:t>
            </a:r>
            <a:r>
              <a:rPr lang="en-US" dirty="0"/>
              <a:t> de </a:t>
            </a:r>
            <a:r>
              <a:rPr lang="en-US" dirty="0" err="1"/>
              <a:t>résultats</a:t>
            </a:r>
            <a:r>
              <a:rPr lang="en-US" dirty="0"/>
              <a:t>, nous </a:t>
            </a:r>
            <a:r>
              <a:rPr lang="en-US" dirty="0" err="1"/>
              <a:t>allons</a:t>
            </a:r>
            <a:r>
              <a:rPr lang="en-US" dirty="0"/>
              <a:t> </a:t>
            </a:r>
            <a:r>
              <a:rPr lang="en-US" dirty="0" err="1"/>
              <a:t>voir</a:t>
            </a:r>
            <a:r>
              <a:rPr lang="en-US" dirty="0"/>
              <a:t> comment </a:t>
            </a:r>
            <a:r>
              <a:rPr lang="en-US" dirty="0" err="1"/>
              <a:t>construire</a:t>
            </a:r>
            <a:r>
              <a:rPr lang="en-US" dirty="0"/>
              <a:t> un cadre de </a:t>
            </a:r>
            <a:r>
              <a:rPr lang="en-US" dirty="0" err="1"/>
              <a:t>résultats</a:t>
            </a:r>
            <a:r>
              <a:rPr lang="en-US" dirty="0"/>
              <a:t> avec </a:t>
            </a:r>
            <a:r>
              <a:rPr lang="en-US" dirty="0" err="1"/>
              <a:t>une</a:t>
            </a:r>
            <a:r>
              <a:rPr lang="en-US" dirty="0"/>
              <a:t> forte </a:t>
            </a:r>
            <a:r>
              <a:rPr lang="en-US" dirty="0" err="1"/>
              <a:t>logique</a:t>
            </a:r>
            <a:r>
              <a:rPr lang="en-US" dirty="0"/>
              <a:t> </a:t>
            </a:r>
            <a:r>
              <a:rPr lang="en-US" dirty="0" err="1"/>
              <a:t>causale</a:t>
            </a:r>
            <a:r>
              <a:rPr lang="en-US" dirty="0"/>
              <a:t>. </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39</a:t>
            </a:fld>
            <a:endParaRPr lang="en-US" dirty="0"/>
          </a:p>
        </p:txBody>
      </p:sp>
    </p:spTree>
    <p:extLst>
      <p:ext uri="{BB962C8B-B14F-4D97-AF65-F5344CB8AC3E}">
        <p14:creationId xmlns:p14="http://schemas.microsoft.com/office/powerpoint/2010/main" val="132955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a:t>Cette</a:t>
            </a:r>
            <a:r>
              <a:rPr lang="en-US" baseline="0" dirty="0"/>
              <a:t> session </a:t>
            </a:r>
            <a:r>
              <a:rPr lang="en-US" baseline="0" dirty="0" err="1"/>
              <a:t>devrait</a:t>
            </a:r>
            <a:r>
              <a:rPr lang="en-US" baseline="0" dirty="0"/>
              <a:t> </a:t>
            </a:r>
            <a:r>
              <a:rPr lang="en-US" baseline="0" dirty="0" err="1"/>
              <a:t>durer</a:t>
            </a:r>
            <a:r>
              <a:rPr lang="en-US" baseline="0" dirty="0"/>
              <a:t> environ </a:t>
            </a:r>
            <a:r>
              <a:rPr lang="en-US" baseline="0" dirty="0" err="1"/>
              <a:t>une</a:t>
            </a:r>
            <a:r>
              <a:rPr lang="en-US" baseline="0" dirty="0"/>
              <a:t> </a:t>
            </a:r>
            <a:r>
              <a:rPr lang="en-US" baseline="0" dirty="0" err="1"/>
              <a:t>heure</a:t>
            </a:r>
            <a:r>
              <a:rPr lang="en-US" baseline="0" dirty="0"/>
              <a:t> et </a:t>
            </a:r>
            <a:r>
              <a:rPr lang="en-US" baseline="0" dirty="0" err="1"/>
              <a:t>portera</a:t>
            </a:r>
            <a:r>
              <a:rPr lang="en-US" baseline="0" dirty="0"/>
              <a:t> sur les </a:t>
            </a:r>
            <a:r>
              <a:rPr lang="en-US" baseline="0" dirty="0" err="1"/>
              <a:t>sujets</a:t>
            </a:r>
            <a:r>
              <a:rPr lang="en-US" baseline="0" dirty="0"/>
              <a:t> </a:t>
            </a:r>
            <a:r>
              <a:rPr lang="en-US" baseline="0" dirty="0" err="1"/>
              <a:t>suivants</a:t>
            </a:r>
            <a:r>
              <a:rPr lang="en-US" baseline="0" dirty="0"/>
              <a:t> : </a:t>
            </a:r>
          </a:p>
          <a:p>
            <a:pPr marL="628650" lvl="1" indent="-171450">
              <a:buFont typeface="Arial" panose="020B0604020202020204" pitchFamily="34" charset="0"/>
              <a:buChar char="•"/>
            </a:pPr>
            <a:r>
              <a:rPr lang="en-US" dirty="0"/>
              <a:t>Aperçu de la </a:t>
            </a:r>
            <a:r>
              <a:rPr lang="en-US" dirty="0" err="1"/>
              <a:t>théorie</a:t>
            </a:r>
            <a:r>
              <a:rPr lang="en-US" dirty="0"/>
              <a:t> du </a:t>
            </a:r>
            <a:r>
              <a:rPr lang="en-US" dirty="0" err="1"/>
              <a:t>changement</a:t>
            </a:r>
            <a:r>
              <a:rPr lang="en-US" dirty="0"/>
              <a:t> et des cadres de </a:t>
            </a:r>
            <a:r>
              <a:rPr lang="en-US" dirty="0" err="1"/>
              <a:t>résultats</a:t>
            </a:r>
            <a:endParaRPr lang="en-US" dirty="0"/>
          </a:p>
          <a:p>
            <a:pPr marL="628650" lvl="1" indent="-171450">
              <a:buFont typeface="Arial" panose="020B0604020202020204" pitchFamily="34" charset="0"/>
              <a:buChar char="•"/>
            </a:pPr>
            <a:r>
              <a:rPr lang="en-US" dirty="0"/>
              <a:t>Recherche et </a:t>
            </a:r>
            <a:r>
              <a:rPr lang="en-US" dirty="0" err="1"/>
              <a:t>analyse</a:t>
            </a:r>
            <a:r>
              <a:rPr lang="en-US" dirty="0"/>
              <a:t> </a:t>
            </a:r>
          </a:p>
          <a:p>
            <a:pPr marL="628650" lvl="1" indent="-171450">
              <a:buFont typeface="Arial" panose="020B0604020202020204" pitchFamily="34" charset="0"/>
              <a:buChar char="•"/>
            </a:pPr>
            <a:r>
              <a:rPr lang="en-US" dirty="0" err="1"/>
              <a:t>Déclarations</a:t>
            </a:r>
            <a:r>
              <a:rPr lang="en-US" dirty="0"/>
              <a:t> de </a:t>
            </a:r>
            <a:r>
              <a:rPr lang="en-US" dirty="0" err="1"/>
              <a:t>résultats</a:t>
            </a:r>
            <a:r>
              <a:rPr lang="en-US" dirty="0"/>
              <a:t> </a:t>
            </a:r>
          </a:p>
          <a:p>
            <a:pPr marL="628650" lvl="1" indent="-171450">
              <a:buFont typeface="Arial" panose="020B0604020202020204" pitchFamily="34" charset="0"/>
              <a:buChar char="•"/>
            </a:pPr>
            <a:r>
              <a:rPr lang="en-US" dirty="0"/>
              <a:t>Pensée </a:t>
            </a:r>
            <a:r>
              <a:rPr lang="en-US" dirty="0" err="1"/>
              <a:t>causale</a:t>
            </a:r>
            <a:r>
              <a:rPr lang="en-US" dirty="0"/>
              <a:t> </a:t>
            </a:r>
          </a:p>
          <a:p>
            <a:pPr marL="628650" lvl="1" indent="-171450">
              <a:buFont typeface="Arial" panose="020B0604020202020204" pitchFamily="34" charset="0"/>
              <a:buChar char="•"/>
            </a:pPr>
            <a:r>
              <a:rPr lang="en-US" dirty="0" err="1"/>
              <a:t>Développer</a:t>
            </a:r>
            <a:r>
              <a:rPr lang="en-US" dirty="0"/>
              <a:t> un cadre de </a:t>
            </a:r>
            <a:r>
              <a:rPr lang="en-US" dirty="0" err="1"/>
              <a:t>résultats</a:t>
            </a:r>
            <a:r>
              <a:rPr lang="en-US" dirty="0"/>
              <a:t> </a:t>
            </a:r>
            <a:r>
              <a:rPr lang="en-US" dirty="0" err="1"/>
              <a:t>complet</a:t>
            </a:r>
            <a:r>
              <a:rPr lang="en-US" dirty="0"/>
              <a:t> </a:t>
            </a:r>
          </a:p>
          <a:p>
            <a:pPr marL="628650" lvl="1" indent="-171450">
              <a:buFont typeface="Arial" panose="020B0604020202020204" pitchFamily="34" charset="0"/>
              <a:buChar char="•"/>
            </a:pPr>
            <a:r>
              <a:rPr lang="en-US" dirty="0" err="1"/>
              <a:t>Cartographie</a:t>
            </a:r>
            <a:r>
              <a:rPr lang="en-US" dirty="0"/>
              <a:t> des </a:t>
            </a:r>
            <a:r>
              <a:rPr lang="en-US" dirty="0" err="1"/>
              <a:t>activités</a:t>
            </a:r>
            <a:r>
              <a:rPr lang="en-US" dirty="0"/>
              <a:t> </a:t>
            </a:r>
          </a:p>
          <a:p>
            <a:pPr marL="628650" lvl="1" indent="-171450">
              <a:buFont typeface="Arial" panose="020B0604020202020204" pitchFamily="34" charset="0"/>
              <a:buChar char="•"/>
            </a:pPr>
            <a:r>
              <a:rPr lang="en-US" dirty="0" err="1"/>
              <a:t>Révision</a:t>
            </a:r>
            <a:r>
              <a:rPr lang="en-US" dirty="0"/>
              <a:t> d'un cadre de </a:t>
            </a:r>
            <a:r>
              <a:rPr lang="en-US" dirty="0" err="1"/>
              <a:t>résultats</a:t>
            </a:r>
            <a:r>
              <a:rPr lang="en-US" dirty="0"/>
              <a:t> </a:t>
            </a:r>
          </a:p>
          <a:p>
            <a:pPr marL="628650" lvl="1" indent="-171450">
              <a:buFont typeface="Arial" panose="020B0604020202020204" pitchFamily="34" charset="0"/>
              <a:buChar char="•"/>
            </a:pPr>
            <a:r>
              <a:rPr lang="en-US" dirty="0" err="1"/>
              <a:t>Développer</a:t>
            </a:r>
            <a:r>
              <a:rPr lang="en-US" dirty="0"/>
              <a:t> la narration du cadre de </a:t>
            </a:r>
            <a:r>
              <a:rPr lang="en-US" dirty="0" err="1"/>
              <a:t>résultats</a:t>
            </a:r>
            <a:r>
              <a:rPr lang="en-US" dirty="0"/>
              <a:t>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21313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Les cadres de </a:t>
            </a:r>
            <a:r>
              <a:rPr lang="en-GB" sz="1200" dirty="0" err="1"/>
              <a:t>résultats</a:t>
            </a:r>
            <a:r>
              <a:rPr lang="en-GB" sz="1200" dirty="0"/>
              <a:t> </a:t>
            </a:r>
            <a:r>
              <a:rPr lang="en-GB" sz="1200" dirty="0" err="1"/>
              <a:t>sont</a:t>
            </a:r>
            <a:r>
              <a:rPr lang="en-GB" sz="1200" dirty="0"/>
              <a:t> </a:t>
            </a:r>
            <a:r>
              <a:rPr lang="en-GB" sz="1200" dirty="0" err="1"/>
              <a:t>construits</a:t>
            </a:r>
            <a:r>
              <a:rPr lang="en-GB" sz="1200" dirty="0"/>
              <a:t> sur </a:t>
            </a:r>
            <a:r>
              <a:rPr lang="en-GB" sz="1200" dirty="0" err="1"/>
              <a:t>une</a:t>
            </a:r>
            <a:r>
              <a:rPr lang="en-GB" sz="1200" dirty="0"/>
              <a:t> </a:t>
            </a:r>
            <a:r>
              <a:rPr lang="en-GB" sz="1200" dirty="0" err="1"/>
              <a:t>compréhension</a:t>
            </a:r>
            <a:r>
              <a:rPr lang="en-GB" sz="1200" dirty="0"/>
              <a:t> de la </a:t>
            </a:r>
            <a:r>
              <a:rPr lang="en-GB" sz="1200" dirty="0" err="1"/>
              <a:t>logique</a:t>
            </a:r>
            <a:r>
              <a:rPr lang="en-GB" sz="1200" dirty="0"/>
              <a:t> </a:t>
            </a:r>
            <a:r>
              <a:rPr lang="en-GB" sz="1200" dirty="0" err="1"/>
              <a:t>causale</a:t>
            </a:r>
            <a:r>
              <a:rPr lang="en-GB" sz="1200" dirty="0"/>
              <a:t> entre les </a:t>
            </a:r>
            <a:r>
              <a:rPr lang="en-GB" sz="1200" dirty="0" err="1"/>
              <a:t>résultats</a:t>
            </a:r>
            <a:r>
              <a:rPr lang="en-GB" sz="1200" dirty="0"/>
              <a:t>.  Le cadre visualise les relations "</a:t>
            </a:r>
            <a:r>
              <a:rPr lang="en-GB" sz="1200" dirty="0" err="1"/>
              <a:t>si-alors</a:t>
            </a:r>
            <a:r>
              <a:rPr lang="en-GB" sz="1200" dirty="0"/>
              <a:t>" entre les </a:t>
            </a:r>
            <a:r>
              <a:rPr lang="en-GB" sz="1200" dirty="0" err="1"/>
              <a:t>résultats</a:t>
            </a:r>
            <a:r>
              <a:rPr lang="en-GB" sz="1200" dirty="0"/>
              <a:t> dans la </a:t>
            </a:r>
            <a:r>
              <a:rPr lang="en-GB" sz="1200" dirty="0" err="1"/>
              <a:t>théorie</a:t>
            </a:r>
            <a:r>
              <a:rPr lang="en-GB" sz="1200" dirty="0"/>
              <a:t> du </a:t>
            </a:r>
            <a:r>
              <a:rPr lang="en-GB" sz="1200" dirty="0" err="1"/>
              <a:t>changement</a:t>
            </a:r>
            <a:r>
              <a:rPr lang="en-GB"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6C6463"/>
                </a:solidFill>
                <a:cs typeface="Times New Roman" pitchFamily="18" charset="0"/>
              </a:rPr>
              <a:t>Par </a:t>
            </a:r>
            <a:r>
              <a:rPr lang="en-US" sz="1200" baseline="0" dirty="0" err="1">
                <a:solidFill>
                  <a:srgbClr val="6C6463"/>
                </a:solidFill>
                <a:cs typeface="Times New Roman" pitchFamily="18" charset="0"/>
              </a:rPr>
              <a:t>exemple</a:t>
            </a:r>
            <a:r>
              <a:rPr lang="en-US" sz="1200" baseline="0" dirty="0">
                <a:solidFill>
                  <a:srgbClr val="6C6463"/>
                </a:solidFill>
                <a:cs typeface="Times New Roman" pitchFamily="18"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6C6463"/>
                </a:solidFill>
                <a:cs typeface="Times New Roman" pitchFamily="18" charset="0"/>
              </a:rPr>
              <a:t> Si nous </a:t>
            </a:r>
            <a:r>
              <a:rPr lang="en-US" sz="1200" baseline="0" dirty="0" err="1">
                <a:solidFill>
                  <a:srgbClr val="6C6463"/>
                </a:solidFill>
                <a:cs typeface="Times New Roman" pitchFamily="18" charset="0"/>
              </a:rPr>
              <a:t>formons</a:t>
            </a:r>
            <a:r>
              <a:rPr lang="en-US" sz="1200" baseline="0" dirty="0">
                <a:solidFill>
                  <a:srgbClr val="6C6463"/>
                </a:solidFill>
                <a:cs typeface="Times New Roman" pitchFamily="18" charset="0"/>
              </a:rPr>
              <a:t> les </a:t>
            </a:r>
            <a:r>
              <a:rPr lang="en-US" sz="1200" baseline="0" dirty="0" err="1">
                <a:solidFill>
                  <a:srgbClr val="6C6463"/>
                </a:solidFill>
                <a:cs typeface="Times New Roman" pitchFamily="18" charset="0"/>
              </a:rPr>
              <a:t>enseignants</a:t>
            </a:r>
            <a:r>
              <a:rPr lang="en-US" sz="1200" baseline="0" dirty="0">
                <a:solidFill>
                  <a:srgbClr val="6C6463"/>
                </a:solidFill>
                <a:cs typeface="Times New Roman" pitchFamily="18" charset="0"/>
              </a:rPr>
              <a:t>, </a:t>
            </a:r>
            <a:r>
              <a:rPr lang="en-US" sz="1200" baseline="0" dirty="0" err="1">
                <a:solidFill>
                  <a:srgbClr val="6C6463"/>
                </a:solidFill>
                <a:cs typeface="Times New Roman" pitchFamily="18" charset="0"/>
              </a:rPr>
              <a:t>alors</a:t>
            </a:r>
            <a:r>
              <a:rPr lang="en-US" sz="1200" baseline="0" dirty="0">
                <a:solidFill>
                  <a:srgbClr val="6C6463"/>
                </a:solidFill>
                <a:cs typeface="Times New Roman" pitchFamily="18" charset="0"/>
              </a:rPr>
              <a:t> les enfants </a:t>
            </a:r>
            <a:r>
              <a:rPr lang="en-US" sz="1200" baseline="0" dirty="0" err="1">
                <a:solidFill>
                  <a:srgbClr val="6C6463"/>
                </a:solidFill>
                <a:cs typeface="Times New Roman" pitchFamily="18" charset="0"/>
              </a:rPr>
              <a:t>apprendront</a:t>
            </a:r>
            <a:r>
              <a:rPr lang="en-US" sz="1200" baseline="0" dirty="0">
                <a:solidFill>
                  <a:srgbClr val="6C6463"/>
                </a:solidFill>
                <a:cs typeface="Times New Roman" pitchFamily="18" charset="0"/>
              </a:rPr>
              <a:t> </a:t>
            </a:r>
            <a:r>
              <a:rPr lang="en-US" sz="1200" baseline="0" dirty="0" err="1">
                <a:solidFill>
                  <a:srgbClr val="6C6463"/>
                </a:solidFill>
                <a:cs typeface="Times New Roman" pitchFamily="18" charset="0"/>
              </a:rPr>
              <a:t>davantage</a:t>
            </a:r>
            <a:r>
              <a:rPr lang="en-US" sz="1200" baseline="0" dirty="0">
                <a:solidFill>
                  <a:srgbClr val="6C6463"/>
                </a:solidFill>
                <a:cs typeface="Times New Roman" pitchFamily="18" charset="0"/>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6C6463"/>
                </a:solidFill>
                <a:cs typeface="Times New Roman" pitchFamily="18" charset="0"/>
              </a:rPr>
              <a:t> Si nous </a:t>
            </a:r>
            <a:r>
              <a:rPr lang="en-US" sz="1200" baseline="0" dirty="0" err="1">
                <a:solidFill>
                  <a:srgbClr val="6C6463"/>
                </a:solidFill>
                <a:cs typeface="Times New Roman" pitchFamily="18" charset="0"/>
              </a:rPr>
              <a:t>vaccinons</a:t>
            </a:r>
            <a:r>
              <a:rPr lang="en-US" sz="1200" baseline="0" dirty="0">
                <a:solidFill>
                  <a:srgbClr val="6C6463"/>
                </a:solidFill>
                <a:cs typeface="Times New Roman" pitchFamily="18" charset="0"/>
              </a:rPr>
              <a:t> les enfants, </a:t>
            </a:r>
            <a:r>
              <a:rPr lang="en-US" sz="1200" baseline="0" dirty="0" err="1">
                <a:solidFill>
                  <a:srgbClr val="6C6463"/>
                </a:solidFill>
                <a:cs typeface="Times New Roman" pitchFamily="18" charset="0"/>
              </a:rPr>
              <a:t>alors</a:t>
            </a:r>
            <a:r>
              <a:rPr lang="en-US" sz="1200" baseline="0" dirty="0">
                <a:solidFill>
                  <a:srgbClr val="6C6463"/>
                </a:solidFill>
                <a:cs typeface="Times New Roman" pitchFamily="18" charset="0"/>
              </a:rPr>
              <a:t> il y aura </a:t>
            </a:r>
            <a:r>
              <a:rPr lang="en-US" sz="1200" baseline="0" dirty="0" err="1">
                <a:solidFill>
                  <a:srgbClr val="6C6463"/>
                </a:solidFill>
                <a:cs typeface="Times New Roman" pitchFamily="18" charset="0"/>
              </a:rPr>
              <a:t>moins</a:t>
            </a:r>
            <a:r>
              <a:rPr lang="en-US" sz="1200" baseline="0" dirty="0">
                <a:solidFill>
                  <a:srgbClr val="6C6463"/>
                </a:solidFill>
                <a:cs typeface="Times New Roman" pitchFamily="18" charset="0"/>
              </a:rPr>
              <a:t> de </a:t>
            </a:r>
            <a:r>
              <a:rPr lang="en-US" sz="1200" baseline="0" dirty="0" err="1">
                <a:solidFill>
                  <a:srgbClr val="6C6463"/>
                </a:solidFill>
                <a:cs typeface="Times New Roman" pitchFamily="18" charset="0"/>
              </a:rPr>
              <a:t>décès</a:t>
            </a:r>
            <a:r>
              <a:rPr lang="en-US" sz="1200" baseline="0" dirty="0">
                <a:solidFill>
                  <a:srgbClr val="6C6463"/>
                </a:solidFill>
                <a:cs typeface="Times New Roman" pitchFamily="18"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6C6463"/>
                </a:solidFill>
                <a:cs typeface="Times New Roman" pitchFamily="18" charset="0"/>
              </a:rPr>
              <a:t> SI les </a:t>
            </a:r>
            <a:r>
              <a:rPr lang="en-US" sz="1200" baseline="0" dirty="0" err="1">
                <a:solidFill>
                  <a:srgbClr val="6C6463"/>
                </a:solidFill>
                <a:cs typeface="Times New Roman" pitchFamily="18" charset="0"/>
              </a:rPr>
              <a:t>lois</a:t>
            </a:r>
            <a:r>
              <a:rPr lang="en-US" sz="1200" baseline="0" dirty="0">
                <a:solidFill>
                  <a:srgbClr val="6C6463"/>
                </a:solidFill>
                <a:cs typeface="Times New Roman" pitchFamily="18" charset="0"/>
              </a:rPr>
              <a:t> sur le travail des enfants </a:t>
            </a:r>
            <a:r>
              <a:rPr lang="en-US" sz="1200" baseline="0" dirty="0" err="1">
                <a:solidFill>
                  <a:srgbClr val="6C6463"/>
                </a:solidFill>
                <a:cs typeface="Times New Roman" pitchFamily="18" charset="0"/>
              </a:rPr>
              <a:t>sont</a:t>
            </a:r>
            <a:r>
              <a:rPr lang="en-US" sz="1200" baseline="0" dirty="0">
                <a:solidFill>
                  <a:srgbClr val="6C6463"/>
                </a:solidFill>
                <a:cs typeface="Times New Roman" pitchFamily="18" charset="0"/>
              </a:rPr>
              <a:t> </a:t>
            </a:r>
            <a:r>
              <a:rPr lang="en-US" sz="1200" baseline="0" dirty="0" err="1">
                <a:solidFill>
                  <a:srgbClr val="6C6463"/>
                </a:solidFill>
                <a:cs typeface="Times New Roman" pitchFamily="18" charset="0"/>
              </a:rPr>
              <a:t>appliquées</a:t>
            </a:r>
            <a:r>
              <a:rPr lang="en-US" sz="1200" baseline="0" dirty="0">
                <a:solidFill>
                  <a:srgbClr val="6C6463"/>
                </a:solidFill>
                <a:cs typeface="Times New Roman" pitchFamily="18" charset="0"/>
              </a:rPr>
              <a:t>, ALORS il y aura </a:t>
            </a:r>
            <a:r>
              <a:rPr lang="en-US" sz="1200" baseline="0" dirty="0" err="1">
                <a:solidFill>
                  <a:srgbClr val="6C6463"/>
                </a:solidFill>
                <a:cs typeface="Times New Roman" pitchFamily="18" charset="0"/>
              </a:rPr>
              <a:t>moins</a:t>
            </a:r>
            <a:r>
              <a:rPr lang="en-US" sz="1200" baseline="0" dirty="0">
                <a:solidFill>
                  <a:srgbClr val="6C6463"/>
                </a:solidFill>
                <a:cs typeface="Times New Roman" pitchFamily="18" charset="0"/>
              </a:rPr>
              <a:t> </a:t>
            </a:r>
            <a:r>
              <a:rPr lang="en-US" sz="1200" baseline="0" dirty="0" err="1">
                <a:solidFill>
                  <a:srgbClr val="6C6463"/>
                </a:solidFill>
                <a:cs typeface="Times New Roman" pitchFamily="18" charset="0"/>
              </a:rPr>
              <a:t>d'enfants</a:t>
            </a:r>
            <a:r>
              <a:rPr lang="en-US" sz="1200" baseline="0" dirty="0">
                <a:solidFill>
                  <a:srgbClr val="6C6463"/>
                </a:solidFill>
                <a:cs typeface="Times New Roman" pitchFamily="18" charset="0"/>
              </a:rPr>
              <a:t> qui </a:t>
            </a:r>
            <a:r>
              <a:rPr lang="en-US" sz="1200" baseline="0" dirty="0" err="1">
                <a:solidFill>
                  <a:srgbClr val="6C6463"/>
                </a:solidFill>
                <a:cs typeface="Times New Roman" pitchFamily="18" charset="0"/>
              </a:rPr>
              <a:t>travaillent</a:t>
            </a:r>
            <a:r>
              <a:rPr lang="en-US" sz="1200" baseline="0" dirty="0">
                <a:solidFill>
                  <a:srgbClr val="6C6463"/>
                </a:solidFill>
                <a:cs typeface="Times New Roman" pitchFamily="18" charset="0"/>
              </a:rPr>
              <a:t>.</a:t>
            </a:r>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5E8877F-314B-40F7-97AE-0D17E7414166}" type="slidenum">
              <a:rPr lang="en-US" altLang="en-US" smtClean="0"/>
              <a:pPr>
                <a:spcBef>
                  <a:spcPct val="0"/>
                </a:spcBef>
              </a:pPr>
              <a:t>40</a:t>
            </a:fld>
            <a:endParaRPr lang="en-US" altLang="en-US"/>
          </a:p>
        </p:txBody>
      </p:sp>
    </p:spTree>
    <p:extLst>
      <p:ext uri="{BB962C8B-B14F-4D97-AF65-F5344CB8AC3E}">
        <p14:creationId xmlns:p14="http://schemas.microsoft.com/office/powerpoint/2010/main" val="2476915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t>Voici</a:t>
            </a:r>
            <a:r>
              <a:rPr lang="en-US" altLang="en-US" dirty="0"/>
              <a:t> un </a:t>
            </a:r>
            <a:r>
              <a:rPr lang="en-US" altLang="en-US" dirty="0" err="1"/>
              <a:t>exemple</a:t>
            </a:r>
            <a:r>
              <a:rPr lang="en-US" altLang="en-US" dirty="0"/>
              <a:t> </a:t>
            </a:r>
            <a:r>
              <a:rPr lang="en-US" altLang="en-US" dirty="0" err="1"/>
              <a:t>montrant</a:t>
            </a:r>
            <a:r>
              <a:rPr lang="en-US" altLang="en-US" dirty="0"/>
              <a:t> la </a:t>
            </a:r>
            <a:r>
              <a:rPr lang="en-US" altLang="en-US" dirty="0" err="1"/>
              <a:t>chaîne</a:t>
            </a:r>
            <a:r>
              <a:rPr lang="en-US" altLang="en-US" dirty="0"/>
              <a:t> de </a:t>
            </a:r>
            <a:r>
              <a:rPr lang="en-US" altLang="en-US" dirty="0" err="1"/>
              <a:t>causalité</a:t>
            </a:r>
            <a:r>
              <a:rPr lang="en-US" altLang="en-US" dirty="0"/>
              <a:t> avec la mise </a:t>
            </a:r>
            <a:r>
              <a:rPr lang="en-US" altLang="en-US" dirty="0" err="1"/>
              <a:t>en</a:t>
            </a:r>
            <a:r>
              <a:rPr lang="en-US" altLang="en-US" dirty="0"/>
              <a:t> </a:t>
            </a:r>
            <a:r>
              <a:rPr lang="en-US" altLang="en-US" dirty="0" err="1"/>
              <a:t>œuvre</a:t>
            </a:r>
            <a:r>
              <a:rPr lang="en-US" altLang="en-US" dirty="0"/>
              <a:t> </a:t>
            </a:r>
            <a:r>
              <a:rPr lang="en-US" altLang="en-US" dirty="0" err="1"/>
              <a:t>d'activités</a:t>
            </a:r>
            <a:r>
              <a:rPr lang="en-US" altLang="en-US" dirty="0"/>
              <a:t> </a:t>
            </a:r>
            <a:r>
              <a:rPr lang="en-US" altLang="en-US" dirty="0" err="1"/>
              <a:t>planifiées</a:t>
            </a:r>
            <a:r>
              <a:rPr lang="en-US" altLang="en-US" dirty="0"/>
              <a:t> </a:t>
            </a:r>
            <a:r>
              <a:rPr lang="en-US" altLang="en-US" dirty="0" err="1"/>
              <a:t>produisant</a:t>
            </a:r>
            <a:r>
              <a:rPr lang="en-US" altLang="en-US" dirty="0"/>
              <a:t> des </a:t>
            </a:r>
            <a:r>
              <a:rPr lang="en-US" altLang="en-US" dirty="0" err="1"/>
              <a:t>réalisations</a:t>
            </a:r>
            <a:r>
              <a:rPr lang="en-US" altLang="en-US" dirty="0"/>
              <a:t> et </a:t>
            </a:r>
            <a:r>
              <a:rPr lang="en-US" altLang="en-US" dirty="0" err="1"/>
              <a:t>ces</a:t>
            </a:r>
            <a:r>
              <a:rPr lang="en-US" altLang="en-US" dirty="0"/>
              <a:t> </a:t>
            </a:r>
            <a:r>
              <a:rPr lang="en-US" altLang="en-US" dirty="0" err="1"/>
              <a:t>réalisations</a:t>
            </a:r>
            <a:r>
              <a:rPr lang="en-US" altLang="en-US" dirty="0"/>
              <a:t> </a:t>
            </a:r>
            <a:r>
              <a:rPr lang="en-US" altLang="en-US" dirty="0" err="1"/>
              <a:t>entraînant</a:t>
            </a:r>
            <a:r>
              <a:rPr lang="en-US" altLang="en-US" dirty="0"/>
              <a:t> </a:t>
            </a:r>
            <a:r>
              <a:rPr lang="en-US" altLang="en-US" dirty="0" err="1"/>
              <a:t>une</a:t>
            </a:r>
            <a:r>
              <a:rPr lang="en-US" altLang="en-US" dirty="0"/>
              <a:t> </a:t>
            </a:r>
            <a:r>
              <a:rPr lang="en-US" altLang="en-US" dirty="0" err="1"/>
              <a:t>série</a:t>
            </a:r>
            <a:r>
              <a:rPr lang="en-US" altLang="en-US" dirty="0"/>
              <a:t> de </a:t>
            </a:r>
            <a:r>
              <a:rPr lang="en-US" altLang="en-US" dirty="0" err="1"/>
              <a:t>résultats</a:t>
            </a:r>
            <a:r>
              <a:rPr lang="en-US" altLang="en-US" dirty="0"/>
              <a:t> </a:t>
            </a:r>
            <a:r>
              <a:rPr lang="en-US" altLang="en-US" dirty="0" err="1"/>
              <a:t>initiaux</a:t>
            </a:r>
            <a:r>
              <a:rPr lang="en-US" altLang="en-US" dirty="0"/>
              <a:t>.  </a:t>
            </a:r>
            <a:r>
              <a:rPr lang="en-US" altLang="en-US" dirty="0" err="1"/>
              <a:t>À</a:t>
            </a:r>
            <a:r>
              <a:rPr lang="en-US" altLang="en-US" dirty="0"/>
              <a:t> </a:t>
            </a:r>
            <a:r>
              <a:rPr lang="en-US" altLang="en-US" dirty="0" err="1"/>
              <a:t>leur</a:t>
            </a:r>
            <a:r>
              <a:rPr lang="en-US" altLang="en-US" dirty="0"/>
              <a:t> tour, </a:t>
            </a:r>
            <a:r>
              <a:rPr lang="en-US" altLang="en-US" dirty="0" err="1"/>
              <a:t>ces</a:t>
            </a:r>
            <a:r>
              <a:rPr lang="en-US" altLang="en-US" dirty="0"/>
              <a:t> </a:t>
            </a:r>
            <a:r>
              <a:rPr lang="en-US" altLang="en-US" dirty="0" err="1"/>
              <a:t>derniers</a:t>
            </a:r>
            <a:r>
              <a:rPr lang="en-US" altLang="en-US" dirty="0"/>
              <a:t> </a:t>
            </a:r>
            <a:r>
              <a:rPr lang="en-US" altLang="en-US" dirty="0" err="1"/>
              <a:t>entraînent</a:t>
            </a:r>
            <a:r>
              <a:rPr lang="en-US" altLang="en-US" dirty="0"/>
              <a:t> un </a:t>
            </a:r>
            <a:r>
              <a:rPr lang="en-US" altLang="en-US" dirty="0" err="1"/>
              <a:t>niveau</a:t>
            </a:r>
            <a:r>
              <a:rPr lang="en-US" altLang="en-US" dirty="0"/>
              <a:t> plus </a:t>
            </a:r>
            <a:r>
              <a:rPr lang="en-US" altLang="en-US" dirty="0" err="1"/>
              <a:t>élevé</a:t>
            </a:r>
            <a:r>
              <a:rPr lang="en-US" altLang="en-US" dirty="0"/>
              <a:t> de </a:t>
            </a:r>
            <a:r>
              <a:rPr lang="en-US" altLang="en-US" dirty="0" err="1"/>
              <a:t>résultats</a:t>
            </a:r>
            <a:r>
              <a:rPr lang="en-US" altLang="en-US" dirty="0"/>
              <a:t> </a:t>
            </a:r>
            <a:r>
              <a:rPr lang="en-US" altLang="en-US" dirty="0" err="1"/>
              <a:t>menant</a:t>
            </a:r>
            <a:r>
              <a:rPr lang="en-US" altLang="en-US" dirty="0"/>
              <a:t> </a:t>
            </a:r>
            <a:r>
              <a:rPr lang="en-US" altLang="en-US" dirty="0" err="1"/>
              <a:t>à</a:t>
            </a:r>
            <a:r>
              <a:rPr lang="en-US" altLang="en-US" dirty="0"/>
              <a:t> la </a:t>
            </a:r>
            <a:r>
              <a:rPr lang="en-US" altLang="en-US" dirty="0" err="1"/>
              <a:t>réalisation</a:t>
            </a:r>
            <a:r>
              <a:rPr lang="en-US" altLang="en-US" dirty="0"/>
              <a:t> du but et de </a:t>
            </a:r>
            <a:r>
              <a:rPr lang="en-US" altLang="en-US" dirty="0" err="1"/>
              <a:t>l'objectif</a:t>
            </a:r>
            <a:r>
              <a:rPr lang="en-US" altLang="en-US" dirty="0"/>
              <a:t> du </a:t>
            </a:r>
            <a:r>
              <a:rPr lang="en-US" altLang="en-US" dirty="0" err="1"/>
              <a:t>projet</a:t>
            </a:r>
            <a:r>
              <a:rPr lang="en-US" altLang="en-US" dirty="0"/>
              <a:t>. </a:t>
            </a:r>
          </a:p>
          <a:p>
            <a:pPr marL="171450" indent="-171450" eaLnBrk="1" hangingPunct="1">
              <a:buFont typeface="Arial" panose="020B0604020202020204" pitchFamily="34" charset="0"/>
              <a:buChar char="•"/>
            </a:pPr>
            <a:r>
              <a:rPr lang="en-US" altLang="en-US" dirty="0" err="1"/>
              <a:t>Prenons</a:t>
            </a:r>
            <a:r>
              <a:rPr lang="en-US" altLang="en-US" dirty="0"/>
              <a:t> </a:t>
            </a:r>
            <a:r>
              <a:rPr lang="en-US" altLang="en-US" dirty="0" err="1"/>
              <a:t>l'exemple</a:t>
            </a:r>
            <a:r>
              <a:rPr lang="en-US" altLang="en-US" dirty="0"/>
              <a:t> </a:t>
            </a:r>
            <a:r>
              <a:rPr lang="en-US" altLang="en-US" dirty="0" err="1"/>
              <a:t>d'une</a:t>
            </a:r>
            <a:r>
              <a:rPr lang="en-US" altLang="en-US" dirty="0"/>
              <a:t> </a:t>
            </a:r>
            <a:r>
              <a:rPr lang="en-US" altLang="en-US" dirty="0" err="1"/>
              <a:t>chaîne</a:t>
            </a:r>
            <a:r>
              <a:rPr lang="en-US" altLang="en-US" dirty="0"/>
              <a:t> </a:t>
            </a:r>
            <a:r>
              <a:rPr lang="en-US" altLang="en-US" dirty="0" err="1"/>
              <a:t>causale</a:t>
            </a:r>
            <a:r>
              <a:rPr lang="en-US" altLang="en-US" dirty="0"/>
              <a:t> </a:t>
            </a:r>
            <a:r>
              <a:rPr lang="en-US" altLang="en-US" dirty="0" err="1"/>
              <a:t>à</a:t>
            </a:r>
            <a:r>
              <a:rPr lang="en-US" altLang="en-US" dirty="0"/>
              <a:t> </a:t>
            </a:r>
            <a:r>
              <a:rPr lang="en-US" altLang="en-US" dirty="0" err="1"/>
              <a:t>l'écran</a:t>
            </a:r>
            <a:r>
              <a:rPr lang="en-US" altLang="en-US" dirty="0"/>
              <a:t> qui part des </a:t>
            </a:r>
            <a:r>
              <a:rPr lang="en-US" altLang="en-US" dirty="0" err="1"/>
              <a:t>activités</a:t>
            </a:r>
            <a:r>
              <a:rPr lang="en-US" altLang="en-US" dirty="0"/>
              <a:t> </a:t>
            </a:r>
            <a:r>
              <a:rPr lang="en-US" altLang="en-US" dirty="0" err="1"/>
              <a:t>planifiées</a:t>
            </a:r>
            <a:r>
              <a:rPr lang="en-US" altLang="en-US" dirty="0"/>
              <a:t> et </a:t>
            </a:r>
            <a:r>
              <a:rPr lang="en-US" altLang="en-US" dirty="0" err="1"/>
              <a:t>va</a:t>
            </a:r>
            <a:r>
              <a:rPr lang="en-US" altLang="en-US" dirty="0"/>
              <a:t> </a:t>
            </a:r>
            <a:r>
              <a:rPr lang="en-US" altLang="en-US" dirty="0" err="1"/>
              <a:t>jusqu'à</a:t>
            </a:r>
            <a:r>
              <a:rPr lang="en-US" altLang="en-US" dirty="0"/>
              <a:t> </a:t>
            </a:r>
            <a:r>
              <a:rPr lang="en-US" altLang="en-US" dirty="0" err="1"/>
              <a:t>l'objectif</a:t>
            </a:r>
            <a:r>
              <a:rPr lang="en-US" altLang="en-US" dirty="0"/>
              <a:t> </a:t>
            </a:r>
            <a:r>
              <a:rPr lang="en-US" altLang="en-US" dirty="0" err="1"/>
              <a:t>projectif</a:t>
            </a:r>
            <a:r>
              <a:rPr lang="en-US" altLang="en-US" dirty="0"/>
              <a:t>.</a:t>
            </a:r>
          </a:p>
          <a:p>
            <a:pPr marL="171450" indent="-171450" eaLnBrk="1" hangingPunct="1">
              <a:buFont typeface="Arial" panose="020B0604020202020204" pitchFamily="34" charset="0"/>
              <a:buChar char="•"/>
            </a:pPr>
            <a:r>
              <a:rPr lang="en-US" altLang="en-US" dirty="0"/>
              <a:t> Si le </a:t>
            </a:r>
            <a:r>
              <a:rPr lang="en-US" altLang="en-US" dirty="0" err="1"/>
              <a:t>projet</a:t>
            </a:r>
            <a:r>
              <a:rPr lang="en-US" altLang="en-US" dirty="0"/>
              <a:t> </a:t>
            </a:r>
            <a:r>
              <a:rPr lang="en-US" altLang="en-US" dirty="0" err="1"/>
              <a:t>organise</a:t>
            </a:r>
            <a:r>
              <a:rPr lang="en-US" altLang="en-US" dirty="0"/>
              <a:t> </a:t>
            </a:r>
            <a:r>
              <a:rPr lang="en-US" altLang="en-US" dirty="0" err="1"/>
              <a:t>une</a:t>
            </a:r>
            <a:r>
              <a:rPr lang="en-US" altLang="en-US" dirty="0"/>
              <a:t> formation sur le travail des enfants dans les </a:t>
            </a:r>
            <a:r>
              <a:rPr lang="en-US" altLang="en-US" dirty="0" err="1"/>
              <a:t>communautés</a:t>
            </a:r>
            <a:r>
              <a:rPr lang="en-US" altLang="en-US" dirty="0"/>
              <a:t> </a:t>
            </a:r>
            <a:r>
              <a:rPr lang="en-US" altLang="en-US" dirty="0" err="1"/>
              <a:t>cibles</a:t>
            </a:r>
            <a:r>
              <a:rPr lang="en-US" altLang="en-US" dirty="0"/>
              <a:t>, </a:t>
            </a:r>
            <a:r>
              <a:rPr lang="en-US" altLang="en-US" dirty="0" err="1"/>
              <a:t>alors</a:t>
            </a:r>
            <a:r>
              <a:rPr lang="en-US" altLang="en-US" dirty="0"/>
              <a:t> </a:t>
            </a:r>
          </a:p>
          <a:p>
            <a:pPr marL="171450" indent="-171450" eaLnBrk="1" hangingPunct="1">
              <a:buFont typeface="Arial" panose="020B0604020202020204" pitchFamily="34" charset="0"/>
              <a:buChar char="•"/>
            </a:pPr>
            <a:r>
              <a:rPr lang="en-US" altLang="en-US" dirty="0"/>
              <a:t>Les </a:t>
            </a:r>
            <a:r>
              <a:rPr lang="en-US" altLang="en-US" dirty="0" err="1"/>
              <a:t>membres</a:t>
            </a:r>
            <a:r>
              <a:rPr lang="en-US" altLang="en-US" dirty="0"/>
              <a:t> de la </a:t>
            </a:r>
            <a:r>
              <a:rPr lang="en-US" altLang="en-US" dirty="0" err="1"/>
              <a:t>communauté</a:t>
            </a:r>
            <a:r>
              <a:rPr lang="en-US" altLang="en-US" dirty="0"/>
              <a:t> </a:t>
            </a:r>
            <a:r>
              <a:rPr lang="en-US" altLang="en-US" dirty="0" err="1"/>
              <a:t>sont</a:t>
            </a:r>
            <a:r>
              <a:rPr lang="en-US" altLang="en-US" dirty="0"/>
              <a:t> </a:t>
            </a:r>
            <a:r>
              <a:rPr lang="en-US" altLang="en-US" dirty="0" err="1"/>
              <a:t>formés</a:t>
            </a:r>
            <a:r>
              <a:rPr lang="en-US" altLang="en-US" dirty="0"/>
              <a:t> sur les </a:t>
            </a:r>
            <a:r>
              <a:rPr lang="en-US" altLang="en-US" dirty="0" err="1"/>
              <a:t>lois</a:t>
            </a:r>
            <a:r>
              <a:rPr lang="en-US" altLang="en-US" dirty="0"/>
              <a:t> et les pratiques du travail des enfants et </a:t>
            </a:r>
            <a:r>
              <a:rPr lang="en-US" altLang="en-US" dirty="0" err="1"/>
              <a:t>s'ils</a:t>
            </a:r>
            <a:r>
              <a:rPr lang="en-US" altLang="en-US" dirty="0"/>
              <a:t> </a:t>
            </a:r>
            <a:r>
              <a:rPr lang="en-US" altLang="en-US" dirty="0" err="1"/>
              <a:t>sont</a:t>
            </a:r>
            <a:r>
              <a:rPr lang="en-US" altLang="en-US" dirty="0"/>
              <a:t> </a:t>
            </a:r>
            <a:r>
              <a:rPr lang="en-US" altLang="en-US" dirty="0" err="1"/>
              <a:t>formés</a:t>
            </a:r>
            <a:r>
              <a:rPr lang="en-US" altLang="en-US" dirty="0"/>
              <a:t>, </a:t>
            </a:r>
            <a:r>
              <a:rPr lang="en-US" altLang="en-US" dirty="0" err="1"/>
              <a:t>alors</a:t>
            </a:r>
            <a:r>
              <a:rPr lang="en-US" altLang="en-US" dirty="0"/>
              <a:t> il y aura </a:t>
            </a:r>
            <a:r>
              <a:rPr lang="en-US" altLang="en-US" dirty="0" err="1"/>
              <a:t>une</a:t>
            </a:r>
            <a:r>
              <a:rPr lang="en-US" altLang="en-US" dirty="0"/>
              <a:t> plus </a:t>
            </a:r>
            <a:r>
              <a:rPr lang="en-US" altLang="en-US" dirty="0" err="1"/>
              <a:t>grande</a:t>
            </a:r>
            <a:r>
              <a:rPr lang="en-US" altLang="en-US" dirty="0"/>
              <a:t> </a:t>
            </a:r>
            <a:r>
              <a:rPr lang="en-US" altLang="en-US" dirty="0" err="1"/>
              <a:t>sensibilisation</a:t>
            </a:r>
            <a:r>
              <a:rPr lang="en-US" altLang="en-US" dirty="0"/>
              <a:t> de la </a:t>
            </a:r>
            <a:r>
              <a:rPr lang="en-US" altLang="en-US" dirty="0" err="1"/>
              <a:t>communauté</a:t>
            </a:r>
            <a:r>
              <a:rPr lang="en-US" altLang="en-US" dirty="0"/>
              <a:t> sur les impacts </a:t>
            </a:r>
            <a:r>
              <a:rPr lang="en-US" altLang="en-US" dirty="0" err="1"/>
              <a:t>négatifs</a:t>
            </a:r>
            <a:r>
              <a:rPr lang="en-US" altLang="en-US" dirty="0"/>
              <a:t> du travail des enfants et les </a:t>
            </a:r>
            <a:r>
              <a:rPr lang="en-US" altLang="en-US" dirty="0" err="1"/>
              <a:t>mesures</a:t>
            </a:r>
            <a:r>
              <a:rPr lang="en-US" altLang="en-US" dirty="0"/>
              <a:t> </a:t>
            </a:r>
            <a:r>
              <a:rPr lang="en-US" altLang="en-US" dirty="0" err="1"/>
              <a:t>qu'ils</a:t>
            </a:r>
            <a:r>
              <a:rPr lang="en-US" altLang="en-US" dirty="0"/>
              <a:t> </a:t>
            </a:r>
            <a:r>
              <a:rPr lang="en-US" altLang="en-US" dirty="0" err="1"/>
              <a:t>peuvent</a:t>
            </a:r>
            <a:r>
              <a:rPr lang="en-US" altLang="en-US" dirty="0"/>
              <a:t> prendre pour </a:t>
            </a:r>
            <a:r>
              <a:rPr lang="en-US" altLang="en-US" dirty="0" err="1"/>
              <a:t>l'empêcher</a:t>
            </a:r>
            <a:r>
              <a:rPr lang="en-US" altLang="en-US" dirty="0"/>
              <a:t>.  Si la </a:t>
            </a:r>
            <a:r>
              <a:rPr lang="en-US" altLang="en-US" dirty="0" err="1"/>
              <a:t>sensibilisation</a:t>
            </a:r>
            <a:r>
              <a:rPr lang="en-US" altLang="en-US" dirty="0"/>
              <a:t> de la </a:t>
            </a:r>
            <a:r>
              <a:rPr lang="en-US" altLang="en-US" dirty="0" err="1"/>
              <a:t>communauté</a:t>
            </a:r>
            <a:r>
              <a:rPr lang="en-US" altLang="en-US" dirty="0"/>
              <a:t> </a:t>
            </a:r>
            <a:r>
              <a:rPr lang="en-US" altLang="en-US" dirty="0" err="1"/>
              <a:t>est</a:t>
            </a:r>
            <a:r>
              <a:rPr lang="en-US" altLang="en-US" dirty="0"/>
              <a:t> accrue, </a:t>
            </a:r>
            <a:r>
              <a:rPr lang="en-US" altLang="en-US" dirty="0" err="1"/>
              <a:t>alors</a:t>
            </a:r>
            <a:r>
              <a:rPr lang="en-US" altLang="en-US" dirty="0"/>
              <a:t> il y aura </a:t>
            </a:r>
            <a:r>
              <a:rPr lang="en-US" altLang="en-US" dirty="0" err="1"/>
              <a:t>une</a:t>
            </a:r>
            <a:r>
              <a:rPr lang="en-US" altLang="en-US" dirty="0"/>
              <a:t> action </a:t>
            </a:r>
            <a:r>
              <a:rPr lang="en-US" altLang="en-US" dirty="0" err="1"/>
              <a:t>communautaire</a:t>
            </a:r>
            <a:r>
              <a:rPr lang="en-US" altLang="en-US" dirty="0"/>
              <a:t> accrue pour </a:t>
            </a:r>
            <a:r>
              <a:rPr lang="en-US" altLang="en-US" dirty="0" err="1"/>
              <a:t>prévenir</a:t>
            </a:r>
            <a:r>
              <a:rPr lang="en-US" altLang="en-US" dirty="0"/>
              <a:t> le travail des enfants.  </a:t>
            </a:r>
            <a:r>
              <a:rPr lang="en-US" altLang="en-US" dirty="0" err="1"/>
              <a:t>L'action</a:t>
            </a:r>
            <a:r>
              <a:rPr lang="en-US" altLang="en-US" dirty="0"/>
              <a:t> </a:t>
            </a:r>
            <a:r>
              <a:rPr lang="en-US" altLang="en-US" dirty="0" err="1"/>
              <a:t>communautaire</a:t>
            </a:r>
            <a:r>
              <a:rPr lang="en-US" altLang="en-US" dirty="0"/>
              <a:t> </a:t>
            </a:r>
            <a:r>
              <a:rPr lang="en-US" altLang="en-US" dirty="0" err="1"/>
              <a:t>conduira</a:t>
            </a:r>
            <a:r>
              <a:rPr lang="en-US" altLang="en-US" dirty="0"/>
              <a:t> </a:t>
            </a:r>
            <a:r>
              <a:rPr lang="en-US" altLang="en-US" dirty="0" err="1"/>
              <a:t>alors</a:t>
            </a:r>
            <a:r>
              <a:rPr lang="en-US" altLang="en-US" dirty="0"/>
              <a:t> </a:t>
            </a:r>
            <a:r>
              <a:rPr lang="en-US" altLang="en-US" dirty="0" err="1"/>
              <a:t>à</a:t>
            </a:r>
            <a:r>
              <a:rPr lang="en-US" altLang="en-US" dirty="0"/>
              <a:t> </a:t>
            </a:r>
            <a:r>
              <a:rPr lang="en-US" altLang="en-US" dirty="0" err="1"/>
              <a:t>une</a:t>
            </a:r>
            <a:r>
              <a:rPr lang="en-US" altLang="en-US" dirty="0"/>
              <a:t> </a:t>
            </a:r>
            <a:r>
              <a:rPr lang="en-US" altLang="en-US" dirty="0" err="1"/>
              <a:t>réduction</a:t>
            </a:r>
            <a:r>
              <a:rPr lang="en-US" altLang="en-US" dirty="0"/>
              <a:t> du </a:t>
            </a:r>
            <a:r>
              <a:rPr lang="en-US" altLang="en-US" dirty="0" err="1"/>
              <a:t>nombre</a:t>
            </a:r>
            <a:r>
              <a:rPr lang="en-US" altLang="en-US" dirty="0"/>
              <a:t> </a:t>
            </a:r>
            <a:r>
              <a:rPr lang="en-US" altLang="en-US" dirty="0" err="1"/>
              <a:t>d'enfants</a:t>
            </a:r>
            <a:r>
              <a:rPr lang="en-US" altLang="en-US" dirty="0"/>
              <a:t> dans le travail des enfants.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FC91E71-6A4E-402F-B9E4-89DDF54F381D}" type="slidenum">
              <a:rPr lang="en-US" altLang="en-US" sz="1200" smtClean="0"/>
              <a:pPr/>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B5A2BC8A-A65D-4A10-85CF-AF96DBD63428}" type="slidenum">
              <a:rPr lang="en-US" altLang="en-US" smtClean="0">
                <a:latin typeface="Arial" pitchFamily="34" charset="0"/>
                <a:cs typeface="Arial" pitchFamily="34" charset="0"/>
              </a:rPr>
              <a:pPr>
                <a:spcBef>
                  <a:spcPct val="0"/>
                </a:spcBef>
              </a:pPr>
              <a:t>42</a:t>
            </a:fld>
            <a:endParaRPr lang="en-US" altLang="en-US">
              <a:latin typeface="Arial" pitchFamily="34" charset="0"/>
              <a:cs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err="1">
                <a:solidFill>
                  <a:schemeClr val="tx1"/>
                </a:solidFill>
                <a:effectLst/>
                <a:latin typeface="+mn-lt"/>
                <a:ea typeface="+mn-ea"/>
                <a:cs typeface="+mn-cs"/>
              </a:rPr>
              <a:t>Prenons</a:t>
            </a:r>
            <a:r>
              <a:rPr lang="en-US" sz="1200" kern="1200" dirty="0">
                <a:solidFill>
                  <a:schemeClr val="tx1"/>
                </a:solidFill>
                <a:effectLst/>
                <a:latin typeface="+mn-lt"/>
                <a:ea typeface="+mn-ea"/>
                <a:cs typeface="+mn-cs"/>
              </a:rPr>
              <a:t> un moment pour revoir les </a:t>
            </a:r>
            <a:r>
              <a:rPr lang="en-US" sz="1200" kern="1200" dirty="0" err="1">
                <a:solidFill>
                  <a:schemeClr val="tx1"/>
                </a:solidFill>
                <a:effectLst/>
                <a:latin typeface="+mn-lt"/>
                <a:ea typeface="+mn-ea"/>
                <a:cs typeface="+mn-cs"/>
              </a:rPr>
              <a:t>définitions</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termes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chaîne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causalité</a:t>
            </a:r>
            <a:r>
              <a:rPr lang="en-US" sz="1200" kern="1200" dirty="0">
                <a:solidFill>
                  <a:schemeClr val="tx1"/>
                </a:solidFill>
                <a:effectLst/>
                <a:latin typeface="+mn-lt"/>
                <a:ea typeface="+mn-ea"/>
                <a:cs typeface="+mn-cs"/>
              </a:rPr>
              <a:t>.</a:t>
            </a:r>
          </a:p>
          <a:p>
            <a:pPr marL="171450" indent="-171450" eaLnBrk="1" hangingPunct="1">
              <a:buFont typeface="Arial" panose="020B0604020202020204" pitchFamily="34" charset="0"/>
              <a:buChar char="•"/>
            </a:pP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commençant</a:t>
            </a:r>
            <a:r>
              <a:rPr lang="en-US" sz="1200" kern="1200" dirty="0">
                <a:solidFill>
                  <a:schemeClr val="tx1"/>
                </a:solidFill>
                <a:effectLst/>
                <a:latin typeface="+mn-lt"/>
                <a:ea typeface="+mn-ea"/>
                <a:cs typeface="+mn-cs"/>
              </a:rPr>
              <a:t> par le bas : </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Nous </a:t>
            </a:r>
            <a:r>
              <a:rPr lang="en-US" sz="1200" kern="1200" dirty="0" err="1">
                <a:solidFill>
                  <a:schemeClr val="tx1"/>
                </a:solidFill>
                <a:effectLst/>
                <a:latin typeface="+mn-lt"/>
                <a:ea typeface="+mn-ea"/>
                <a:cs typeface="+mn-cs"/>
              </a:rPr>
              <a:t>avons</a:t>
            </a:r>
            <a:r>
              <a:rPr lang="en-US" sz="1200" kern="1200" dirty="0">
                <a:solidFill>
                  <a:schemeClr val="tx1"/>
                </a:solidFill>
                <a:effectLst/>
                <a:latin typeface="+mn-lt"/>
                <a:ea typeface="+mn-ea"/>
                <a:cs typeface="+mn-cs"/>
              </a:rPr>
              <a:t> les "intrants", qui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primaires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nécessaires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réalisation</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les fonds, les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humaines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l'équipement</a:t>
            </a:r>
            <a:r>
              <a:rPr lang="en-US" sz="1200" kern="1200" dirty="0">
                <a:solidFill>
                  <a:schemeClr val="tx1"/>
                </a:solidFill>
                <a:effectLst/>
                <a:latin typeface="+mn-lt"/>
                <a:ea typeface="+mn-ea"/>
                <a:cs typeface="+mn-cs"/>
              </a:rPr>
              <a:t>...).</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Ensuite, il y a les "</a:t>
            </a:r>
            <a:r>
              <a:rPr lang="en-US" sz="1200" kern="1200" dirty="0" err="1">
                <a:solidFill>
                  <a:schemeClr val="tx1"/>
                </a:solidFill>
                <a:effectLst/>
                <a:latin typeface="+mn-lt"/>
                <a:ea typeface="+mn-ea"/>
                <a:cs typeface="+mn-cs"/>
              </a:rPr>
              <a:t>activités</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les actions </a:t>
            </a:r>
            <a:r>
              <a:rPr lang="en-US" sz="1200" kern="1200" dirty="0" err="1">
                <a:solidFill>
                  <a:schemeClr val="tx1"/>
                </a:solidFill>
                <a:effectLst/>
                <a:latin typeface="+mn-lt"/>
                <a:ea typeface="+mn-ea"/>
                <a:cs typeface="+mn-cs"/>
              </a:rPr>
              <a:t>entreprises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produire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spécifiques</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formations, assistance technique, </a:t>
            </a:r>
            <a:r>
              <a:rPr lang="en-US" sz="1200" kern="1200" dirty="0" err="1">
                <a:solidFill>
                  <a:schemeClr val="tx1"/>
                </a:solidFill>
                <a:effectLst/>
                <a:latin typeface="+mn-lt"/>
                <a:ea typeface="+mn-ea"/>
                <a:cs typeface="+mn-cs"/>
              </a:rPr>
              <a:t>accès</a:t>
            </a:r>
            <a:r>
              <a:rPr lang="en-US" sz="1200" kern="1200" dirty="0">
                <a:solidFill>
                  <a:schemeClr val="tx1"/>
                </a:solidFill>
                <a:effectLst/>
                <a:latin typeface="+mn-lt"/>
                <a:ea typeface="+mn-ea"/>
                <a:cs typeface="+mn-cs"/>
              </a:rPr>
              <a:t> aux subventions, </a:t>
            </a:r>
            <a:r>
              <a:rPr lang="en-US" sz="1200" kern="1200" dirty="0" err="1">
                <a:solidFill>
                  <a:schemeClr val="tx1"/>
                </a:solidFill>
                <a:effectLst/>
                <a:latin typeface="+mn-lt"/>
                <a:ea typeface="+mn-ea"/>
                <a:cs typeface="+mn-cs"/>
              </a:rPr>
              <a:t>fourniture</a:t>
            </a:r>
            <a:r>
              <a:rPr lang="en-US" sz="1200" kern="1200" dirty="0">
                <a:solidFill>
                  <a:schemeClr val="tx1"/>
                </a:solidFill>
                <a:effectLst/>
                <a:latin typeface="+mn-lt"/>
                <a:ea typeface="+mn-ea"/>
                <a:cs typeface="+mn-cs"/>
              </a:rPr>
              <a:t> de matériel, etc.) </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Produit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très </a:t>
            </a:r>
            <a:r>
              <a:rPr lang="en-US" sz="1200" kern="1200" dirty="0" err="1">
                <a:solidFill>
                  <a:schemeClr val="tx1"/>
                </a:solidFill>
                <a:effectLst/>
                <a:latin typeface="+mn-lt"/>
                <a:ea typeface="+mn-ea"/>
                <a:cs typeface="+mn-cs"/>
              </a:rPr>
              <a:t>étroitement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liés</a:t>
            </a:r>
            <a:r>
              <a:rPr lang="en-US" sz="1200" kern="1200" dirty="0">
                <a:solidFill>
                  <a:schemeClr val="tx1"/>
                </a:solidFill>
                <a:effectLst/>
                <a:latin typeface="+mn-lt"/>
                <a:ea typeface="+mn-ea"/>
                <a:cs typeface="+mn-cs"/>
              </a:rPr>
              <a:t> aux </a:t>
            </a:r>
            <a:r>
              <a:rPr lang="en-US" sz="1200" kern="1200" dirty="0" err="1">
                <a:solidFill>
                  <a:schemeClr val="tx1"/>
                </a:solidFill>
                <a:effectLst/>
                <a:latin typeface="+mn-lt"/>
                <a:ea typeface="+mn-ea"/>
                <a:cs typeface="+mn-cs"/>
              </a:rPr>
              <a:t>activités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produit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immédiat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activité</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l'activité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concevoir</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dispenser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cassette de formation, les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directs </a:t>
            </a:r>
            <a:r>
              <a:rPr lang="en-US" sz="1200" kern="1200" dirty="0" err="1">
                <a:solidFill>
                  <a:schemeClr val="tx1"/>
                </a:solidFill>
                <a:effectLst/>
                <a:latin typeface="+mn-lt"/>
                <a:ea typeface="+mn-ea"/>
                <a:cs typeface="+mn-cs"/>
              </a:rPr>
              <a:t>seront</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cours</a:t>
            </a:r>
            <a:r>
              <a:rPr lang="en-US" sz="1200" kern="1200" dirty="0">
                <a:solidFill>
                  <a:schemeClr val="tx1"/>
                </a:solidFill>
                <a:effectLst/>
                <a:latin typeface="+mn-lt"/>
                <a:ea typeface="+mn-ea"/>
                <a:cs typeface="+mn-cs"/>
              </a:rPr>
              <a:t> de formation </a:t>
            </a:r>
            <a:r>
              <a:rPr lang="en-US" sz="1200" kern="1200" dirty="0" err="1">
                <a:solidFill>
                  <a:schemeClr val="tx1"/>
                </a:solidFill>
                <a:effectLst/>
                <a:latin typeface="+mn-lt"/>
                <a:ea typeface="+mn-ea"/>
                <a:cs typeface="+mn-cs"/>
              </a:rPr>
              <a:t>dispensés</a:t>
            </a:r>
            <a:r>
              <a:rPr lang="en-US" sz="1200" kern="1200" dirty="0">
                <a:solidFill>
                  <a:schemeClr val="tx1"/>
                </a:solidFill>
                <a:effectLst/>
                <a:latin typeface="+mn-lt"/>
                <a:ea typeface="+mn-ea"/>
                <a:cs typeface="+mn-cs"/>
              </a:rPr>
              <a:t> et les </a:t>
            </a:r>
            <a:r>
              <a:rPr lang="en-US" sz="1200" kern="1200" dirty="0" err="1">
                <a:solidFill>
                  <a:schemeClr val="tx1"/>
                </a:solidFill>
                <a:effectLst/>
                <a:latin typeface="+mn-lt"/>
                <a:ea typeface="+mn-ea"/>
                <a:cs typeface="+mn-cs"/>
              </a:rPr>
              <a:t>personnes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formées</a:t>
            </a:r>
            <a:r>
              <a:rPr lang="en-US" sz="1200" kern="1200" dirty="0">
                <a:solidFill>
                  <a:schemeClr val="tx1"/>
                </a:solidFill>
                <a:effectLst/>
                <a:latin typeface="+mn-lt"/>
                <a:ea typeface="+mn-ea"/>
                <a:cs typeface="+mn-cs"/>
              </a:rPr>
              <a:t>.</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et sous-</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changements</a:t>
            </a:r>
            <a:r>
              <a:rPr lang="en-US" sz="1200" kern="1200" dirty="0">
                <a:solidFill>
                  <a:schemeClr val="tx1"/>
                </a:solidFill>
                <a:effectLst/>
                <a:latin typeface="+mn-lt"/>
                <a:ea typeface="+mn-ea"/>
                <a:cs typeface="+mn-cs"/>
              </a:rPr>
              <a:t> dans les conditions, les attitudes, les </a:t>
            </a:r>
            <a:r>
              <a:rPr lang="en-US" sz="1200" kern="1200" dirty="0" err="1">
                <a:solidFill>
                  <a:schemeClr val="tx1"/>
                </a:solidFill>
                <a:effectLst/>
                <a:latin typeface="+mn-lt"/>
                <a:ea typeface="+mn-ea"/>
                <a:cs typeface="+mn-cs"/>
              </a:rPr>
              <a:t>connaissances</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compétences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l'accès</a:t>
            </a:r>
            <a:r>
              <a:rPr lang="en-US" sz="1200" kern="1200" dirty="0">
                <a:solidFill>
                  <a:schemeClr val="tx1"/>
                </a:solidFill>
                <a:effectLst/>
                <a:latin typeface="+mn-lt"/>
                <a:ea typeface="+mn-ea"/>
                <a:cs typeface="+mn-cs"/>
              </a:rPr>
              <a:t> aux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et aux </a:t>
            </a:r>
            <a:r>
              <a:rPr lang="en-US" sz="1200" kern="1200" dirty="0" err="1">
                <a:solidFill>
                  <a:schemeClr val="tx1"/>
                </a:solidFill>
                <a:effectLst/>
                <a:latin typeface="+mn-lt"/>
                <a:ea typeface="+mn-ea"/>
                <a:cs typeface="+mn-cs"/>
              </a:rPr>
              <a:t>opportunités</a:t>
            </a:r>
            <a:r>
              <a:rPr lang="en-US" sz="1200" kern="1200" dirty="0">
                <a:solidFill>
                  <a:schemeClr val="tx1"/>
                </a:solidFill>
                <a:effectLst/>
                <a:latin typeface="+mn-lt"/>
                <a:ea typeface="+mn-ea"/>
                <a:cs typeface="+mn-cs"/>
              </a:rPr>
              <a:t>, etc.</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"Objectif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 Le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le plus </a:t>
            </a:r>
            <a:r>
              <a:rPr lang="en-US" sz="1200" kern="1200" dirty="0" err="1">
                <a:solidFill>
                  <a:schemeClr val="tx1"/>
                </a:solidFill>
                <a:effectLst/>
                <a:latin typeface="+mn-lt"/>
                <a:ea typeface="+mn-ea"/>
                <a:cs typeface="+mn-cs"/>
              </a:rPr>
              <a:t>ambitieux</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lequel</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prêt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responsable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réalisation</a:t>
            </a:r>
            <a:r>
              <a:rPr lang="en-US" sz="1200" kern="1200" dirty="0">
                <a:solidFill>
                  <a:schemeClr val="tx1"/>
                </a:solidFill>
                <a:effectLst/>
                <a:latin typeface="+mn-lt"/>
                <a:ea typeface="+mn-ea"/>
                <a:cs typeface="+mn-cs"/>
              </a:rPr>
              <a:t> (par </a:t>
            </a:r>
            <a:r>
              <a:rPr lang="en-US" sz="1200" kern="1200" dirty="0" err="1">
                <a:solidFill>
                  <a:schemeClr val="tx1"/>
                </a:solidFill>
                <a:effectLst/>
                <a:latin typeface="+mn-lt"/>
                <a:ea typeface="+mn-ea"/>
                <a:cs typeface="+mn-cs"/>
              </a:rPr>
              <a:t>exemple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réduction</a:t>
            </a:r>
            <a:r>
              <a:rPr lang="en-US" sz="1200" kern="1200" dirty="0">
                <a:solidFill>
                  <a:schemeClr val="tx1"/>
                </a:solidFill>
                <a:effectLst/>
                <a:latin typeface="+mn-lt"/>
                <a:ea typeface="+mn-ea"/>
                <a:cs typeface="+mn-cs"/>
              </a:rPr>
              <a:t> du travail des enfants).</a:t>
            </a:r>
          </a:p>
          <a:p>
            <a:pPr marL="171450" indent="-171450" eaLnBrk="1" hangingPunct="1">
              <a:buFont typeface="Arial" panose="020B0604020202020204" pitchFamily="34" charset="0"/>
              <a:buChar char="•"/>
            </a:pPr>
            <a:r>
              <a:rPr lang="en-US" sz="1200" kern="1200" dirty="0" err="1">
                <a:solidFill>
                  <a:schemeClr val="tx1"/>
                </a:solidFill>
                <a:effectLst/>
                <a:latin typeface="+mn-lt"/>
                <a:ea typeface="+mn-ea"/>
                <a:cs typeface="+mn-cs"/>
              </a:rPr>
              <a:t>Notez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également</a:t>
            </a:r>
            <a:r>
              <a:rPr lang="en-US" sz="1200" kern="1200" dirty="0">
                <a:solidFill>
                  <a:schemeClr val="tx1"/>
                </a:solidFill>
                <a:effectLst/>
                <a:latin typeface="+mn-lt"/>
                <a:ea typeface="+mn-ea"/>
                <a:cs typeface="+mn-cs"/>
              </a:rPr>
              <a:t> que la notion/le </a:t>
            </a:r>
            <a:r>
              <a:rPr lang="en-US" sz="1200" kern="1200" dirty="0" err="1">
                <a:solidFill>
                  <a:schemeClr val="tx1"/>
                </a:solidFill>
                <a:effectLst/>
                <a:latin typeface="+mn-lt"/>
                <a:ea typeface="+mn-ea"/>
                <a:cs typeface="+mn-cs"/>
              </a:rPr>
              <a:t>terme</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générique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(s)"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utilisé</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cours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formation et </a:t>
            </a:r>
            <a:r>
              <a:rPr lang="en-US" sz="1200" kern="1200" dirty="0" err="1">
                <a:solidFill>
                  <a:schemeClr val="tx1"/>
                </a:solidFill>
                <a:effectLst/>
                <a:latin typeface="+mn-lt"/>
                <a:ea typeface="+mn-ea"/>
                <a:cs typeface="+mn-cs"/>
              </a:rPr>
              <a:t>qu'il</a:t>
            </a:r>
            <a:r>
              <a:rPr lang="en-US" sz="1200" kern="1200" dirty="0">
                <a:solidFill>
                  <a:schemeClr val="tx1"/>
                </a:solidFill>
                <a:effectLst/>
                <a:latin typeface="+mn-lt"/>
                <a:ea typeface="+mn-ea"/>
                <a:cs typeface="+mn-cs"/>
              </a:rPr>
              <a:t> englobe les </a:t>
            </a:r>
            <a:r>
              <a:rPr lang="en-US" sz="1200" kern="1200" dirty="0" err="1">
                <a:solidFill>
                  <a:schemeClr val="tx1"/>
                </a:solidFill>
                <a:effectLst/>
                <a:latin typeface="+mn-lt"/>
                <a:ea typeface="+mn-ea"/>
                <a:cs typeface="+mn-cs"/>
              </a:rPr>
              <a:t>produits</a:t>
            </a:r>
            <a:r>
              <a:rPr lang="en-US" sz="1200" kern="1200" dirty="0">
                <a:solidFill>
                  <a:schemeClr val="tx1"/>
                </a:solidFill>
                <a:effectLst/>
                <a:latin typeface="+mn-lt"/>
                <a:ea typeface="+mn-ea"/>
                <a:cs typeface="+mn-cs"/>
              </a:rPr>
              <a:t>, les sous-</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et les </a:t>
            </a:r>
            <a:r>
              <a:rPr lang="en-US" sz="1200" kern="1200" dirty="0" err="1">
                <a:solidFill>
                  <a:schemeClr val="tx1"/>
                </a:solidFill>
                <a:effectLst/>
                <a:latin typeface="+mn-lt"/>
                <a:ea typeface="+mn-ea"/>
                <a:cs typeface="+mn-cs"/>
              </a:rPr>
              <a:t>objectifs</a:t>
            </a:r>
            <a:endParaRPr lang="en-US" sz="1200" b="0" i="0" u="none" strike="noStrike" kern="1200" dirty="0">
              <a:solidFill>
                <a:schemeClr val="tx1"/>
              </a:solidFill>
              <a:effectLst/>
              <a:latin typeface="+mn-lt"/>
              <a:ea typeface="ＭＳ Ｐゴシック" charset="-128"/>
              <a:cs typeface="ＭＳ Ｐゴシック" charset="-128"/>
            </a:endParaRPr>
          </a:p>
          <a:p>
            <a:pPr eaLnBrk="1" hangingPunct="1"/>
            <a:endParaRPr lang="en-US" altLang="en-US" dirty="0">
              <a:cs typeface="Arial" pitchFamily="34" charset="0"/>
            </a:endParaRPr>
          </a:p>
        </p:txBody>
      </p:sp>
    </p:spTree>
    <p:extLst>
      <p:ext uri="{BB962C8B-B14F-4D97-AF65-F5344CB8AC3E}">
        <p14:creationId xmlns:p14="http://schemas.microsoft.com/office/powerpoint/2010/main" val="1948974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43</a:t>
            </a:fld>
            <a:endParaRPr lang="en-US" altLang="en-US" sz="120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dirty="0"/>
              <a:t>Nous </a:t>
            </a:r>
            <a:r>
              <a:rPr lang="en-US" altLang="en-US" dirty="0" err="1"/>
              <a:t>allons</a:t>
            </a:r>
            <a:r>
              <a:rPr lang="en-US" altLang="en-US" dirty="0"/>
              <a:t> </a:t>
            </a:r>
            <a:r>
              <a:rPr lang="en-US" altLang="en-US" dirty="0" err="1"/>
              <a:t>maintenant</a:t>
            </a:r>
            <a:r>
              <a:rPr lang="en-US" altLang="en-US" dirty="0"/>
              <a:t> nous </a:t>
            </a:r>
            <a:r>
              <a:rPr lang="en-US" altLang="en-US" dirty="0" err="1"/>
              <a:t>entraîner</a:t>
            </a:r>
            <a:r>
              <a:rPr lang="en-US" altLang="en-US" dirty="0"/>
              <a:t> </a:t>
            </a:r>
            <a:r>
              <a:rPr lang="en-US" altLang="en-US" dirty="0" err="1"/>
              <a:t>à</a:t>
            </a:r>
            <a:r>
              <a:rPr lang="en-US" altLang="en-US" dirty="0"/>
              <a:t> </a:t>
            </a:r>
            <a:r>
              <a:rPr lang="en-US" altLang="en-US" dirty="0" err="1"/>
              <a:t>utiliser</a:t>
            </a:r>
            <a:r>
              <a:rPr lang="en-US" altLang="en-US" dirty="0"/>
              <a:t> la pensée </a:t>
            </a:r>
            <a:r>
              <a:rPr lang="en-US" altLang="en-US" dirty="0" err="1"/>
              <a:t>causale</a:t>
            </a:r>
            <a:r>
              <a:rPr lang="en-US" altLang="en-US" dirty="0"/>
              <a:t> </a:t>
            </a:r>
            <a:r>
              <a:rPr lang="en-US" altLang="en-US" dirty="0" err="1"/>
              <a:t>en</a:t>
            </a:r>
            <a:r>
              <a:rPr lang="en-US" altLang="en-US" dirty="0"/>
              <a:t> </a:t>
            </a:r>
            <a:r>
              <a:rPr lang="en-US" altLang="en-US" dirty="0" err="1"/>
              <a:t>mettant</a:t>
            </a:r>
            <a:r>
              <a:rPr lang="en-US" altLang="en-US" dirty="0"/>
              <a:t> les quatre </a:t>
            </a:r>
            <a:r>
              <a:rPr lang="en-US" altLang="en-US" dirty="0" err="1"/>
              <a:t>énoncés</a:t>
            </a:r>
            <a:r>
              <a:rPr lang="en-US" altLang="en-US" dirty="0"/>
              <a:t> de </a:t>
            </a:r>
            <a:r>
              <a:rPr lang="en-US" altLang="en-US" dirty="0" err="1"/>
              <a:t>résultats</a:t>
            </a:r>
            <a:r>
              <a:rPr lang="en-US" altLang="en-US" dirty="0"/>
              <a:t> dans </a:t>
            </a:r>
            <a:r>
              <a:rPr lang="en-US" altLang="en-US" dirty="0" err="1"/>
              <a:t>l'ordre</a:t>
            </a:r>
            <a:r>
              <a:rPr lang="en-US" altLang="en-US" dirty="0"/>
              <a:t> </a:t>
            </a:r>
            <a:r>
              <a:rPr lang="en-US" altLang="en-US" dirty="0" err="1"/>
              <a:t>selon</a:t>
            </a:r>
            <a:r>
              <a:rPr lang="en-US" altLang="en-US" dirty="0"/>
              <a:t> la </a:t>
            </a:r>
            <a:r>
              <a:rPr lang="en-US" altLang="en-US" dirty="0" err="1"/>
              <a:t>logique</a:t>
            </a:r>
            <a:r>
              <a:rPr lang="en-US" altLang="en-US" dirty="0"/>
              <a:t> de cause </a:t>
            </a:r>
            <a:r>
              <a:rPr lang="en-US" altLang="en-US" dirty="0" err="1"/>
              <a:t>à</a:t>
            </a:r>
            <a:r>
              <a:rPr lang="en-US" altLang="en-US" dirty="0"/>
              <a:t> </a:t>
            </a:r>
            <a:r>
              <a:rPr lang="en-US" altLang="en-US" dirty="0" err="1"/>
              <a:t>effet</a:t>
            </a:r>
            <a:r>
              <a:rPr lang="en-US" altLang="en-US" dirty="0"/>
              <a:t>.  </a:t>
            </a:r>
          </a:p>
          <a:p>
            <a:pPr marL="0" indent="0" eaLnBrk="1" hangingPunct="1">
              <a:buFont typeface="Arial" panose="020B0604020202020204" pitchFamily="34" charset="0"/>
              <a:buNone/>
            </a:pPr>
            <a:r>
              <a:rPr lang="en-US" altLang="en-US" dirty="0"/>
              <a:t>Après </a:t>
            </a:r>
            <a:r>
              <a:rPr lang="en-US" altLang="en-US" dirty="0" err="1"/>
              <a:t>avoir</a:t>
            </a:r>
            <a:r>
              <a:rPr lang="en-US" altLang="en-US" dirty="0"/>
              <a:t> </a:t>
            </a:r>
            <a:r>
              <a:rPr lang="en-US" altLang="en-US" dirty="0" err="1"/>
              <a:t>fini</a:t>
            </a:r>
            <a:r>
              <a:rPr lang="en-US" altLang="en-US" dirty="0"/>
              <a:t> de lire les quatre </a:t>
            </a:r>
            <a:r>
              <a:rPr lang="en-US" altLang="en-US" dirty="0" err="1"/>
              <a:t>résultats</a:t>
            </a:r>
            <a:r>
              <a:rPr lang="en-US" altLang="en-US" dirty="0"/>
              <a:t>, </a:t>
            </a:r>
            <a:r>
              <a:rPr lang="en-US" altLang="en-US" dirty="0" err="1"/>
              <a:t>mettez</a:t>
            </a:r>
            <a:r>
              <a:rPr lang="en-US" altLang="en-US" dirty="0"/>
              <a:t> </a:t>
            </a:r>
            <a:r>
              <a:rPr lang="en-US" altLang="en-US" dirty="0" err="1"/>
              <a:t>l'enregistrement</a:t>
            </a:r>
            <a:r>
              <a:rPr lang="en-US" altLang="en-US" dirty="0"/>
              <a:t> </a:t>
            </a:r>
            <a:r>
              <a:rPr lang="en-US" altLang="en-US" dirty="0" err="1"/>
              <a:t>en</a:t>
            </a:r>
            <a:r>
              <a:rPr lang="en-US" altLang="en-US" dirty="0"/>
              <a:t> pause et </a:t>
            </a:r>
            <a:r>
              <a:rPr lang="en-US" altLang="en-US" dirty="0" err="1"/>
              <a:t>notez</a:t>
            </a:r>
            <a:r>
              <a:rPr lang="en-US" altLang="en-US" dirty="0"/>
              <a:t> </a:t>
            </a:r>
            <a:r>
              <a:rPr lang="en-US" altLang="en-US" dirty="0" err="1"/>
              <a:t>l'ordre</a:t>
            </a:r>
            <a:r>
              <a:rPr lang="en-US" altLang="en-US" dirty="0"/>
              <a:t> </a:t>
            </a:r>
            <a:r>
              <a:rPr lang="en-US" altLang="en-US" dirty="0" err="1"/>
              <a:t>logique</a:t>
            </a:r>
            <a:r>
              <a:rPr lang="en-US" altLang="en-US" dirty="0"/>
              <a:t> des </a:t>
            </a:r>
            <a:r>
              <a:rPr lang="en-US" altLang="en-US" dirty="0" err="1"/>
              <a:t>résultats</a:t>
            </a:r>
            <a:r>
              <a:rPr lang="en-US" altLang="en-US" dirty="0"/>
              <a:t> </a:t>
            </a:r>
            <a:r>
              <a:rPr lang="en-US" altLang="en-US" dirty="0" err="1"/>
              <a:t>en</a:t>
            </a:r>
            <a:r>
              <a:rPr lang="en-US" altLang="en-US" dirty="0"/>
              <a:t> </a:t>
            </a:r>
            <a:r>
              <a:rPr lang="en-US" altLang="en-US" dirty="0" err="1"/>
              <a:t>numérotant</a:t>
            </a:r>
            <a:r>
              <a:rPr lang="en-US" altLang="en-US" dirty="0"/>
              <a:t> le </a:t>
            </a:r>
            <a:r>
              <a:rPr lang="en-US" altLang="en-US" dirty="0" err="1"/>
              <a:t>résultat</a:t>
            </a:r>
            <a:r>
              <a:rPr lang="en-US" altLang="en-US" dirty="0"/>
              <a:t> le plus bas 1 et le plus haut 4. </a:t>
            </a:r>
          </a:p>
          <a:p>
            <a:pPr marL="0" indent="0" eaLnBrk="1" hangingPunct="1">
              <a:buFont typeface="Arial" panose="020B0604020202020204" pitchFamily="34" charset="0"/>
              <a:buNone/>
            </a:pPr>
            <a:r>
              <a:rPr lang="en-US" altLang="en-US" dirty="0"/>
              <a:t>1. </a:t>
            </a:r>
            <a:r>
              <a:rPr lang="en-US" altLang="en-US" dirty="0" err="1"/>
              <a:t>amélioration</a:t>
            </a:r>
            <a:r>
              <a:rPr lang="en-US" altLang="en-US" dirty="0"/>
              <a:t> des pratiques </a:t>
            </a:r>
            <a:r>
              <a:rPr lang="en-US" altLang="en-US" dirty="0" err="1"/>
              <a:t>commerciales</a:t>
            </a:r>
            <a:r>
              <a:rPr lang="en-US" altLang="en-US" dirty="0"/>
              <a:t> des </a:t>
            </a:r>
            <a:r>
              <a:rPr lang="en-US" altLang="en-US" dirty="0" err="1"/>
              <a:t>acteurs</a:t>
            </a:r>
            <a:r>
              <a:rPr lang="en-US" altLang="en-US" dirty="0"/>
              <a:t> du </a:t>
            </a:r>
            <a:r>
              <a:rPr lang="en-US" altLang="en-US" dirty="0" err="1"/>
              <a:t>secteur</a:t>
            </a:r>
            <a:r>
              <a:rPr lang="en-US" altLang="en-US" dirty="0"/>
              <a:t> </a:t>
            </a:r>
            <a:r>
              <a:rPr lang="en-US" altLang="en-US" dirty="0" err="1"/>
              <a:t>privé</a:t>
            </a:r>
            <a:endParaRPr lang="en-US" altLang="en-US" dirty="0"/>
          </a:p>
          <a:p>
            <a:pPr marL="0" indent="0" eaLnBrk="1" hangingPunct="1">
              <a:buFont typeface="Arial" panose="020B0604020202020204" pitchFamily="34" charset="0"/>
              <a:buNone/>
            </a:pPr>
            <a:r>
              <a:rPr lang="en-US" altLang="en-US" dirty="0"/>
              <a:t>2. Formation accrue des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 aux droits et protections du travail </a:t>
            </a:r>
          </a:p>
          <a:p>
            <a:pPr marL="0" indent="0" eaLnBrk="1" hangingPunct="1">
              <a:buFont typeface="Arial" panose="020B0604020202020204" pitchFamily="34" charset="0"/>
              <a:buNone/>
            </a:pPr>
            <a:r>
              <a:rPr lang="en-US" altLang="en-US" dirty="0"/>
              <a:t>3. </a:t>
            </a:r>
            <a:r>
              <a:rPr lang="en-US" altLang="en-US" dirty="0" err="1"/>
              <a:t>Réduction</a:t>
            </a:r>
            <a:r>
              <a:rPr lang="en-US" altLang="en-US" dirty="0"/>
              <a:t> de </a:t>
            </a:r>
            <a:r>
              <a:rPr lang="en-US" altLang="en-US" dirty="0" err="1"/>
              <a:t>l'incidence</a:t>
            </a:r>
            <a:r>
              <a:rPr lang="en-US" altLang="en-US" dirty="0"/>
              <a:t> du travail des enfants dans les </a:t>
            </a:r>
            <a:r>
              <a:rPr lang="en-US" altLang="en-US" dirty="0" err="1"/>
              <a:t>communautés</a:t>
            </a:r>
            <a:r>
              <a:rPr lang="en-US" altLang="en-US" dirty="0"/>
              <a:t> </a:t>
            </a:r>
            <a:r>
              <a:rPr lang="en-US" altLang="en-US" dirty="0" err="1"/>
              <a:t>ciblées</a:t>
            </a:r>
            <a:r>
              <a:rPr lang="en-US" altLang="en-US" dirty="0"/>
              <a:t> </a:t>
            </a:r>
          </a:p>
          <a:p>
            <a:pPr marL="0" indent="0" eaLnBrk="1" hangingPunct="1">
              <a:buFont typeface="Arial" panose="020B0604020202020204" pitchFamily="34" charset="0"/>
              <a:buNone/>
            </a:pPr>
            <a:r>
              <a:rPr lang="en-US" altLang="en-US" dirty="0"/>
              <a:t>4. </a:t>
            </a:r>
            <a:r>
              <a:rPr lang="en-US" altLang="en-US" dirty="0" err="1"/>
              <a:t>Amélioration</a:t>
            </a:r>
            <a:r>
              <a:rPr lang="en-US" altLang="en-US" dirty="0"/>
              <a:t> de la </a:t>
            </a:r>
            <a:r>
              <a:rPr lang="en-US" altLang="en-US" dirty="0" err="1"/>
              <a:t>compréhension</a:t>
            </a:r>
            <a:r>
              <a:rPr lang="en-US" altLang="en-US" dirty="0"/>
              <a:t> des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 sur les droits et protections du travail </a:t>
            </a:r>
          </a:p>
          <a:p>
            <a:pPr eaLnBrk="1" hangingPunct="1"/>
            <a:endParaRPr lang="en-US" altLang="en-US" dirty="0"/>
          </a:p>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44</a:t>
            </a:fld>
            <a:endParaRPr lang="en-US" altLang="en-US" sz="120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t>Passons</a:t>
            </a:r>
            <a:r>
              <a:rPr lang="en-US" altLang="en-US" dirty="0"/>
              <a:t> </a:t>
            </a:r>
            <a:r>
              <a:rPr lang="en-US" altLang="en-US" dirty="0" err="1"/>
              <a:t>maintenant</a:t>
            </a:r>
            <a:r>
              <a:rPr lang="en-US" altLang="en-US" dirty="0"/>
              <a:t> </a:t>
            </a:r>
            <a:r>
              <a:rPr lang="en-US" altLang="en-US" dirty="0" err="1"/>
              <a:t>à</a:t>
            </a:r>
            <a:r>
              <a:rPr lang="en-US" altLang="en-US" dirty="0"/>
              <a:t> la </a:t>
            </a:r>
            <a:r>
              <a:rPr lang="en-US" altLang="en-US" dirty="0" err="1"/>
              <a:t>logique</a:t>
            </a:r>
            <a:r>
              <a:rPr lang="en-US" altLang="en-US" dirty="0"/>
              <a:t> </a:t>
            </a:r>
            <a:r>
              <a:rPr lang="en-US" altLang="en-US" dirty="0" err="1"/>
              <a:t>causale</a:t>
            </a:r>
            <a:r>
              <a:rPr lang="en-US" altLang="en-US" dirty="0"/>
              <a:t>. </a:t>
            </a:r>
            <a:r>
              <a:rPr lang="en-US" altLang="en-US" dirty="0" err="1"/>
              <a:t>Commençons</a:t>
            </a:r>
            <a:r>
              <a:rPr lang="en-US" altLang="en-US" dirty="0"/>
              <a:t> par le bas </a:t>
            </a:r>
            <a:r>
              <a:rPr lang="en-US" altLang="en-US" dirty="0" err="1"/>
              <a:t>en</a:t>
            </a:r>
            <a:r>
              <a:rPr lang="en-US" altLang="en-US" dirty="0"/>
              <a:t> </a:t>
            </a:r>
            <a:r>
              <a:rPr lang="en-US" altLang="en-US" dirty="0" err="1"/>
              <a:t>utilisant</a:t>
            </a:r>
            <a:r>
              <a:rPr lang="en-US" altLang="en-US" dirty="0"/>
              <a:t> la </a:t>
            </a:r>
            <a:r>
              <a:rPr lang="en-US" altLang="en-US" dirty="0" err="1"/>
              <a:t>logique</a:t>
            </a:r>
            <a:r>
              <a:rPr lang="en-US" altLang="en-US" dirty="0"/>
              <a:t> SI-ALORS.</a:t>
            </a:r>
          </a:p>
          <a:p>
            <a:pPr marL="171450" indent="-171450" eaLnBrk="1" hangingPunct="1">
              <a:buFont typeface="Arial" panose="020B0604020202020204" pitchFamily="34" charset="0"/>
              <a:buChar char="•"/>
            </a:pPr>
            <a:r>
              <a:rPr lang="en-US" altLang="en-US" dirty="0"/>
              <a:t>SI nous </a:t>
            </a:r>
            <a:r>
              <a:rPr lang="en-US" altLang="en-US" dirty="0" err="1"/>
              <a:t>avons</a:t>
            </a:r>
            <a:r>
              <a:rPr lang="en-US" altLang="en-US" dirty="0"/>
              <a:t> "</a:t>
            </a:r>
            <a:r>
              <a:rPr lang="en-US" altLang="en-US" dirty="0" err="1"/>
              <a:t>Augmenté</a:t>
            </a:r>
            <a:r>
              <a:rPr lang="en-US" altLang="en-US" dirty="0"/>
              <a:t> la formation des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 </a:t>
            </a:r>
            <a:r>
              <a:rPr lang="en-US" altLang="en-US" dirty="0" err="1"/>
              <a:t>en</a:t>
            </a:r>
            <a:r>
              <a:rPr lang="en-US" altLang="en-US" dirty="0"/>
              <a:t> matière de droits et de protections du travail". </a:t>
            </a:r>
          </a:p>
          <a:p>
            <a:pPr marL="171450" indent="-171450" eaLnBrk="1" hangingPunct="1">
              <a:buFont typeface="Arial" panose="020B0604020202020204" pitchFamily="34" charset="0"/>
              <a:buChar char="•"/>
            </a:pPr>
            <a:r>
              <a:rPr lang="en-US" altLang="en-US" dirty="0"/>
              <a:t>ALORS nous nous </a:t>
            </a:r>
            <a:r>
              <a:rPr lang="en-US" altLang="en-US" dirty="0" err="1"/>
              <a:t>attendons</a:t>
            </a:r>
            <a:r>
              <a:rPr lang="en-US" altLang="en-US" dirty="0"/>
              <a:t> </a:t>
            </a:r>
            <a:r>
              <a:rPr lang="en-US" altLang="en-US" dirty="0" err="1"/>
              <a:t>à</a:t>
            </a:r>
            <a:r>
              <a:rPr lang="en-US" altLang="en-US" dirty="0"/>
              <a:t> </a:t>
            </a:r>
            <a:r>
              <a:rPr lang="en-US" altLang="en-US" dirty="0" err="1"/>
              <a:t>une</a:t>
            </a:r>
            <a:r>
              <a:rPr lang="en-US" altLang="en-US" dirty="0"/>
              <a:t> "</a:t>
            </a:r>
            <a:r>
              <a:rPr lang="en-US" altLang="en-US" dirty="0" err="1"/>
              <a:t>Amélioration</a:t>
            </a:r>
            <a:r>
              <a:rPr lang="en-US" altLang="en-US" dirty="0"/>
              <a:t> de la </a:t>
            </a:r>
            <a:r>
              <a:rPr lang="en-US" altLang="en-US" dirty="0" err="1"/>
              <a:t>compréhension</a:t>
            </a:r>
            <a:r>
              <a:rPr lang="en-US" altLang="en-US" dirty="0"/>
              <a:t> des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 sur les droits et les protections du travail".  SI la </a:t>
            </a:r>
            <a:r>
              <a:rPr lang="en-US" altLang="en-US" dirty="0" err="1"/>
              <a:t>compréhension</a:t>
            </a:r>
            <a:r>
              <a:rPr lang="en-US" altLang="en-US" dirty="0"/>
              <a:t> </a:t>
            </a:r>
            <a:r>
              <a:rPr lang="en-US" altLang="en-US" dirty="0" err="1"/>
              <a:t>s'améliore</a:t>
            </a:r>
            <a:r>
              <a:rPr lang="en-US" altLang="en-US" dirty="0"/>
              <a:t>...</a:t>
            </a:r>
          </a:p>
          <a:p>
            <a:pPr marL="171450" indent="-171450" eaLnBrk="1" hangingPunct="1">
              <a:buFont typeface="Arial" panose="020B0604020202020204" pitchFamily="34" charset="0"/>
              <a:buChar char="•"/>
            </a:pPr>
            <a:r>
              <a:rPr lang="en-US" altLang="en-US" dirty="0"/>
              <a:t>ALORS nous </a:t>
            </a:r>
            <a:r>
              <a:rPr lang="en-US" altLang="en-US" dirty="0" err="1"/>
              <a:t>devrions</a:t>
            </a:r>
            <a:r>
              <a:rPr lang="en-US" altLang="en-US" dirty="0"/>
              <a:t> </a:t>
            </a:r>
            <a:r>
              <a:rPr lang="en-US" altLang="en-US" dirty="0" err="1"/>
              <a:t>voir</a:t>
            </a:r>
            <a:r>
              <a:rPr lang="en-US" altLang="en-US" dirty="0"/>
              <a:t> "</a:t>
            </a:r>
            <a:r>
              <a:rPr lang="en-US" altLang="en-US" dirty="0" err="1"/>
              <a:t>Amélioration</a:t>
            </a:r>
            <a:r>
              <a:rPr lang="en-US" altLang="en-US" dirty="0"/>
              <a:t> des pratiques </a:t>
            </a:r>
            <a:r>
              <a:rPr lang="en-US" altLang="en-US" dirty="0" err="1"/>
              <a:t>commerciales</a:t>
            </a:r>
            <a:r>
              <a:rPr lang="en-US" altLang="en-US" dirty="0"/>
              <a:t> des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 SI les pratiques </a:t>
            </a:r>
            <a:r>
              <a:rPr lang="en-US" altLang="en-US" dirty="0" err="1"/>
              <a:t>commerciales</a:t>
            </a:r>
            <a:r>
              <a:rPr lang="en-US" altLang="en-US" dirty="0"/>
              <a:t> </a:t>
            </a:r>
            <a:r>
              <a:rPr lang="en-US" altLang="en-US" dirty="0" err="1"/>
              <a:t>sont</a:t>
            </a:r>
            <a:r>
              <a:rPr lang="en-US" altLang="en-US" dirty="0"/>
              <a:t> </a:t>
            </a:r>
            <a:r>
              <a:rPr lang="en-US" altLang="en-US" dirty="0" err="1"/>
              <a:t>améliorées</a:t>
            </a:r>
            <a:endParaRPr lang="en-US" altLang="en-US" dirty="0"/>
          </a:p>
          <a:p>
            <a:pPr marL="171450" indent="-171450" eaLnBrk="1" hangingPunct="1">
              <a:buFont typeface="Arial" panose="020B0604020202020204" pitchFamily="34" charset="0"/>
              <a:buChar char="•"/>
            </a:pPr>
            <a:r>
              <a:rPr lang="en-US" altLang="en-US" dirty="0"/>
              <a:t>ALORS nous </a:t>
            </a:r>
            <a:r>
              <a:rPr lang="en-US" altLang="en-US" dirty="0" err="1"/>
              <a:t>attendons</a:t>
            </a:r>
            <a:r>
              <a:rPr lang="en-US" altLang="en-US" dirty="0"/>
              <a:t> </a:t>
            </a:r>
            <a:r>
              <a:rPr lang="en-US" altLang="en-US" dirty="0" err="1"/>
              <a:t>une</a:t>
            </a:r>
            <a:r>
              <a:rPr lang="en-US" altLang="en-US" dirty="0"/>
              <a:t> "</a:t>
            </a:r>
            <a:r>
              <a:rPr lang="en-US" altLang="en-US" dirty="0" err="1"/>
              <a:t>Réduction</a:t>
            </a:r>
            <a:r>
              <a:rPr lang="en-US" altLang="en-US" dirty="0"/>
              <a:t> de </a:t>
            </a:r>
            <a:r>
              <a:rPr lang="en-US" altLang="en-US" dirty="0" err="1"/>
              <a:t>l'incidence</a:t>
            </a:r>
            <a:r>
              <a:rPr lang="en-US" altLang="en-US" dirty="0"/>
              <a:t> du travail des enfants dans les </a:t>
            </a:r>
            <a:r>
              <a:rPr lang="en-US" altLang="en-US" dirty="0" err="1"/>
              <a:t>communautés</a:t>
            </a:r>
            <a:r>
              <a:rPr lang="en-US" altLang="en-US" dirty="0"/>
              <a:t> </a:t>
            </a:r>
            <a:r>
              <a:rPr lang="en-US" altLang="en-US" dirty="0" err="1"/>
              <a:t>ciblées</a:t>
            </a:r>
            <a:r>
              <a:rPr lang="en-US" altLang="en-US" dirty="0"/>
              <a:t>". </a:t>
            </a:r>
            <a:endParaRPr lang="en-US" altLang="en-US" dirty="0">
              <a:solidFill>
                <a:srgbClr val="17375E"/>
              </a:solidFill>
              <a:latin typeface="+mn-lt"/>
            </a:endParaRPr>
          </a:p>
        </p:txBody>
      </p:sp>
    </p:spTree>
    <p:extLst>
      <p:ext uri="{BB962C8B-B14F-4D97-AF65-F5344CB8AC3E}">
        <p14:creationId xmlns:p14="http://schemas.microsoft.com/office/powerpoint/2010/main" val="708688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B80C5DEF-BE94-4BE6-800A-9B104E26693E}" type="slidenum">
              <a:rPr lang="en-US" altLang="en-US" sz="1200" smtClean="0"/>
              <a:pPr/>
              <a:t>45</a:t>
            </a:fld>
            <a:endParaRPr lang="en-US" altLang="en-US" sz="1200"/>
          </a:p>
        </p:txBody>
      </p:sp>
      <p:sp>
        <p:nvSpPr>
          <p:cNvPr id="145411" name="Rectangle 2"/>
          <p:cNvSpPr>
            <a:spLocks noGrp="1" noRot="1" noChangeAspect="1" noChangeArrowheads="1" noTextEdit="1"/>
          </p:cNvSpPr>
          <p:nvPr>
            <p:ph type="sldImg"/>
          </p:nvPr>
        </p:nvSpPr>
        <p:spPr>
          <a:xfrm>
            <a:off x="407988" y="695325"/>
            <a:ext cx="6200775" cy="3489325"/>
          </a:xfrm>
          <a:ln/>
        </p:spPr>
      </p:sp>
      <p:sp>
        <p:nvSpPr>
          <p:cNvPr id="145412"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t>Faisons</a:t>
            </a:r>
            <a:r>
              <a:rPr lang="en-US" altLang="en-US" dirty="0"/>
              <a:t> un </a:t>
            </a:r>
            <a:r>
              <a:rPr lang="en-US" altLang="en-US" dirty="0" err="1"/>
              <a:t>deuxième</a:t>
            </a:r>
            <a:r>
              <a:rPr lang="en-US" altLang="en-US" dirty="0"/>
              <a:t> </a:t>
            </a:r>
            <a:r>
              <a:rPr lang="en-US" altLang="en-US" dirty="0" err="1"/>
              <a:t>exercice</a:t>
            </a:r>
            <a:r>
              <a:rPr lang="en-US" altLang="en-US" dirty="0"/>
              <a:t> de </a:t>
            </a:r>
            <a:r>
              <a:rPr lang="en-US" altLang="en-US" dirty="0" err="1"/>
              <a:t>logique</a:t>
            </a:r>
            <a:r>
              <a:rPr lang="en-US" altLang="en-US" dirty="0"/>
              <a:t> </a:t>
            </a:r>
            <a:r>
              <a:rPr lang="en-US" altLang="en-US" dirty="0" err="1"/>
              <a:t>causale</a:t>
            </a:r>
            <a:r>
              <a:rPr lang="en-US" altLang="en-US" dirty="0"/>
              <a:t> Comme </a:t>
            </a:r>
            <a:r>
              <a:rPr lang="en-US" altLang="en-US" dirty="0" err="1"/>
              <a:t>précédemment</a:t>
            </a:r>
            <a:r>
              <a:rPr lang="en-US" altLang="en-US" dirty="0"/>
              <a:t>, je </a:t>
            </a:r>
            <a:r>
              <a:rPr lang="en-US" altLang="en-US" dirty="0" err="1"/>
              <a:t>vais</a:t>
            </a:r>
            <a:r>
              <a:rPr lang="en-US" altLang="en-US" dirty="0"/>
              <a:t> lire les </a:t>
            </a:r>
            <a:r>
              <a:rPr lang="en-US" altLang="en-US" dirty="0" err="1"/>
              <a:t>énoncés</a:t>
            </a:r>
            <a:r>
              <a:rPr lang="en-US" altLang="en-US" dirty="0"/>
              <a:t> des </a:t>
            </a:r>
            <a:r>
              <a:rPr lang="en-US" altLang="en-US" dirty="0" err="1"/>
              <a:t>résultats</a:t>
            </a:r>
            <a:r>
              <a:rPr lang="en-US" altLang="en-US" dirty="0"/>
              <a:t>.  </a:t>
            </a:r>
            <a:r>
              <a:rPr lang="en-US" altLang="en-US" dirty="0" err="1"/>
              <a:t>Mettez</a:t>
            </a:r>
            <a:r>
              <a:rPr lang="en-US" altLang="en-US" dirty="0"/>
              <a:t> </a:t>
            </a:r>
            <a:r>
              <a:rPr lang="en-US" altLang="en-US" dirty="0" err="1"/>
              <a:t>l'enregistrement</a:t>
            </a:r>
            <a:r>
              <a:rPr lang="en-US" altLang="en-US" dirty="0"/>
              <a:t> </a:t>
            </a:r>
            <a:r>
              <a:rPr lang="en-US" altLang="en-US" dirty="0" err="1"/>
              <a:t>en</a:t>
            </a:r>
            <a:r>
              <a:rPr lang="en-US" altLang="en-US" dirty="0"/>
              <a:t> pause et </a:t>
            </a:r>
            <a:r>
              <a:rPr lang="en-US" altLang="en-US" dirty="0" err="1"/>
              <a:t>ordonnez</a:t>
            </a:r>
            <a:r>
              <a:rPr lang="en-US" altLang="en-US" dirty="0"/>
              <a:t>-les du plus bas au plus haut. </a:t>
            </a:r>
            <a:r>
              <a:rPr lang="en-US" altLang="en-US" dirty="0" err="1"/>
              <a:t>Appuyez</a:t>
            </a:r>
            <a:r>
              <a:rPr lang="en-US" altLang="en-US" dirty="0"/>
              <a:t> sur play pour </a:t>
            </a:r>
            <a:r>
              <a:rPr lang="en-US" altLang="en-US" dirty="0" err="1"/>
              <a:t>révéler</a:t>
            </a:r>
            <a:r>
              <a:rPr lang="en-US" altLang="en-US" dirty="0"/>
              <a:t> les </a:t>
            </a:r>
            <a:r>
              <a:rPr lang="en-US" altLang="en-US" dirty="0" err="1"/>
              <a:t>réponses</a:t>
            </a:r>
            <a:r>
              <a:rPr lang="en-US" altLang="en-US" dirty="0"/>
              <a:t>.</a:t>
            </a:r>
          </a:p>
          <a:p>
            <a:pPr marL="628650" lvl="1" indent="-171450" eaLnBrk="1" hangingPunct="1">
              <a:buFont typeface="Arial" panose="020B0604020202020204" pitchFamily="34" charset="0"/>
              <a:buChar char="•"/>
            </a:pPr>
            <a:r>
              <a:rPr lang="en-US" altLang="en-US" dirty="0">
                <a:solidFill>
                  <a:srgbClr val="17375E"/>
                </a:solidFill>
                <a:latin typeface="+mn-lt"/>
              </a:rPr>
              <a:t>1. </a:t>
            </a:r>
            <a:r>
              <a:rPr lang="en-US" altLang="en-US" sz="1200" dirty="0" err="1">
                <a:solidFill>
                  <a:srgbClr val="17375E"/>
                </a:solidFill>
                <a:latin typeface="+mn-lt"/>
              </a:rPr>
              <a:t>Amélioration</a:t>
            </a:r>
            <a:r>
              <a:rPr lang="en-US" altLang="en-US" sz="1200" dirty="0">
                <a:solidFill>
                  <a:srgbClr val="17375E"/>
                </a:solidFill>
                <a:latin typeface="+mn-lt"/>
              </a:rPr>
              <a:t> de la prestation des services de protection </a:t>
            </a:r>
            <a:r>
              <a:rPr lang="en-US" altLang="en-US" sz="1200" dirty="0" err="1">
                <a:solidFill>
                  <a:srgbClr val="17375E"/>
                </a:solidFill>
                <a:latin typeface="+mn-lt"/>
              </a:rPr>
              <a:t>sociale</a:t>
            </a:r>
            <a:r>
              <a:rPr lang="en-US" altLang="en-US" sz="1200" dirty="0">
                <a:solidFill>
                  <a:srgbClr val="17375E"/>
                </a:solidFill>
                <a:latin typeface="+mn-lt"/>
              </a:rPr>
              <a:t> </a:t>
            </a:r>
          </a:p>
          <a:p>
            <a:pPr marL="171450" indent="-171450" eaLnBrk="1" hangingPunct="1">
              <a:buFont typeface="Arial" panose="020B0604020202020204" pitchFamily="34" charset="0"/>
              <a:buChar char="•"/>
            </a:pPr>
            <a:r>
              <a:rPr lang="en-US" altLang="en-US" sz="1200" dirty="0">
                <a:solidFill>
                  <a:srgbClr val="17375E"/>
                </a:solidFill>
                <a:latin typeface="+mn-lt"/>
              </a:rPr>
              <a:t>2. </a:t>
            </a:r>
            <a:r>
              <a:rPr lang="en-US" altLang="en-US" sz="1200" dirty="0" err="1">
                <a:solidFill>
                  <a:srgbClr val="17375E"/>
                </a:solidFill>
                <a:latin typeface="+mn-lt"/>
              </a:rPr>
              <a:t>Capacité</a:t>
            </a:r>
            <a:r>
              <a:rPr lang="en-US" altLang="en-US" sz="1200" dirty="0">
                <a:solidFill>
                  <a:srgbClr val="17375E"/>
                </a:solidFill>
                <a:latin typeface="+mn-lt"/>
              </a:rPr>
              <a:t> accrue des </a:t>
            </a:r>
            <a:r>
              <a:rPr lang="en-US" altLang="en-US" sz="1200" dirty="0" err="1">
                <a:solidFill>
                  <a:srgbClr val="17375E"/>
                </a:solidFill>
                <a:latin typeface="+mn-lt"/>
              </a:rPr>
              <a:t>centres</a:t>
            </a:r>
            <a:r>
              <a:rPr lang="en-US" altLang="en-US" sz="1200" dirty="0">
                <a:solidFill>
                  <a:srgbClr val="17375E"/>
                </a:solidFill>
                <a:latin typeface="+mn-lt"/>
              </a:rPr>
              <a:t> des droits des </a:t>
            </a:r>
            <a:r>
              <a:rPr lang="en-US" altLang="en-US" sz="1200" dirty="0" err="1">
                <a:solidFill>
                  <a:srgbClr val="17375E"/>
                </a:solidFill>
                <a:latin typeface="+mn-lt"/>
              </a:rPr>
              <a:t>travailleurs</a:t>
            </a:r>
            <a:r>
              <a:rPr lang="en-US" altLang="en-US" sz="1200" dirty="0">
                <a:solidFill>
                  <a:srgbClr val="17375E"/>
                </a:solidFill>
                <a:latin typeface="+mn-lt"/>
              </a:rPr>
              <a:t> </a:t>
            </a:r>
            <a:r>
              <a:rPr lang="en-US" altLang="en-US" sz="1200" dirty="0" err="1">
                <a:solidFill>
                  <a:srgbClr val="17375E"/>
                </a:solidFill>
                <a:latin typeface="+mn-lt"/>
              </a:rPr>
              <a:t>à</a:t>
            </a:r>
            <a:r>
              <a:rPr lang="en-US" altLang="en-US" sz="1200" dirty="0">
                <a:solidFill>
                  <a:srgbClr val="17375E"/>
                </a:solidFill>
                <a:latin typeface="+mn-lt"/>
              </a:rPr>
              <a:t> </a:t>
            </a:r>
            <a:r>
              <a:rPr lang="en-US" altLang="en-US" sz="1200" dirty="0" err="1">
                <a:solidFill>
                  <a:srgbClr val="17375E"/>
                </a:solidFill>
                <a:latin typeface="+mn-lt"/>
              </a:rPr>
              <a:t>fournir</a:t>
            </a:r>
            <a:r>
              <a:rPr lang="en-US" altLang="en-US" sz="1200" dirty="0">
                <a:solidFill>
                  <a:srgbClr val="17375E"/>
                </a:solidFill>
                <a:latin typeface="+mn-lt"/>
              </a:rPr>
              <a:t> </a:t>
            </a:r>
            <a:r>
              <a:rPr lang="en-US" altLang="en-US" sz="1200" dirty="0" err="1">
                <a:solidFill>
                  <a:srgbClr val="17375E"/>
                </a:solidFill>
                <a:latin typeface="+mn-lt"/>
              </a:rPr>
              <a:t>une</a:t>
            </a:r>
            <a:r>
              <a:rPr lang="en-US" altLang="en-US" sz="1200" dirty="0">
                <a:solidFill>
                  <a:srgbClr val="17375E"/>
                </a:solidFill>
                <a:latin typeface="+mn-lt"/>
              </a:rPr>
              <a:t> assistance </a:t>
            </a:r>
            <a:r>
              <a:rPr lang="en-US" altLang="en-US" sz="1200" dirty="0" err="1">
                <a:solidFill>
                  <a:srgbClr val="17375E"/>
                </a:solidFill>
                <a:latin typeface="+mn-lt"/>
              </a:rPr>
              <a:t>juridique</a:t>
            </a:r>
            <a:r>
              <a:rPr lang="en-US" altLang="en-US" sz="1200" dirty="0">
                <a:solidFill>
                  <a:srgbClr val="17375E"/>
                </a:solidFill>
                <a:latin typeface="+mn-lt"/>
              </a:rPr>
              <a:t> et </a:t>
            </a:r>
            <a:r>
              <a:rPr lang="en-US" altLang="en-US" sz="1200" dirty="0" err="1">
                <a:solidFill>
                  <a:srgbClr val="17375E"/>
                </a:solidFill>
                <a:latin typeface="+mn-lt"/>
              </a:rPr>
              <a:t>une</a:t>
            </a:r>
            <a:r>
              <a:rPr lang="en-US" altLang="en-US" sz="1200" dirty="0">
                <a:solidFill>
                  <a:srgbClr val="17375E"/>
                </a:solidFill>
                <a:latin typeface="+mn-lt"/>
              </a:rPr>
              <a:t> protection </a:t>
            </a:r>
            <a:r>
              <a:rPr lang="en-US" altLang="en-US" sz="1200" dirty="0" err="1">
                <a:solidFill>
                  <a:srgbClr val="17375E"/>
                </a:solidFill>
                <a:latin typeface="+mn-lt"/>
              </a:rPr>
              <a:t>sociale</a:t>
            </a:r>
            <a:r>
              <a:rPr lang="en-US" altLang="en-US" sz="1200" dirty="0">
                <a:solidFill>
                  <a:srgbClr val="17375E"/>
                </a:solidFill>
                <a:latin typeface="+mn-lt"/>
              </a:rPr>
              <a:t> </a:t>
            </a:r>
          </a:p>
          <a:p>
            <a:pPr marL="171450" indent="-171450" eaLnBrk="1" hangingPunct="1">
              <a:buFont typeface="Arial" panose="020B0604020202020204" pitchFamily="34" charset="0"/>
              <a:buChar char="•"/>
            </a:pPr>
            <a:r>
              <a:rPr lang="en-US" altLang="en-US" sz="1200" dirty="0">
                <a:solidFill>
                  <a:srgbClr val="17375E"/>
                </a:solidFill>
                <a:latin typeface="+mn-lt"/>
              </a:rPr>
              <a:t>3. </a:t>
            </a:r>
            <a:r>
              <a:rPr lang="en-US" altLang="en-US" sz="1200" dirty="0" err="1">
                <a:solidFill>
                  <a:srgbClr val="17375E"/>
                </a:solidFill>
                <a:latin typeface="+mn-lt"/>
              </a:rPr>
              <a:t>Amélioration</a:t>
            </a:r>
            <a:r>
              <a:rPr lang="en-US" altLang="en-US" sz="1200" dirty="0">
                <a:solidFill>
                  <a:srgbClr val="17375E"/>
                </a:solidFill>
                <a:latin typeface="+mn-lt"/>
              </a:rPr>
              <a:t> de la protection des </a:t>
            </a:r>
            <a:r>
              <a:rPr lang="en-US" altLang="en-US" sz="1200" dirty="0" err="1">
                <a:solidFill>
                  <a:srgbClr val="17375E"/>
                </a:solidFill>
                <a:latin typeface="+mn-lt"/>
              </a:rPr>
              <a:t>travailleurs</a:t>
            </a:r>
            <a:r>
              <a:rPr lang="en-US" altLang="en-US" sz="1200" dirty="0">
                <a:solidFill>
                  <a:srgbClr val="17375E"/>
                </a:solidFill>
                <a:latin typeface="+mn-lt"/>
              </a:rPr>
              <a:t> </a:t>
            </a:r>
          </a:p>
          <a:p>
            <a:pPr marL="171450" indent="-171450" eaLnBrk="1" hangingPunct="1">
              <a:buFont typeface="Arial" panose="020B0604020202020204" pitchFamily="34" charset="0"/>
              <a:buChar char="•"/>
            </a:pPr>
            <a:r>
              <a:rPr lang="en-US" altLang="en-US" sz="1200" dirty="0">
                <a:solidFill>
                  <a:srgbClr val="17375E"/>
                </a:solidFill>
                <a:latin typeface="+mn-lt"/>
              </a:rPr>
              <a:t>4. </a:t>
            </a:r>
            <a:r>
              <a:rPr lang="en-US" altLang="en-US" sz="1200" dirty="0" err="1">
                <a:solidFill>
                  <a:srgbClr val="17375E"/>
                </a:solidFill>
                <a:latin typeface="+mn-lt"/>
              </a:rPr>
              <a:t>Utilisation</a:t>
            </a:r>
            <a:r>
              <a:rPr lang="en-US" altLang="en-US" sz="1200" dirty="0">
                <a:solidFill>
                  <a:srgbClr val="17375E"/>
                </a:solidFill>
                <a:latin typeface="+mn-lt"/>
              </a:rPr>
              <a:t> accrue des services de protection </a:t>
            </a:r>
            <a:r>
              <a:rPr lang="en-US" altLang="en-US" sz="1200" dirty="0" err="1">
                <a:solidFill>
                  <a:srgbClr val="17375E"/>
                </a:solidFill>
                <a:latin typeface="+mn-lt"/>
              </a:rPr>
              <a:t>sociale</a:t>
            </a:r>
            <a:r>
              <a:rPr lang="en-US" altLang="en-US" sz="1200" dirty="0">
                <a:solidFill>
                  <a:srgbClr val="17375E"/>
                </a:solidFill>
                <a:latin typeface="+mn-lt"/>
              </a:rPr>
              <a:t> </a:t>
            </a:r>
          </a:p>
          <a:p>
            <a:pPr marL="171450" indent="-171450" eaLnBrk="1" hangingPunct="1">
              <a:buFont typeface="Arial" panose="020B0604020202020204" pitchFamily="34" charset="0"/>
              <a:buChar char="•"/>
            </a:pPr>
            <a:endParaRPr lang="en-US" altLang="en-US" sz="1200" dirty="0">
              <a:solidFill>
                <a:srgbClr val="17375E"/>
              </a:solidFill>
              <a:latin typeface="+mn-lt"/>
            </a:endParaRPr>
          </a:p>
          <a:p>
            <a:pPr marL="171450" indent="-171450" eaLnBrk="1" hangingPunct="1">
              <a:buFont typeface="Arial" panose="020B0604020202020204" pitchFamily="34" charset="0"/>
              <a:buChar char="•"/>
            </a:pPr>
            <a:r>
              <a:rPr lang="en-US" altLang="en-US" dirty="0" err="1"/>
              <a:t>Essayez</a:t>
            </a:r>
            <a:r>
              <a:rPr lang="en-US" altLang="en-US" dirty="0"/>
              <a:t> de commencer par le bas et de </a:t>
            </a:r>
            <a:r>
              <a:rPr lang="en-US" altLang="en-US" dirty="0" err="1"/>
              <a:t>vous</a:t>
            </a:r>
            <a:r>
              <a:rPr lang="en-US" altLang="en-US" dirty="0"/>
              <a:t> </a:t>
            </a:r>
            <a:r>
              <a:rPr lang="en-US" altLang="en-US" dirty="0" err="1"/>
              <a:t>frayer</a:t>
            </a:r>
            <a:r>
              <a:rPr lang="en-US" altLang="en-US" dirty="0"/>
              <a:t> un chemin </a:t>
            </a:r>
            <a:r>
              <a:rPr lang="en-US" altLang="en-US" dirty="0" err="1"/>
              <a:t>jusqu'au</a:t>
            </a:r>
            <a:r>
              <a:rPr lang="en-US" altLang="en-US" dirty="0"/>
              <a:t> </a:t>
            </a:r>
            <a:r>
              <a:rPr lang="en-US" altLang="en-US" dirty="0" err="1"/>
              <a:t>résultat</a:t>
            </a:r>
            <a:r>
              <a:rPr lang="en-US" altLang="en-US" dirty="0"/>
              <a:t> le plus </a:t>
            </a:r>
            <a:r>
              <a:rPr lang="en-US" altLang="en-US" dirty="0" err="1"/>
              <a:t>élevé</a:t>
            </a:r>
            <a:r>
              <a:rPr lang="en-US" altLang="en-US" dirty="0"/>
              <a:t>. </a:t>
            </a:r>
          </a:p>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46</a:t>
            </a:fld>
            <a:endParaRPr lang="en-US" altLang="en-US" sz="120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err="1"/>
              <a:t>Voici</a:t>
            </a:r>
            <a:r>
              <a:rPr lang="en-US" altLang="en-US" dirty="0"/>
              <a:t> la </a:t>
            </a:r>
            <a:r>
              <a:rPr lang="en-US" altLang="en-US" dirty="0" err="1"/>
              <a:t>réponse</a:t>
            </a:r>
            <a:r>
              <a:rPr lang="en-US" altLang="en-US" dirty="0"/>
              <a:t>.  </a:t>
            </a:r>
            <a:r>
              <a:rPr lang="en-US" altLang="en-US" dirty="0" err="1"/>
              <a:t>En</a:t>
            </a:r>
            <a:r>
              <a:rPr lang="en-US" altLang="en-US" dirty="0"/>
              <a:t> </a:t>
            </a:r>
            <a:r>
              <a:rPr lang="en-US" altLang="en-US" dirty="0" err="1"/>
              <a:t>commençant</a:t>
            </a:r>
            <a:r>
              <a:rPr lang="en-US" altLang="en-US" dirty="0"/>
              <a:t> par le bas..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err="1"/>
              <a:t>S'il</a:t>
            </a:r>
            <a:r>
              <a:rPr lang="en-US" altLang="en-US" dirty="0"/>
              <a:t> y a </a:t>
            </a:r>
            <a:r>
              <a:rPr lang="en-US" altLang="en-US" dirty="0" err="1"/>
              <a:t>une</a:t>
            </a:r>
            <a:r>
              <a:rPr lang="en-US" altLang="en-US" dirty="0"/>
              <a:t> "</a:t>
            </a:r>
            <a:r>
              <a:rPr lang="en-US" altLang="en-US" dirty="0" err="1"/>
              <a:t>Capacité</a:t>
            </a:r>
            <a:r>
              <a:rPr lang="en-US" altLang="en-US" dirty="0"/>
              <a:t> accrue des </a:t>
            </a:r>
            <a:r>
              <a:rPr lang="en-US" altLang="en-US" dirty="0" err="1"/>
              <a:t>centres</a:t>
            </a:r>
            <a:r>
              <a:rPr lang="en-US" altLang="en-US" dirty="0"/>
              <a:t> des droits des </a:t>
            </a:r>
            <a:r>
              <a:rPr lang="en-US" altLang="en-US" dirty="0" err="1"/>
              <a:t>travailleurs</a:t>
            </a:r>
            <a:r>
              <a:rPr lang="en-US" altLang="en-US" dirty="0"/>
              <a:t> </a:t>
            </a:r>
            <a:r>
              <a:rPr lang="en-US" altLang="en-US" dirty="0" err="1"/>
              <a:t>à</a:t>
            </a:r>
            <a:r>
              <a:rPr lang="en-US" altLang="en-US" dirty="0"/>
              <a:t> </a:t>
            </a:r>
            <a:r>
              <a:rPr lang="en-US" altLang="en-US" dirty="0" err="1"/>
              <a:t>fournir</a:t>
            </a:r>
            <a:r>
              <a:rPr lang="en-US" altLang="en-US" dirty="0"/>
              <a:t> </a:t>
            </a:r>
            <a:r>
              <a:rPr lang="en-US" altLang="en-US" dirty="0" err="1"/>
              <a:t>une</a:t>
            </a:r>
            <a:r>
              <a:rPr lang="en-US" altLang="en-US" dirty="0"/>
              <a:t> assistance </a:t>
            </a:r>
            <a:r>
              <a:rPr lang="en-US" altLang="en-US" dirty="0" err="1"/>
              <a:t>juridique</a:t>
            </a:r>
            <a:r>
              <a:rPr lang="en-US" altLang="en-US" dirty="0"/>
              <a:t> et </a:t>
            </a:r>
            <a:r>
              <a:rPr lang="en-US" altLang="en-US" dirty="0" err="1"/>
              <a:t>une</a:t>
            </a:r>
            <a:r>
              <a:rPr lang="en-US" altLang="en-US" dirty="0"/>
              <a:t> protection </a:t>
            </a:r>
            <a:r>
              <a:rPr lang="en-US" altLang="en-US" dirty="0" err="1"/>
              <a:t>sociale</a:t>
            </a:r>
            <a:r>
              <a:rPr lang="en-US" alt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ALORS nous nous </a:t>
            </a:r>
            <a:r>
              <a:rPr lang="en-US" altLang="en-US" dirty="0" err="1"/>
              <a:t>attendons</a:t>
            </a:r>
            <a:r>
              <a:rPr lang="en-US" altLang="en-US" dirty="0"/>
              <a:t> </a:t>
            </a:r>
            <a:r>
              <a:rPr lang="en-US" altLang="en-US" dirty="0" err="1"/>
              <a:t>à</a:t>
            </a:r>
            <a:r>
              <a:rPr lang="en-US" altLang="en-US" dirty="0"/>
              <a:t> </a:t>
            </a:r>
            <a:r>
              <a:rPr lang="en-US" altLang="en-US" dirty="0" err="1"/>
              <a:t>une</a:t>
            </a:r>
            <a:r>
              <a:rPr lang="en-US" altLang="en-US" dirty="0"/>
              <a:t> "</a:t>
            </a:r>
            <a:r>
              <a:rPr lang="en-US" altLang="en-US" dirty="0" err="1"/>
              <a:t>Amélioration</a:t>
            </a:r>
            <a:r>
              <a:rPr lang="en-US" altLang="en-US" dirty="0"/>
              <a:t> de la prestation des services de protection </a:t>
            </a:r>
            <a:r>
              <a:rPr lang="en-US" altLang="en-US" dirty="0" err="1"/>
              <a:t>sociale</a:t>
            </a:r>
            <a:r>
              <a:rPr lang="en-US" altLang="en-US" dirty="0"/>
              <a:t>" SI </a:t>
            </a:r>
            <a:r>
              <a:rPr lang="en-US" altLang="en-US" dirty="0" err="1"/>
              <a:t>cela</a:t>
            </a:r>
            <a:r>
              <a:rPr lang="en-US" altLang="en-US" dirty="0"/>
              <a:t> se </a:t>
            </a:r>
            <a:r>
              <a:rPr lang="en-US" altLang="en-US" dirty="0" err="1"/>
              <a:t>produit</a:t>
            </a:r>
            <a:r>
              <a:rPr lang="en-US" alt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ALORS nous nous </a:t>
            </a:r>
            <a:r>
              <a:rPr lang="en-US" altLang="en-US" dirty="0" err="1"/>
              <a:t>attendrons</a:t>
            </a:r>
            <a:r>
              <a:rPr lang="en-US" altLang="en-US" dirty="0"/>
              <a:t> </a:t>
            </a:r>
            <a:r>
              <a:rPr lang="en-US" altLang="en-US" dirty="0" err="1"/>
              <a:t>à</a:t>
            </a:r>
            <a:r>
              <a:rPr lang="en-US" altLang="en-US" dirty="0"/>
              <a:t> </a:t>
            </a:r>
            <a:r>
              <a:rPr lang="en-US" altLang="en-US" dirty="0" err="1"/>
              <a:t>voir</a:t>
            </a:r>
            <a:r>
              <a:rPr lang="en-US" altLang="en-US" dirty="0"/>
              <a:t> "Une </a:t>
            </a:r>
            <a:r>
              <a:rPr lang="en-US" altLang="en-US" dirty="0" err="1"/>
              <a:t>utilisation</a:t>
            </a:r>
            <a:r>
              <a:rPr lang="en-US" altLang="en-US" dirty="0"/>
              <a:t> accrue des services de protection </a:t>
            </a:r>
            <a:r>
              <a:rPr lang="en-US" altLang="en-US" dirty="0" err="1"/>
              <a:t>sociale</a:t>
            </a:r>
            <a:r>
              <a:rPr lang="en-US" altLang="en-US" dirty="0"/>
              <a:t>". SI </a:t>
            </a:r>
            <a:r>
              <a:rPr lang="en-US" altLang="en-US" dirty="0" err="1"/>
              <a:t>cela</a:t>
            </a:r>
            <a:r>
              <a:rPr lang="en-US" altLang="en-US" dirty="0"/>
              <a:t> se </a:t>
            </a:r>
            <a:r>
              <a:rPr lang="en-US" altLang="en-US" dirty="0" err="1"/>
              <a:t>produit</a:t>
            </a:r>
            <a:r>
              <a:rPr lang="en-US" alt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err="1"/>
              <a:t>Alors</a:t>
            </a:r>
            <a:r>
              <a:rPr lang="en-US" altLang="en-US" dirty="0"/>
              <a:t> nous nous </a:t>
            </a:r>
            <a:r>
              <a:rPr lang="en-US" altLang="en-US" dirty="0" err="1"/>
              <a:t>attendrons</a:t>
            </a:r>
            <a:r>
              <a:rPr lang="en-US" altLang="en-US" dirty="0"/>
              <a:t> </a:t>
            </a:r>
            <a:r>
              <a:rPr lang="en-US" altLang="en-US" dirty="0" err="1"/>
              <a:t>à</a:t>
            </a:r>
            <a:r>
              <a:rPr lang="en-US" altLang="en-US" dirty="0"/>
              <a:t> </a:t>
            </a:r>
            <a:r>
              <a:rPr lang="en-US" altLang="en-US" dirty="0" err="1"/>
              <a:t>une</a:t>
            </a:r>
            <a:r>
              <a:rPr lang="en-US" altLang="en-US" dirty="0"/>
              <a:t> "</a:t>
            </a:r>
            <a:r>
              <a:rPr lang="en-US" altLang="en-US" dirty="0" err="1"/>
              <a:t>Amélioration</a:t>
            </a:r>
            <a:r>
              <a:rPr lang="en-US" altLang="en-US" dirty="0"/>
              <a:t> de la protection des </a:t>
            </a:r>
            <a:r>
              <a:rPr lang="en-US" altLang="en-US" dirty="0" err="1"/>
              <a:t>travailleurs</a:t>
            </a:r>
            <a:r>
              <a:rPr lang="en-US" altLang="en-US" dirty="0"/>
              <a:t>".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75434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Maintenant</a:t>
            </a:r>
            <a:r>
              <a:rPr lang="en-US" dirty="0"/>
              <a:t> que nous </a:t>
            </a:r>
            <a:r>
              <a:rPr lang="en-US" dirty="0" err="1"/>
              <a:t>avons</a:t>
            </a:r>
            <a:r>
              <a:rPr lang="en-US" dirty="0"/>
              <a:t> </a:t>
            </a:r>
            <a:r>
              <a:rPr lang="en-US" dirty="0" err="1"/>
              <a:t>discuté</a:t>
            </a:r>
            <a:r>
              <a:rPr lang="en-US" dirty="0"/>
              <a:t> de la pensée </a:t>
            </a:r>
            <a:r>
              <a:rPr lang="en-US" dirty="0" err="1"/>
              <a:t>occasionnelle</a:t>
            </a:r>
            <a:r>
              <a:rPr lang="en-US" dirty="0"/>
              <a:t> et de la </a:t>
            </a:r>
            <a:r>
              <a:rPr lang="en-US" dirty="0" err="1"/>
              <a:t>chaîne</a:t>
            </a:r>
            <a:r>
              <a:rPr lang="en-US" dirty="0"/>
              <a:t> de </a:t>
            </a:r>
            <a:r>
              <a:rPr lang="en-US" dirty="0" err="1"/>
              <a:t>causalité</a:t>
            </a:r>
            <a:r>
              <a:rPr lang="en-US" dirty="0"/>
              <a:t>, nous </a:t>
            </a:r>
            <a:r>
              <a:rPr lang="en-US" dirty="0" err="1"/>
              <a:t>allons</a:t>
            </a:r>
            <a:r>
              <a:rPr lang="en-US" dirty="0"/>
              <a:t> explorer comment </a:t>
            </a:r>
            <a:r>
              <a:rPr lang="en-US" dirty="0" err="1"/>
              <a:t>développer</a:t>
            </a:r>
            <a:r>
              <a:rPr lang="en-US" dirty="0"/>
              <a:t> un cadre de </a:t>
            </a:r>
            <a:r>
              <a:rPr lang="en-US" dirty="0" err="1"/>
              <a:t>résultats</a:t>
            </a:r>
            <a:r>
              <a:rPr lang="en-US" dirty="0"/>
              <a:t> </a:t>
            </a:r>
            <a:r>
              <a:rPr lang="en-US" dirty="0" err="1"/>
              <a:t>complet</a:t>
            </a:r>
            <a:r>
              <a:rPr lang="en-US" dirty="0"/>
              <a:t>.</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47</a:t>
            </a:fld>
            <a:endParaRPr lang="en-US" dirty="0"/>
          </a:p>
        </p:txBody>
      </p:sp>
    </p:spTree>
    <p:extLst>
      <p:ext uri="{BB962C8B-B14F-4D97-AF65-F5344CB8AC3E}">
        <p14:creationId xmlns:p14="http://schemas.microsoft.com/office/powerpoint/2010/main" val="3918452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b="0" dirty="0"/>
              <a:t>Les cadres de </a:t>
            </a:r>
            <a:r>
              <a:rPr lang="en-US" altLang="en-US" b="0" dirty="0" err="1"/>
              <a:t>résultats</a:t>
            </a:r>
            <a:r>
              <a:rPr lang="en-US" altLang="en-US" b="0" dirty="0"/>
              <a:t> </a:t>
            </a:r>
            <a:r>
              <a:rPr lang="en-US" altLang="en-US" b="0" dirty="0" err="1"/>
              <a:t>sont</a:t>
            </a:r>
            <a:r>
              <a:rPr lang="en-US" altLang="en-US" b="0" dirty="0"/>
              <a:t> </a:t>
            </a:r>
            <a:r>
              <a:rPr lang="en-US" altLang="en-US" b="0" dirty="0" err="1"/>
              <a:t>généralement</a:t>
            </a:r>
            <a:r>
              <a:rPr lang="en-US" altLang="en-US" b="0" dirty="0"/>
              <a:t> </a:t>
            </a:r>
            <a:r>
              <a:rPr lang="en-US" altLang="en-US" b="0" dirty="0" err="1"/>
              <a:t>composés</a:t>
            </a:r>
            <a:r>
              <a:rPr lang="en-US" altLang="en-US" b="0" dirty="0"/>
              <a:t> d'un grand </a:t>
            </a:r>
            <a:r>
              <a:rPr lang="en-US" altLang="en-US" b="0" dirty="0" err="1"/>
              <a:t>nombre</a:t>
            </a:r>
            <a:r>
              <a:rPr lang="en-US" altLang="en-US" b="0" dirty="0"/>
              <a:t> de </a:t>
            </a:r>
            <a:r>
              <a:rPr lang="en-US" altLang="en-US" b="0" dirty="0" err="1"/>
              <a:t>résultats</a:t>
            </a:r>
            <a:r>
              <a:rPr lang="en-US" altLang="en-US" b="0" dirty="0"/>
              <a:t> </a:t>
            </a:r>
            <a:r>
              <a:rPr lang="en-US" altLang="en-US" b="0" dirty="0" err="1"/>
              <a:t>organisés</a:t>
            </a:r>
            <a:r>
              <a:rPr lang="en-US" altLang="en-US" b="0" dirty="0"/>
              <a:t> </a:t>
            </a:r>
            <a:r>
              <a:rPr lang="en-US" altLang="en-US" b="0" dirty="0" err="1"/>
              <a:t>en</a:t>
            </a:r>
            <a:r>
              <a:rPr lang="en-US" altLang="en-US" b="0" dirty="0"/>
              <a:t> </a:t>
            </a:r>
            <a:r>
              <a:rPr lang="en-US" altLang="en-US" b="0" dirty="0" err="1"/>
              <a:t>plusieurs</a:t>
            </a:r>
            <a:r>
              <a:rPr lang="en-US" altLang="en-US" b="0" dirty="0"/>
              <a:t> </a:t>
            </a:r>
            <a:r>
              <a:rPr lang="en-US" altLang="en-US" b="0" dirty="0" err="1"/>
              <a:t>chaînes</a:t>
            </a:r>
            <a:r>
              <a:rPr lang="en-US" altLang="en-US" b="0" dirty="0"/>
              <a:t> de </a:t>
            </a:r>
            <a:r>
              <a:rPr lang="en-US" altLang="en-US" b="0" dirty="0" err="1"/>
              <a:t>causalité</a:t>
            </a:r>
            <a:r>
              <a:rPr lang="en-US" altLang="en-US" b="0" dirty="0"/>
              <a:t>.  La </a:t>
            </a:r>
            <a:r>
              <a:rPr lang="en-US" altLang="en-US" b="0" dirty="0" err="1"/>
              <a:t>réalisation</a:t>
            </a:r>
            <a:r>
              <a:rPr lang="en-US" altLang="en-US" b="0" dirty="0"/>
              <a:t> de </a:t>
            </a:r>
            <a:r>
              <a:rPr lang="en-US" altLang="en-US" b="0" dirty="0" err="1"/>
              <a:t>l'objectif</a:t>
            </a:r>
            <a:r>
              <a:rPr lang="en-US" altLang="en-US" b="0" dirty="0"/>
              <a:t> d'un </a:t>
            </a:r>
            <a:r>
              <a:rPr lang="en-US" altLang="en-US" b="0" dirty="0" err="1"/>
              <a:t>projet</a:t>
            </a:r>
            <a:r>
              <a:rPr lang="en-US" altLang="en-US" b="0" dirty="0"/>
              <a:t> ne se </a:t>
            </a:r>
            <a:r>
              <a:rPr lang="en-US" altLang="en-US" b="0" dirty="0" err="1"/>
              <a:t>résume</a:t>
            </a:r>
            <a:r>
              <a:rPr lang="en-US" altLang="en-US" b="0" dirty="0"/>
              <a:t> </a:t>
            </a:r>
            <a:r>
              <a:rPr lang="en-US" altLang="en-US" b="0" dirty="0" err="1"/>
              <a:t>presque</a:t>
            </a:r>
            <a:r>
              <a:rPr lang="en-US" altLang="en-US" b="0" dirty="0"/>
              <a:t> jamais </a:t>
            </a:r>
            <a:r>
              <a:rPr lang="en-US" altLang="en-US" b="0" dirty="0" err="1"/>
              <a:t>à</a:t>
            </a:r>
            <a:r>
              <a:rPr lang="en-US" altLang="en-US" b="0" dirty="0"/>
              <a:t> </a:t>
            </a:r>
            <a:r>
              <a:rPr lang="en-US" altLang="en-US" b="0" dirty="0" err="1"/>
              <a:t>une</a:t>
            </a:r>
            <a:r>
              <a:rPr lang="en-US" altLang="en-US" b="0" dirty="0"/>
              <a:t> </a:t>
            </a:r>
            <a:r>
              <a:rPr lang="en-US" altLang="en-US" b="0" dirty="0" err="1"/>
              <a:t>seule</a:t>
            </a:r>
            <a:r>
              <a:rPr lang="en-US" altLang="en-US" b="0" dirty="0"/>
              <a:t> </a:t>
            </a:r>
            <a:r>
              <a:rPr lang="en-US" altLang="en-US" b="0" dirty="0" err="1"/>
              <a:t>chaîne</a:t>
            </a:r>
            <a:r>
              <a:rPr lang="en-US" altLang="en-US" b="0" dirty="0"/>
              <a:t> </a:t>
            </a:r>
            <a:r>
              <a:rPr lang="en-US" altLang="en-US" b="0" dirty="0" err="1"/>
              <a:t>linéaire</a:t>
            </a:r>
            <a:r>
              <a:rPr lang="en-US" altLang="en-US" b="0" dirty="0"/>
              <a:t>.</a:t>
            </a:r>
          </a:p>
          <a:p>
            <a:pPr marL="0" indent="0">
              <a:buFont typeface="Arial" panose="020B0604020202020204" pitchFamily="34" charset="0"/>
              <a:buNone/>
            </a:pPr>
            <a:endParaRPr lang="en-US" altLang="en-US" b="0" dirty="0"/>
          </a:p>
          <a:p>
            <a:pPr marL="0" indent="0">
              <a:buFont typeface="Arial" panose="020B0604020202020204" pitchFamily="34" charset="0"/>
              <a:buNone/>
            </a:pPr>
            <a:r>
              <a:rPr lang="en-US" altLang="en-US" b="0" dirty="0"/>
              <a:t>Le cadre de </a:t>
            </a:r>
            <a:r>
              <a:rPr lang="en-US" altLang="en-US" b="0" dirty="0" err="1"/>
              <a:t>résultats</a:t>
            </a:r>
            <a:r>
              <a:rPr lang="en-US" altLang="en-US" b="0" dirty="0"/>
              <a:t> </a:t>
            </a:r>
            <a:r>
              <a:rPr lang="en-US" altLang="en-US" b="0" dirty="0" err="1"/>
              <a:t>visualise</a:t>
            </a:r>
            <a:r>
              <a:rPr lang="en-US" altLang="en-US" b="0" dirty="0"/>
              <a:t> </a:t>
            </a:r>
            <a:r>
              <a:rPr lang="en-US" altLang="en-US" b="0" dirty="0" err="1"/>
              <a:t>l'ensemble</a:t>
            </a:r>
            <a:r>
              <a:rPr lang="en-US" altLang="en-US" b="0" dirty="0"/>
              <a:t> des </a:t>
            </a:r>
            <a:r>
              <a:rPr lang="en-US" altLang="en-US" b="0" dirty="0" err="1"/>
              <a:t>résultats</a:t>
            </a:r>
            <a:r>
              <a:rPr lang="en-US" altLang="en-US" b="0" dirty="0"/>
              <a:t> qui </a:t>
            </a:r>
            <a:r>
              <a:rPr lang="en-US" altLang="en-US" b="0" dirty="0" err="1"/>
              <a:t>sont</a:t>
            </a:r>
            <a:r>
              <a:rPr lang="en-US" altLang="en-US" b="0" dirty="0"/>
              <a:t> </a:t>
            </a:r>
            <a:r>
              <a:rPr lang="en-US" altLang="en-US" b="0" dirty="0" err="1"/>
              <a:t>nécessaires</a:t>
            </a:r>
            <a:r>
              <a:rPr lang="en-US" altLang="en-US" b="0" dirty="0"/>
              <a:t> et </a:t>
            </a:r>
            <a:r>
              <a:rPr lang="en-US" altLang="en-US" b="0" dirty="0" err="1"/>
              <a:t>suffisants</a:t>
            </a:r>
            <a:r>
              <a:rPr lang="en-US" altLang="en-US" b="0" dirty="0"/>
              <a:t> pour </a:t>
            </a:r>
            <a:r>
              <a:rPr lang="en-US" altLang="en-US" b="0" dirty="0" err="1"/>
              <a:t>atteindre</a:t>
            </a:r>
            <a:r>
              <a:rPr lang="en-US" altLang="en-US" b="0" dirty="0"/>
              <a:t> </a:t>
            </a:r>
            <a:r>
              <a:rPr lang="en-US" altLang="en-US" b="0" dirty="0" err="1"/>
              <a:t>l'objectif</a:t>
            </a:r>
            <a:r>
              <a:rPr lang="en-US" altLang="en-US" b="0" dirty="0"/>
              <a:t> </a:t>
            </a:r>
            <a:r>
              <a:rPr lang="en-US" altLang="en-US" b="0" dirty="0" err="1"/>
              <a:t>ou</a:t>
            </a:r>
            <a:r>
              <a:rPr lang="en-US" altLang="en-US" b="0" dirty="0"/>
              <a:t> le but du </a:t>
            </a:r>
            <a:r>
              <a:rPr lang="en-US" altLang="en-US" b="0" dirty="0" err="1"/>
              <a:t>projet</a:t>
            </a:r>
            <a:r>
              <a:rPr lang="en-US" altLang="en-US" b="0" dirty="0"/>
              <a:t>.  </a:t>
            </a:r>
          </a:p>
          <a:p>
            <a:pPr marL="0" indent="0">
              <a:buFont typeface="Arial" panose="020B0604020202020204" pitchFamily="34" charset="0"/>
              <a:buNone/>
            </a:pPr>
            <a:r>
              <a:rPr lang="en-US" altLang="en-US" b="0" dirty="0"/>
              <a:t>Les FR </a:t>
            </a:r>
            <a:r>
              <a:rPr lang="en-US" altLang="en-US" b="0" dirty="0" err="1"/>
              <a:t>peuvent</a:t>
            </a:r>
            <a:r>
              <a:rPr lang="en-US" altLang="en-US" b="0" dirty="0"/>
              <a:t> </a:t>
            </a:r>
            <a:r>
              <a:rPr lang="en-US" altLang="en-US" b="0" dirty="0" err="1"/>
              <a:t>être</a:t>
            </a:r>
            <a:r>
              <a:rPr lang="en-US" altLang="en-US" b="0" dirty="0"/>
              <a:t> </a:t>
            </a:r>
            <a:r>
              <a:rPr lang="en-US" altLang="en-US" b="0" dirty="0" err="1"/>
              <a:t>lus</a:t>
            </a:r>
            <a:r>
              <a:rPr lang="en-US" altLang="en-US" b="0" dirty="0"/>
              <a:t> </a:t>
            </a:r>
            <a:r>
              <a:rPr lang="en-US" altLang="en-US" b="0" dirty="0" err="1"/>
              <a:t>ou</a:t>
            </a:r>
            <a:r>
              <a:rPr lang="en-US" altLang="en-US" b="0" dirty="0"/>
              <a:t> </a:t>
            </a:r>
            <a:r>
              <a:rPr lang="en-US" altLang="en-US" b="0" dirty="0" err="1"/>
              <a:t>conçus</a:t>
            </a:r>
            <a:r>
              <a:rPr lang="en-US" altLang="en-US" b="0" dirty="0"/>
              <a:t> de haut </a:t>
            </a:r>
            <a:r>
              <a:rPr lang="en-US" altLang="en-US" b="0" dirty="0" err="1"/>
              <a:t>en</a:t>
            </a:r>
            <a:r>
              <a:rPr lang="en-US" altLang="en-US" b="0" dirty="0"/>
              <a:t> bas, </a:t>
            </a:r>
            <a:r>
              <a:rPr lang="en-US" altLang="en-US" b="0" dirty="0" err="1"/>
              <a:t>en</a:t>
            </a:r>
            <a:r>
              <a:rPr lang="en-US" altLang="en-US" b="0" dirty="0"/>
              <a:t> demandant Comment ? </a:t>
            </a:r>
            <a:r>
              <a:rPr lang="en-US" altLang="en-US" b="0" dirty="0" err="1"/>
              <a:t>à</a:t>
            </a:r>
            <a:r>
              <a:rPr lang="en-US" altLang="en-US" b="0" dirty="0"/>
              <a:t> </a:t>
            </a:r>
            <a:r>
              <a:rPr lang="en-US" altLang="en-US" b="0" dirty="0" err="1"/>
              <a:t>chaque</a:t>
            </a:r>
            <a:r>
              <a:rPr lang="en-US" altLang="en-US" b="0" dirty="0"/>
              <a:t> </a:t>
            </a:r>
            <a:r>
              <a:rPr lang="en-US" altLang="en-US" b="0" dirty="0" err="1"/>
              <a:t>niveau</a:t>
            </a:r>
            <a:r>
              <a:rPr lang="en-US" altLang="en-US" b="0" dirty="0"/>
              <a:t>.  Par </a:t>
            </a:r>
            <a:r>
              <a:rPr lang="en-US" altLang="en-US" b="0" dirty="0" err="1"/>
              <a:t>exemple</a:t>
            </a:r>
            <a:r>
              <a:rPr lang="en-US" altLang="en-US" b="0" dirty="0"/>
              <a:t>, comment le </a:t>
            </a:r>
            <a:r>
              <a:rPr lang="en-US" altLang="en-US" b="0" dirty="0" err="1"/>
              <a:t>projet</a:t>
            </a:r>
            <a:r>
              <a:rPr lang="en-US" altLang="en-US" b="0" dirty="0"/>
              <a:t> sera-t-il </a:t>
            </a:r>
            <a:r>
              <a:rPr lang="en-US" altLang="en-US" b="0" dirty="0" err="1"/>
              <a:t>réalisé</a:t>
            </a:r>
            <a:r>
              <a:rPr lang="en-US" altLang="en-US" b="0" dirty="0"/>
              <a:t> ?  </a:t>
            </a:r>
            <a:r>
              <a:rPr lang="en-US" altLang="en-US" b="0" dirty="0" err="1"/>
              <a:t>En</a:t>
            </a:r>
            <a:r>
              <a:rPr lang="en-US" altLang="en-US" b="0" dirty="0"/>
              <a:t> </a:t>
            </a:r>
            <a:r>
              <a:rPr lang="en-US" altLang="en-US" b="0" dirty="0" err="1"/>
              <a:t>atteignant</a:t>
            </a:r>
            <a:r>
              <a:rPr lang="en-US" altLang="en-US" b="0" dirty="0"/>
              <a:t> un ensemble de </a:t>
            </a:r>
            <a:r>
              <a:rPr lang="en-US" altLang="en-US" b="0" dirty="0" err="1"/>
              <a:t>résultats</a:t>
            </a:r>
            <a:r>
              <a:rPr lang="en-US" altLang="en-US" b="0" dirty="0"/>
              <a:t>.  Comment </a:t>
            </a:r>
            <a:r>
              <a:rPr lang="en-US" altLang="en-US" b="0" dirty="0" err="1"/>
              <a:t>chacun</a:t>
            </a:r>
            <a:r>
              <a:rPr lang="en-US" altLang="en-US" b="0" dirty="0"/>
              <a:t> de </a:t>
            </a:r>
            <a:r>
              <a:rPr lang="en-US" altLang="en-US" b="0" dirty="0" err="1"/>
              <a:t>ces</a:t>
            </a:r>
            <a:r>
              <a:rPr lang="en-US" altLang="en-US" b="0" dirty="0"/>
              <a:t> </a:t>
            </a:r>
            <a:r>
              <a:rPr lang="en-US" altLang="en-US" b="0" dirty="0" err="1"/>
              <a:t>résultats</a:t>
            </a:r>
            <a:r>
              <a:rPr lang="en-US" altLang="en-US" b="0" dirty="0"/>
              <a:t> sera-t-il </a:t>
            </a:r>
            <a:r>
              <a:rPr lang="en-US" altLang="en-US" b="0" dirty="0" err="1"/>
              <a:t>atteint</a:t>
            </a:r>
            <a:r>
              <a:rPr lang="en-US" altLang="en-US" b="0" dirty="0"/>
              <a:t> ?  </a:t>
            </a:r>
            <a:r>
              <a:rPr lang="en-US" altLang="en-US" b="0" dirty="0" err="1"/>
              <a:t>En</a:t>
            </a:r>
            <a:r>
              <a:rPr lang="en-US" altLang="en-US" b="0" dirty="0"/>
              <a:t> </a:t>
            </a:r>
            <a:r>
              <a:rPr lang="en-US" altLang="en-US" b="0" dirty="0" err="1"/>
              <a:t>réalisant</a:t>
            </a:r>
            <a:r>
              <a:rPr lang="en-US" altLang="en-US" b="0" dirty="0"/>
              <a:t> un ensemble de sous-</a:t>
            </a:r>
            <a:r>
              <a:rPr lang="en-US" altLang="en-US" b="0" dirty="0" err="1"/>
              <a:t>résultats</a:t>
            </a:r>
            <a:r>
              <a:rPr lang="en-US" altLang="en-US" b="0" dirty="0"/>
              <a:t> de </a:t>
            </a:r>
            <a:r>
              <a:rPr lang="en-US" altLang="en-US" b="0" dirty="0" err="1"/>
              <a:t>niveau</a:t>
            </a:r>
            <a:r>
              <a:rPr lang="en-US" altLang="en-US" b="0" dirty="0"/>
              <a:t> </a:t>
            </a:r>
            <a:r>
              <a:rPr lang="en-US" altLang="en-US" b="0" dirty="0" err="1"/>
              <a:t>inférieur</a:t>
            </a:r>
            <a:r>
              <a:rPr lang="en-US" altLang="en-US" b="0" dirty="0"/>
              <a:t>, etc.  </a:t>
            </a:r>
          </a:p>
          <a:p>
            <a:pPr marL="0" indent="0">
              <a:buFont typeface="Arial" panose="020B0604020202020204" pitchFamily="34" charset="0"/>
              <a:buNone/>
            </a:pPr>
            <a:r>
              <a:rPr lang="en-US" altLang="en-US" b="0" dirty="0"/>
              <a:t>On </a:t>
            </a:r>
            <a:r>
              <a:rPr lang="en-US" altLang="en-US" b="0" dirty="0" err="1"/>
              <a:t>peut</a:t>
            </a:r>
            <a:r>
              <a:rPr lang="en-US" altLang="en-US" b="0" dirty="0"/>
              <a:t> </a:t>
            </a:r>
            <a:r>
              <a:rPr lang="en-US" altLang="en-US" b="0" dirty="0" err="1"/>
              <a:t>également</a:t>
            </a:r>
            <a:r>
              <a:rPr lang="en-US" altLang="en-US" b="0" dirty="0"/>
              <a:t> lire un cadre de bas </a:t>
            </a:r>
            <a:r>
              <a:rPr lang="en-US" altLang="en-US" b="0" dirty="0" err="1"/>
              <a:t>en</a:t>
            </a:r>
            <a:r>
              <a:rPr lang="en-US" altLang="en-US" b="0" dirty="0"/>
              <a:t> haut </a:t>
            </a:r>
            <a:r>
              <a:rPr lang="en-US" altLang="en-US" b="0" dirty="0" err="1"/>
              <a:t>en</a:t>
            </a:r>
            <a:r>
              <a:rPr lang="en-US" altLang="en-US" b="0" dirty="0"/>
              <a:t> demandant "</a:t>
            </a:r>
            <a:r>
              <a:rPr lang="en-US" altLang="en-US" b="0" dirty="0" err="1"/>
              <a:t>Pourquoi</a:t>
            </a:r>
            <a:r>
              <a:rPr lang="en-US" altLang="en-US" b="0" dirty="0"/>
              <a:t> ?".  Par </a:t>
            </a:r>
            <a:r>
              <a:rPr lang="en-US" altLang="en-US" b="0" dirty="0" err="1"/>
              <a:t>exemple</a:t>
            </a:r>
            <a:r>
              <a:rPr lang="en-US" altLang="en-US" b="0" dirty="0"/>
              <a:t>, </a:t>
            </a:r>
            <a:r>
              <a:rPr lang="en-US" altLang="en-US" b="0" dirty="0" err="1"/>
              <a:t>pourquoi</a:t>
            </a:r>
            <a:r>
              <a:rPr lang="en-US" altLang="en-US" b="0" dirty="0"/>
              <a:t> </a:t>
            </a:r>
            <a:r>
              <a:rPr lang="en-US" altLang="en-US" b="0" dirty="0" err="1"/>
              <a:t>devons</a:t>
            </a:r>
            <a:r>
              <a:rPr lang="en-US" altLang="en-US" b="0" dirty="0"/>
              <a:t>-nous </a:t>
            </a:r>
            <a:r>
              <a:rPr lang="en-US" altLang="en-US" b="0" dirty="0" err="1"/>
              <a:t>atteindre</a:t>
            </a:r>
            <a:r>
              <a:rPr lang="en-US" altLang="en-US" b="0" dirty="0"/>
              <a:t> les </a:t>
            </a:r>
            <a:r>
              <a:rPr lang="en-US" altLang="en-US" b="0" dirty="0" err="1"/>
              <a:t>résultats</a:t>
            </a:r>
            <a:r>
              <a:rPr lang="en-US" altLang="en-US" b="0" dirty="0"/>
              <a:t> </a:t>
            </a:r>
            <a:r>
              <a:rPr lang="en-US" altLang="en-US" b="0" dirty="0" err="1"/>
              <a:t>secondaires</a:t>
            </a:r>
            <a:r>
              <a:rPr lang="en-US" altLang="en-US" b="0" dirty="0"/>
              <a:t> ?  Afin </a:t>
            </a:r>
            <a:r>
              <a:rPr lang="en-US" altLang="en-US" b="0" dirty="0" err="1"/>
              <a:t>d'atteindre</a:t>
            </a:r>
            <a:r>
              <a:rPr lang="en-US" altLang="en-US" b="0" dirty="0"/>
              <a:t> les </a:t>
            </a:r>
            <a:r>
              <a:rPr lang="en-US" altLang="en-US" b="0" dirty="0" err="1"/>
              <a:t>résultats</a:t>
            </a:r>
            <a:r>
              <a:rPr lang="en-US" altLang="en-US" b="0" dirty="0"/>
              <a:t>.  </a:t>
            </a:r>
            <a:r>
              <a:rPr lang="en-US" altLang="en-US" b="0" dirty="0" err="1"/>
              <a:t>Pourquoi</a:t>
            </a:r>
            <a:r>
              <a:rPr lang="en-US" altLang="en-US" b="0" dirty="0"/>
              <a:t> </a:t>
            </a:r>
            <a:r>
              <a:rPr lang="en-US" altLang="en-US" b="0" dirty="0" err="1"/>
              <a:t>devons</a:t>
            </a:r>
            <a:r>
              <a:rPr lang="en-US" altLang="en-US" b="0" dirty="0"/>
              <a:t>-nous </a:t>
            </a:r>
            <a:r>
              <a:rPr lang="en-US" altLang="en-US" b="0" dirty="0" err="1"/>
              <a:t>atteindre</a:t>
            </a:r>
            <a:r>
              <a:rPr lang="en-US" altLang="en-US" b="0" dirty="0"/>
              <a:t> les </a:t>
            </a:r>
            <a:r>
              <a:rPr lang="en-US" altLang="en-US" b="0" dirty="0" err="1"/>
              <a:t>résultats</a:t>
            </a:r>
            <a:r>
              <a:rPr lang="en-US" altLang="en-US" b="0" dirty="0"/>
              <a:t> ?  Afin </a:t>
            </a:r>
            <a:r>
              <a:rPr lang="en-US" altLang="en-US" b="0" dirty="0" err="1"/>
              <a:t>d'atteindre</a:t>
            </a:r>
            <a:r>
              <a:rPr lang="en-US" altLang="en-US" b="0" dirty="0"/>
              <a:t> </a:t>
            </a:r>
            <a:r>
              <a:rPr lang="en-US" altLang="en-US" b="0" dirty="0" err="1"/>
              <a:t>l'objectif</a:t>
            </a:r>
            <a:r>
              <a:rPr lang="en-US" altLang="en-US" b="0" dirty="0"/>
              <a:t> du </a:t>
            </a:r>
            <a:r>
              <a:rPr lang="en-US" altLang="en-US" b="0" dirty="0" err="1"/>
              <a:t>projet</a:t>
            </a:r>
            <a:r>
              <a:rPr lang="en-US" altLang="en-US" b="0" dirty="0"/>
              <a:t>.</a:t>
            </a:r>
          </a:p>
          <a:p>
            <a:pPr marL="0" indent="0">
              <a:buFont typeface="Arial" panose="020B0604020202020204" pitchFamily="34" charset="0"/>
              <a:buNone/>
            </a:pPr>
            <a:endParaRPr lang="en-US" altLang="en-US" b="0" dirty="0"/>
          </a:p>
          <a:p>
            <a:pPr marL="0" indent="0">
              <a:buFont typeface="Arial" panose="020B0604020202020204" pitchFamily="34" charset="0"/>
              <a:buNone/>
            </a:pPr>
            <a:r>
              <a:rPr lang="en-US" altLang="en-US" b="0" dirty="0" err="1"/>
              <a:t>Enfin</a:t>
            </a:r>
            <a:r>
              <a:rPr lang="en-US" altLang="en-US" b="0" dirty="0"/>
              <a:t>, </a:t>
            </a:r>
            <a:r>
              <a:rPr lang="en-US" altLang="en-US" b="0" dirty="0" err="1"/>
              <a:t>à</a:t>
            </a:r>
            <a:r>
              <a:rPr lang="en-US" altLang="en-US" b="0" dirty="0"/>
              <a:t> </a:t>
            </a:r>
            <a:r>
              <a:rPr lang="en-US" altLang="en-US" b="0" dirty="0" err="1"/>
              <a:t>chaque</a:t>
            </a:r>
            <a:r>
              <a:rPr lang="en-US" altLang="en-US" b="0" dirty="0"/>
              <a:t> </a:t>
            </a:r>
            <a:r>
              <a:rPr lang="en-US" altLang="en-US" b="0" dirty="0" err="1"/>
              <a:t>niveau</a:t>
            </a:r>
            <a:r>
              <a:rPr lang="en-US" altLang="en-US" b="0" dirty="0"/>
              <a:t> d'un cadre, nous </a:t>
            </a:r>
            <a:r>
              <a:rPr lang="en-US" altLang="en-US" b="0" dirty="0" err="1"/>
              <a:t>voulons</a:t>
            </a:r>
            <a:r>
              <a:rPr lang="en-US" altLang="en-US" b="0" dirty="0"/>
              <a:t> nous assurer que nous </a:t>
            </a:r>
            <a:r>
              <a:rPr lang="en-US" altLang="en-US" b="0" dirty="0" err="1"/>
              <a:t>avons</a:t>
            </a:r>
            <a:r>
              <a:rPr lang="en-US" altLang="en-US" b="0" dirty="0"/>
              <a:t> </a:t>
            </a:r>
            <a:r>
              <a:rPr lang="en-US" altLang="en-US" b="0" dirty="0" err="1"/>
              <a:t>tous</a:t>
            </a:r>
            <a:r>
              <a:rPr lang="en-US" altLang="en-US" b="0" dirty="0"/>
              <a:t> les </a:t>
            </a:r>
            <a:r>
              <a:rPr lang="en-US" altLang="en-US" b="0" dirty="0" err="1"/>
              <a:t>résultats</a:t>
            </a:r>
            <a:r>
              <a:rPr lang="en-US" altLang="en-US" b="0" dirty="0"/>
              <a:t> </a:t>
            </a:r>
            <a:r>
              <a:rPr lang="en-US" altLang="en-US" b="0" dirty="0" err="1"/>
              <a:t>nécessaires</a:t>
            </a:r>
            <a:r>
              <a:rPr lang="en-US" altLang="en-US" b="0" dirty="0"/>
              <a:t> pour </a:t>
            </a:r>
            <a:r>
              <a:rPr lang="en-US" altLang="en-US" b="0" dirty="0" err="1"/>
              <a:t>conduire</a:t>
            </a:r>
            <a:r>
              <a:rPr lang="en-US" altLang="en-US" b="0" dirty="0"/>
              <a:t> le </a:t>
            </a:r>
            <a:r>
              <a:rPr lang="en-US" altLang="en-US" b="0" dirty="0" err="1"/>
              <a:t>changement</a:t>
            </a:r>
            <a:r>
              <a:rPr lang="en-US" altLang="en-US" b="0" dirty="0"/>
              <a:t> au </a:t>
            </a:r>
            <a:r>
              <a:rPr lang="en-US" altLang="en-US" b="0" dirty="0" err="1"/>
              <a:t>niveau</a:t>
            </a:r>
            <a:r>
              <a:rPr lang="en-US" altLang="en-US" b="0" dirty="0"/>
              <a:t> </a:t>
            </a:r>
            <a:r>
              <a:rPr lang="en-US" altLang="en-US" b="0" dirty="0" err="1"/>
              <a:t>suivant</a:t>
            </a:r>
            <a:r>
              <a:rPr lang="en-US" altLang="en-US" b="0" dirty="0"/>
              <a:t>.  Nous </a:t>
            </a:r>
            <a:r>
              <a:rPr lang="en-US" altLang="en-US" b="0" dirty="0" err="1"/>
              <a:t>demandons</a:t>
            </a:r>
            <a:r>
              <a:rPr lang="en-US" altLang="en-US" b="0" dirty="0"/>
              <a:t> "</a:t>
            </a:r>
            <a:r>
              <a:rPr lang="en-US" altLang="en-US" b="0" dirty="0" err="1"/>
              <a:t>Qu'est-ce</a:t>
            </a:r>
            <a:r>
              <a:rPr lang="en-US" altLang="en-US" b="0" dirty="0"/>
              <a:t> qui </a:t>
            </a:r>
            <a:r>
              <a:rPr lang="en-US" altLang="en-US" b="0" dirty="0" err="1"/>
              <a:t>est</a:t>
            </a:r>
            <a:r>
              <a:rPr lang="en-US" altLang="en-US" b="0" dirty="0"/>
              <a:t> </a:t>
            </a:r>
            <a:r>
              <a:rPr lang="en-US" altLang="en-US" b="0" dirty="0" err="1"/>
              <a:t>nécessaire</a:t>
            </a:r>
            <a:r>
              <a:rPr lang="en-US" altLang="en-US" b="0" dirty="0"/>
              <a:t> </a:t>
            </a:r>
            <a:r>
              <a:rPr lang="en-US" altLang="en-US" b="0" dirty="0" err="1"/>
              <a:t>en</a:t>
            </a:r>
            <a:r>
              <a:rPr lang="en-US" altLang="en-US" b="0" dirty="0"/>
              <a:t> plus ?  </a:t>
            </a:r>
            <a:r>
              <a:rPr lang="en-US" altLang="en-US" b="0" dirty="0" err="1"/>
              <a:t>Collectivement</a:t>
            </a:r>
            <a:r>
              <a:rPr lang="en-US" altLang="en-US" b="0" dirty="0"/>
              <a:t>, les </a:t>
            </a:r>
            <a:r>
              <a:rPr lang="en-US" altLang="en-US" b="0" dirty="0" err="1"/>
              <a:t>résultats</a:t>
            </a:r>
            <a:r>
              <a:rPr lang="en-US" altLang="en-US" b="0" dirty="0"/>
              <a:t> d'un </a:t>
            </a:r>
            <a:r>
              <a:rPr lang="en-US" altLang="en-US" b="0" dirty="0" err="1"/>
              <a:t>niveau</a:t>
            </a:r>
            <a:r>
              <a:rPr lang="en-US" altLang="en-US" b="0" dirty="0"/>
              <a:t> </a:t>
            </a:r>
            <a:r>
              <a:rPr lang="en-US" altLang="en-US" b="0" dirty="0" err="1"/>
              <a:t>doivent</a:t>
            </a:r>
            <a:r>
              <a:rPr lang="en-US" altLang="en-US" b="0" dirty="0"/>
              <a:t> </a:t>
            </a:r>
            <a:r>
              <a:rPr lang="en-US" altLang="en-US" b="0" dirty="0" err="1"/>
              <a:t>être</a:t>
            </a:r>
            <a:r>
              <a:rPr lang="en-US" altLang="en-US" b="0" dirty="0"/>
              <a:t> </a:t>
            </a:r>
            <a:r>
              <a:rPr lang="en-US" altLang="en-US" b="0" dirty="0" err="1"/>
              <a:t>suffisants</a:t>
            </a:r>
            <a:r>
              <a:rPr lang="en-US" altLang="en-US" b="0" dirty="0"/>
              <a:t> pour </a:t>
            </a:r>
            <a:r>
              <a:rPr lang="en-US" altLang="en-US" b="0" dirty="0" err="1"/>
              <a:t>obtenir</a:t>
            </a:r>
            <a:r>
              <a:rPr lang="en-US" altLang="en-US" b="0" dirty="0"/>
              <a:t> des </a:t>
            </a:r>
            <a:r>
              <a:rPr lang="en-US" altLang="en-US" b="0" dirty="0" err="1"/>
              <a:t>résultats</a:t>
            </a:r>
            <a:r>
              <a:rPr lang="en-US" altLang="en-US" b="0" dirty="0"/>
              <a:t> au </a:t>
            </a:r>
            <a:r>
              <a:rPr lang="en-US" altLang="en-US" b="0" dirty="0" err="1"/>
              <a:t>niveau</a:t>
            </a:r>
            <a:r>
              <a:rPr lang="en-US" altLang="en-US" b="0" dirty="0"/>
              <a:t> </a:t>
            </a:r>
            <a:r>
              <a:rPr lang="en-US" altLang="en-US" b="0" dirty="0" err="1"/>
              <a:t>supérieur</a:t>
            </a:r>
            <a:r>
              <a:rPr lang="en-US" altLang="en-US" b="0" dirty="0"/>
              <a:t> </a:t>
            </a:r>
            <a:r>
              <a:rPr lang="en-US" altLang="en-US" b="0" dirty="0" err="1"/>
              <a:t>suivant</a:t>
            </a:r>
            <a:r>
              <a:rPr lang="en-US" altLang="en-US" b="0" dirty="0"/>
              <a:t>.</a:t>
            </a:r>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48</a:t>
            </a:fld>
            <a:endParaRPr lang="en-US" altLang="en-US"/>
          </a:p>
        </p:txBody>
      </p:sp>
    </p:spTree>
    <p:extLst>
      <p:ext uri="{BB962C8B-B14F-4D97-AF65-F5344CB8AC3E}">
        <p14:creationId xmlns:p14="http://schemas.microsoft.com/office/powerpoint/2010/main" val="1335232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t>Lorsque</a:t>
            </a:r>
            <a:r>
              <a:rPr lang="en-US" altLang="en-US" dirty="0"/>
              <a:t> nous </a:t>
            </a:r>
            <a:r>
              <a:rPr lang="en-US" altLang="en-US" dirty="0" err="1"/>
              <a:t>développons</a:t>
            </a:r>
            <a:r>
              <a:rPr lang="en-US" altLang="en-US" dirty="0"/>
              <a:t> le cadre de </a:t>
            </a:r>
            <a:r>
              <a:rPr lang="en-US" altLang="en-US" dirty="0" err="1"/>
              <a:t>résultats</a:t>
            </a:r>
            <a:r>
              <a:rPr lang="en-US" altLang="en-US" dirty="0"/>
              <a:t> d'un </a:t>
            </a:r>
            <a:r>
              <a:rPr lang="en-US" altLang="en-US" dirty="0" err="1"/>
              <a:t>projet</a:t>
            </a:r>
            <a:r>
              <a:rPr lang="en-US" altLang="en-US" dirty="0"/>
              <a:t>, la première étape </a:t>
            </a:r>
            <a:r>
              <a:rPr lang="en-US" altLang="en-US" dirty="0" err="1"/>
              <a:t>consiste</a:t>
            </a:r>
            <a:r>
              <a:rPr lang="en-US" altLang="en-US" dirty="0"/>
              <a:t> </a:t>
            </a:r>
            <a:r>
              <a:rPr lang="en-US" altLang="en-US" dirty="0" err="1"/>
              <a:t>à</a:t>
            </a:r>
            <a:r>
              <a:rPr lang="en-US" altLang="en-US" dirty="0"/>
              <a:t> </a:t>
            </a:r>
            <a:r>
              <a:rPr lang="en-US" altLang="en-US" dirty="0" err="1"/>
              <a:t>définir</a:t>
            </a:r>
            <a:r>
              <a:rPr lang="en-US" altLang="en-US" dirty="0"/>
              <a:t> </a:t>
            </a:r>
            <a:r>
              <a:rPr lang="en-US" altLang="en-US" dirty="0" err="1"/>
              <a:t>l'objectif</a:t>
            </a:r>
            <a:r>
              <a:rPr lang="en-US" altLang="en-US" dirty="0"/>
              <a:t> du </a:t>
            </a:r>
            <a:r>
              <a:rPr lang="en-US" altLang="en-US" dirty="0" err="1"/>
              <a:t>projet</a:t>
            </a:r>
            <a:r>
              <a:rPr lang="en-US" altLang="en-US" dirty="0"/>
              <a:t>, le </a:t>
            </a:r>
            <a:r>
              <a:rPr lang="en-US" altLang="en-US" dirty="0" err="1"/>
              <a:t>résultat</a:t>
            </a:r>
            <a:r>
              <a:rPr lang="en-US" altLang="en-US" dirty="0"/>
              <a:t> le plus </a:t>
            </a:r>
            <a:r>
              <a:rPr lang="en-US" altLang="en-US" dirty="0" err="1"/>
              <a:t>élevé</a:t>
            </a:r>
            <a:r>
              <a:rPr lang="en-US" altLang="en-US" dirty="0"/>
              <a:t> que le </a:t>
            </a:r>
            <a:r>
              <a:rPr lang="en-US" altLang="en-US" dirty="0" err="1"/>
              <a:t>bénéficiaire</a:t>
            </a:r>
            <a:r>
              <a:rPr lang="en-US" altLang="en-US" dirty="0"/>
              <a:t> </a:t>
            </a:r>
            <a:r>
              <a:rPr lang="en-US" altLang="en-US" dirty="0" err="1"/>
              <a:t>pense</a:t>
            </a:r>
            <a:r>
              <a:rPr lang="en-US" altLang="en-US" dirty="0"/>
              <a:t> </a:t>
            </a:r>
            <a:r>
              <a:rPr lang="en-US" altLang="en-US" dirty="0" err="1"/>
              <a:t>pouvoir</a:t>
            </a:r>
            <a:r>
              <a:rPr lang="en-US" altLang="en-US" dirty="0"/>
              <a:t> </a:t>
            </a:r>
            <a:r>
              <a:rPr lang="en-US" altLang="en-US" dirty="0" err="1"/>
              <a:t>atteindre</a:t>
            </a:r>
            <a:r>
              <a:rPr lang="en-US" altLang="en-US" dirty="0"/>
              <a:t>. </a:t>
            </a:r>
            <a:r>
              <a:rPr lang="en-US" altLang="en-US" dirty="0" err="1"/>
              <a:t>L'objectif</a:t>
            </a:r>
            <a:r>
              <a:rPr lang="en-US" altLang="en-US" dirty="0"/>
              <a:t> du </a:t>
            </a:r>
            <a:r>
              <a:rPr lang="en-US" altLang="en-US" dirty="0" err="1"/>
              <a:t>projet</a:t>
            </a:r>
            <a:r>
              <a:rPr lang="en-US" altLang="en-US" dirty="0"/>
              <a:t> </a:t>
            </a:r>
            <a:r>
              <a:rPr lang="en-US" altLang="en-US" dirty="0" err="1"/>
              <a:t>est</a:t>
            </a:r>
            <a:r>
              <a:rPr lang="en-US" altLang="en-US" dirty="0"/>
              <a:t> </a:t>
            </a:r>
            <a:r>
              <a:rPr lang="en-US" altLang="en-US" dirty="0" err="1"/>
              <a:t>généralement</a:t>
            </a:r>
            <a:r>
              <a:rPr lang="en-US" altLang="en-US" dirty="0"/>
              <a:t>, </a:t>
            </a:r>
            <a:r>
              <a:rPr lang="en-US" altLang="en-US" dirty="0" err="1"/>
              <a:t>mais</a:t>
            </a:r>
            <a:r>
              <a:rPr lang="en-US" altLang="en-US" dirty="0"/>
              <a:t> pas </a:t>
            </a:r>
            <a:r>
              <a:rPr lang="en-US" altLang="en-US" dirty="0" err="1"/>
              <a:t>toujours</a:t>
            </a:r>
            <a:r>
              <a:rPr lang="en-US" altLang="en-US" dirty="0"/>
              <a:t>, </a:t>
            </a:r>
            <a:r>
              <a:rPr lang="en-US" altLang="en-US" dirty="0" err="1"/>
              <a:t>l'inverse</a:t>
            </a:r>
            <a:r>
              <a:rPr lang="en-US" altLang="en-US" dirty="0"/>
              <a:t> du </a:t>
            </a:r>
            <a:r>
              <a:rPr lang="en-US" altLang="en-US" dirty="0" err="1"/>
              <a:t>problème</a:t>
            </a:r>
            <a:r>
              <a:rPr lang="en-US" altLang="en-US" dirty="0"/>
              <a:t> central </a:t>
            </a:r>
            <a:r>
              <a:rPr lang="en-US" altLang="en-US" dirty="0" err="1"/>
              <a:t>à</a:t>
            </a:r>
            <a:r>
              <a:rPr lang="en-US" altLang="en-US" dirty="0"/>
              <a:t> </a:t>
            </a:r>
            <a:r>
              <a:rPr lang="en-US" altLang="en-US" dirty="0" err="1"/>
              <a:t>traiter</a:t>
            </a:r>
            <a:r>
              <a:rPr lang="en-US" altLang="en-US" dirty="0"/>
              <a:t>.  Comme </a:t>
            </a:r>
            <a:r>
              <a:rPr lang="en-US" altLang="en-US" dirty="0" err="1"/>
              <a:t>vous</a:t>
            </a:r>
            <a:r>
              <a:rPr lang="en-US" altLang="en-US" dirty="0"/>
              <a:t> </a:t>
            </a:r>
            <a:r>
              <a:rPr lang="en-US" altLang="en-US" dirty="0" err="1"/>
              <a:t>vous</a:t>
            </a:r>
            <a:r>
              <a:rPr lang="en-US" altLang="en-US" dirty="0"/>
              <a:t> </a:t>
            </a:r>
            <a:r>
              <a:rPr lang="en-US" altLang="en-US" dirty="0" err="1"/>
              <a:t>en</a:t>
            </a:r>
            <a:r>
              <a:rPr lang="en-US" altLang="en-US" dirty="0"/>
              <a:t> </a:t>
            </a:r>
            <a:r>
              <a:rPr lang="en-US" altLang="en-US" dirty="0" err="1"/>
              <a:t>souvenez</a:t>
            </a:r>
            <a:r>
              <a:rPr lang="en-US" altLang="en-US" dirty="0"/>
              <a:t>, nous </a:t>
            </a:r>
            <a:r>
              <a:rPr lang="en-US" altLang="en-US" dirty="0" err="1"/>
              <a:t>avons</a:t>
            </a:r>
            <a:r>
              <a:rPr lang="en-US" altLang="en-US" dirty="0"/>
              <a:t> </a:t>
            </a:r>
            <a:r>
              <a:rPr lang="en-US" altLang="en-US" dirty="0" err="1"/>
              <a:t>parlé</a:t>
            </a:r>
            <a:r>
              <a:rPr lang="en-US" altLang="en-US" dirty="0"/>
              <a:t> de baser </a:t>
            </a:r>
            <a:r>
              <a:rPr lang="en-US" altLang="en-US" dirty="0" err="1"/>
              <a:t>notre</a:t>
            </a:r>
            <a:r>
              <a:rPr lang="en-US" altLang="en-US" dirty="0"/>
              <a:t> cadre sur la recherche et </a:t>
            </a:r>
            <a:r>
              <a:rPr lang="en-US" altLang="en-US" dirty="0" err="1"/>
              <a:t>l'analyse</a:t>
            </a:r>
            <a:r>
              <a:rPr lang="en-US" altLang="en-US" dirty="0"/>
              <a:t> pour </a:t>
            </a:r>
            <a:r>
              <a:rPr lang="en-US" altLang="en-US" dirty="0" err="1"/>
              <a:t>comprendre</a:t>
            </a:r>
            <a:r>
              <a:rPr lang="en-US" altLang="en-US" dirty="0"/>
              <a:t> le </a:t>
            </a:r>
            <a:r>
              <a:rPr lang="en-US" altLang="en-US" dirty="0" err="1"/>
              <a:t>contexte</a:t>
            </a:r>
            <a:r>
              <a:rPr lang="en-US" altLang="en-US" dirty="0"/>
              <a:t> et le </a:t>
            </a:r>
            <a:r>
              <a:rPr lang="en-US" altLang="en-US" dirty="0" err="1"/>
              <a:t>problème</a:t>
            </a:r>
            <a:r>
              <a:rPr lang="en-US" altLang="en-US" dirty="0"/>
              <a:t> central.  </a:t>
            </a:r>
            <a:r>
              <a:rPr lang="en-US" altLang="en-US" dirty="0" err="1"/>
              <a:t>Cela</a:t>
            </a:r>
            <a:r>
              <a:rPr lang="en-US" altLang="en-US" dirty="0"/>
              <a:t> </a:t>
            </a:r>
            <a:r>
              <a:rPr lang="en-US" altLang="en-US" dirty="0" err="1"/>
              <a:t>devrait</a:t>
            </a:r>
            <a:r>
              <a:rPr lang="en-US" altLang="en-US" dirty="0"/>
              <a:t> </a:t>
            </a:r>
            <a:r>
              <a:rPr lang="en-US" altLang="en-US" dirty="0" err="1"/>
              <a:t>être</a:t>
            </a:r>
            <a:r>
              <a:rPr lang="en-US" altLang="en-US" dirty="0"/>
              <a:t> un </a:t>
            </a:r>
            <a:r>
              <a:rPr lang="en-US" altLang="en-US" dirty="0" err="1"/>
              <a:t>élément</a:t>
            </a:r>
            <a:r>
              <a:rPr lang="en-US" altLang="en-US" dirty="0"/>
              <a:t> </a:t>
            </a:r>
            <a:r>
              <a:rPr lang="en-US" altLang="en-US" dirty="0" err="1"/>
              <a:t>clé</a:t>
            </a:r>
            <a:r>
              <a:rPr lang="en-US" altLang="en-US" dirty="0"/>
              <a:t> pour </a:t>
            </a:r>
            <a:r>
              <a:rPr lang="en-US" altLang="en-US" dirty="0" err="1"/>
              <a:t>définir</a:t>
            </a:r>
            <a:r>
              <a:rPr lang="en-US" altLang="en-US" dirty="0"/>
              <a:t> </a:t>
            </a:r>
            <a:r>
              <a:rPr lang="en-US" altLang="en-US" dirty="0" err="1"/>
              <a:t>l'objectif</a:t>
            </a:r>
            <a:r>
              <a:rPr lang="en-US" altLang="en-US" dirty="0"/>
              <a:t> du </a:t>
            </a:r>
            <a:r>
              <a:rPr lang="en-US" altLang="en-US" dirty="0" err="1"/>
              <a:t>projet</a:t>
            </a:r>
            <a:r>
              <a:rPr lang="en-US" altLang="en-US" dirty="0"/>
              <a:t> qui </a:t>
            </a:r>
            <a:r>
              <a:rPr lang="en-US" altLang="en-US" dirty="0" err="1"/>
              <a:t>répond</a:t>
            </a:r>
            <a:r>
              <a:rPr lang="en-US" altLang="en-US" dirty="0"/>
              <a:t> au </a:t>
            </a:r>
            <a:r>
              <a:rPr lang="en-US" altLang="en-US" dirty="0" err="1"/>
              <a:t>problème</a:t>
            </a:r>
            <a:r>
              <a:rPr lang="en-US" altLang="en-US" dirty="0"/>
              <a:t> dans le cadre, le budget et le </a:t>
            </a:r>
            <a:r>
              <a:rPr lang="en-US" altLang="en-US" dirty="0" err="1"/>
              <a:t>calendrier</a:t>
            </a:r>
            <a:r>
              <a:rPr lang="en-US" altLang="en-US" dirty="0"/>
              <a:t> du </a:t>
            </a:r>
            <a:r>
              <a:rPr lang="en-US" altLang="en-US" dirty="0" err="1"/>
              <a:t>projet</a:t>
            </a:r>
            <a:r>
              <a:rPr lang="en-US" altLang="en-US" dirty="0"/>
              <a:t>.</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err="1"/>
              <a:t>Cette</a:t>
            </a:r>
            <a:r>
              <a:rPr lang="en-US" altLang="en-US" dirty="0"/>
              <a:t> diapositive </a:t>
            </a:r>
            <a:r>
              <a:rPr lang="en-US" altLang="en-US" dirty="0" err="1"/>
              <a:t>montre</a:t>
            </a:r>
            <a:r>
              <a:rPr lang="en-US" altLang="en-US" dirty="0"/>
              <a:t> </a:t>
            </a:r>
            <a:r>
              <a:rPr lang="en-US" altLang="en-US" dirty="0" err="1"/>
              <a:t>quelques</a:t>
            </a:r>
            <a:r>
              <a:rPr lang="en-US" altLang="en-US" dirty="0"/>
              <a:t> </a:t>
            </a:r>
            <a:r>
              <a:rPr lang="en-US" altLang="en-US" dirty="0" err="1"/>
              <a:t>exemples</a:t>
            </a:r>
            <a:r>
              <a:rPr lang="en-US" altLang="en-US" dirty="0"/>
              <a:t> de transformation de </a:t>
            </a:r>
            <a:r>
              <a:rPr lang="en-US" altLang="en-US" dirty="0" err="1"/>
              <a:t>problèmes</a:t>
            </a:r>
            <a:r>
              <a:rPr lang="en-US" altLang="en-US" dirty="0"/>
              <a:t> </a:t>
            </a:r>
            <a:r>
              <a:rPr lang="en-US" altLang="en-US" dirty="0" err="1"/>
              <a:t>clés</a:t>
            </a:r>
            <a:r>
              <a:rPr lang="en-US" altLang="en-US" dirty="0"/>
              <a:t> </a:t>
            </a:r>
            <a:r>
              <a:rPr lang="en-US" altLang="en-US" dirty="0" err="1"/>
              <a:t>en</a:t>
            </a:r>
            <a:r>
              <a:rPr lang="en-US" altLang="en-US" dirty="0"/>
              <a:t> </a:t>
            </a:r>
            <a:r>
              <a:rPr lang="en-US" altLang="en-US" dirty="0" err="1"/>
              <a:t>énoncés</a:t>
            </a:r>
            <a:r>
              <a:rPr lang="en-US" altLang="en-US" dirty="0"/>
              <a:t> de </a:t>
            </a:r>
            <a:r>
              <a:rPr lang="en-US" altLang="en-US" dirty="0" err="1"/>
              <a:t>résultats</a:t>
            </a:r>
            <a:r>
              <a:rPr lang="en-US" altLang="en-US" dirty="0"/>
              <a:t>. </a:t>
            </a:r>
          </a:p>
          <a:p>
            <a:pPr marL="171450" indent="-171450" eaLnBrk="1" hangingPunct="1">
              <a:buFont typeface="Arial" panose="020B0604020202020204" pitchFamily="34" charset="0"/>
              <a:buChar char="•"/>
            </a:pPr>
            <a:r>
              <a:rPr lang="en-US" altLang="en-US" dirty="0"/>
              <a:t>Par </a:t>
            </a:r>
            <a:r>
              <a:rPr lang="en-US" altLang="en-US" dirty="0" err="1"/>
              <a:t>exemple</a:t>
            </a:r>
            <a:r>
              <a:rPr lang="en-US" altLang="en-US" dirty="0"/>
              <a:t> : </a:t>
            </a:r>
          </a:p>
          <a:p>
            <a:pPr marL="171450" indent="-171450" eaLnBrk="1" hangingPunct="1">
              <a:buFont typeface="Arial" panose="020B0604020202020204" pitchFamily="34" charset="0"/>
              <a:buChar char="•"/>
            </a:pPr>
            <a:r>
              <a:rPr lang="en-US" altLang="en-US" dirty="0"/>
              <a:t>Si le </a:t>
            </a:r>
            <a:r>
              <a:rPr lang="en-US" altLang="en-US" dirty="0" err="1"/>
              <a:t>problème</a:t>
            </a:r>
            <a:r>
              <a:rPr lang="en-US" altLang="en-US" dirty="0"/>
              <a:t> central </a:t>
            </a:r>
            <a:r>
              <a:rPr lang="en-US" altLang="en-US" dirty="0" err="1"/>
              <a:t>est</a:t>
            </a:r>
            <a:r>
              <a:rPr lang="en-US" altLang="en-US" dirty="0"/>
              <a:t> "</a:t>
            </a:r>
            <a:r>
              <a:rPr lang="en-US" altLang="en-US" dirty="0" err="1"/>
              <a:t>Taux</a:t>
            </a:r>
            <a:r>
              <a:rPr lang="en-US" altLang="en-US" dirty="0"/>
              <a:t> </a:t>
            </a:r>
            <a:r>
              <a:rPr lang="en-US" altLang="en-US" dirty="0" err="1"/>
              <a:t>élevés</a:t>
            </a:r>
            <a:r>
              <a:rPr lang="en-US" altLang="en-US" dirty="0"/>
              <a:t> de travail </a:t>
            </a:r>
            <a:r>
              <a:rPr lang="en-US" altLang="en-US" dirty="0" err="1"/>
              <a:t>forcé</a:t>
            </a:r>
            <a:r>
              <a:rPr lang="en-US" altLang="en-US" dirty="0"/>
              <a:t>", </a:t>
            </a:r>
            <a:r>
              <a:rPr lang="en-US" altLang="en-US" dirty="0" err="1"/>
              <a:t>l'objectif</a:t>
            </a:r>
            <a:r>
              <a:rPr lang="en-US" altLang="en-US" dirty="0"/>
              <a:t> du </a:t>
            </a:r>
            <a:r>
              <a:rPr lang="en-US" altLang="en-US" dirty="0" err="1"/>
              <a:t>projet</a:t>
            </a:r>
            <a:r>
              <a:rPr lang="en-US" altLang="en-US" dirty="0"/>
              <a:t> </a:t>
            </a:r>
            <a:r>
              <a:rPr lang="en-US" altLang="en-US" dirty="0" err="1"/>
              <a:t>pourrait</a:t>
            </a:r>
            <a:r>
              <a:rPr lang="en-US" altLang="en-US" dirty="0"/>
              <a:t> </a:t>
            </a:r>
            <a:r>
              <a:rPr lang="en-US" altLang="en-US" dirty="0" err="1"/>
              <a:t>être</a:t>
            </a:r>
            <a:r>
              <a:rPr lang="en-US" altLang="en-US" dirty="0"/>
              <a:t> "</a:t>
            </a:r>
            <a:r>
              <a:rPr lang="en-US" altLang="en-US" dirty="0" err="1"/>
              <a:t>Réduction</a:t>
            </a:r>
            <a:r>
              <a:rPr lang="en-US" altLang="en-US" dirty="0"/>
              <a:t> de </a:t>
            </a:r>
            <a:r>
              <a:rPr lang="en-US" altLang="en-US" dirty="0" err="1"/>
              <a:t>l'incidence</a:t>
            </a:r>
            <a:r>
              <a:rPr lang="en-US" altLang="en-US" dirty="0"/>
              <a:t> du travail </a:t>
            </a:r>
            <a:r>
              <a:rPr lang="en-US" altLang="en-US" dirty="0" err="1"/>
              <a:t>forcé</a:t>
            </a:r>
            <a:r>
              <a:rPr lang="en-US" altLang="en-US" dirty="0"/>
              <a:t> dans les </a:t>
            </a:r>
            <a:r>
              <a:rPr lang="en-US" altLang="en-US" dirty="0" err="1"/>
              <a:t>communautés</a:t>
            </a:r>
            <a:r>
              <a:rPr lang="en-US" altLang="en-US" dirty="0"/>
              <a:t> </a:t>
            </a:r>
            <a:r>
              <a:rPr lang="en-US" altLang="en-US" dirty="0" err="1"/>
              <a:t>ciblées</a:t>
            </a:r>
            <a:r>
              <a:rPr lang="en-US" altLang="en-US" dirty="0"/>
              <a:t>".</a:t>
            </a:r>
          </a:p>
          <a:p>
            <a:pPr marL="171450" indent="-171450" eaLnBrk="1" hangingPunct="1">
              <a:buFont typeface="Arial" panose="020B0604020202020204" pitchFamily="34" charset="0"/>
              <a:buChar char="•"/>
            </a:pPr>
            <a:r>
              <a:rPr lang="en-US" altLang="en-US" dirty="0" err="1"/>
              <a:t>ou</a:t>
            </a:r>
            <a:endParaRPr lang="en-US" altLang="en-US" dirty="0"/>
          </a:p>
          <a:p>
            <a:pPr marL="171450" indent="-171450" eaLnBrk="1" hangingPunct="1">
              <a:buFont typeface="Arial" panose="020B0604020202020204" pitchFamily="34" charset="0"/>
              <a:buChar char="•"/>
            </a:pPr>
            <a:r>
              <a:rPr lang="en-US" altLang="en-US" dirty="0"/>
              <a:t>Si le </a:t>
            </a:r>
            <a:r>
              <a:rPr lang="en-US" altLang="en-US" dirty="0" err="1"/>
              <a:t>problème</a:t>
            </a:r>
            <a:r>
              <a:rPr lang="en-US" altLang="en-US" dirty="0"/>
              <a:t> central </a:t>
            </a:r>
            <a:r>
              <a:rPr lang="en-US" altLang="en-US" dirty="0" err="1"/>
              <a:t>est</a:t>
            </a:r>
            <a:r>
              <a:rPr lang="en-US" altLang="en-US" dirty="0"/>
              <a:t> le </a:t>
            </a:r>
            <a:r>
              <a:rPr lang="en-US" altLang="en-US" dirty="0" err="1"/>
              <a:t>faible</a:t>
            </a:r>
            <a:r>
              <a:rPr lang="en-US" altLang="en-US" dirty="0"/>
              <a:t> </a:t>
            </a:r>
            <a:r>
              <a:rPr lang="en-US" altLang="en-US" dirty="0" err="1"/>
              <a:t>revenu</a:t>
            </a:r>
            <a:r>
              <a:rPr lang="en-US" altLang="en-US" dirty="0"/>
              <a:t> des ménages, le </a:t>
            </a:r>
            <a:r>
              <a:rPr lang="en-US" altLang="en-US" dirty="0" err="1"/>
              <a:t>résultat</a:t>
            </a:r>
            <a:r>
              <a:rPr lang="en-US" altLang="en-US" dirty="0"/>
              <a:t> </a:t>
            </a:r>
            <a:r>
              <a:rPr lang="en-US" altLang="en-US" dirty="0" err="1"/>
              <a:t>pourrait</a:t>
            </a:r>
            <a:r>
              <a:rPr lang="en-US" altLang="en-US" dirty="0"/>
              <a:t> </a:t>
            </a:r>
            <a:r>
              <a:rPr lang="en-US" altLang="en-US" dirty="0" err="1"/>
              <a:t>être</a:t>
            </a:r>
            <a:r>
              <a:rPr lang="en-US" altLang="en-US" dirty="0"/>
              <a:t> "Augmentation de </a:t>
            </a:r>
            <a:r>
              <a:rPr lang="en-US" altLang="en-US" dirty="0" err="1"/>
              <a:t>l'emploi</a:t>
            </a:r>
            <a:r>
              <a:rPr lang="en-US" altLang="en-US" dirty="0"/>
              <a:t> </a:t>
            </a:r>
            <a:r>
              <a:rPr lang="en-US" altLang="en-US" dirty="0" err="1"/>
              <a:t>parmi</a:t>
            </a:r>
            <a:r>
              <a:rPr lang="en-US" altLang="en-US" dirty="0"/>
              <a:t> les ménages </a:t>
            </a:r>
            <a:r>
              <a:rPr lang="en-US" altLang="en-US" dirty="0" err="1"/>
              <a:t>ciblés</a:t>
            </a:r>
            <a:r>
              <a:rPr lang="en-US" altLang="en-US" dirty="0"/>
              <a:t>".</a:t>
            </a:r>
          </a:p>
          <a:p>
            <a:pPr marL="171450" indent="-171450" eaLnBrk="1" hangingPunct="1">
              <a:buFont typeface="Arial" panose="020B0604020202020204" pitchFamily="34" charset="0"/>
              <a:buChar char="•"/>
            </a:pPr>
            <a:r>
              <a:rPr lang="en-US" altLang="en-US" dirty="0"/>
              <a:t>Et </a:t>
            </a:r>
            <a:r>
              <a:rPr lang="en-US" altLang="en-US" dirty="0" err="1"/>
              <a:t>enfin</a:t>
            </a:r>
            <a:r>
              <a:rPr lang="en-US" altLang="en-US" dirty="0"/>
              <a:t>, </a:t>
            </a:r>
            <a:r>
              <a:rPr lang="en-US" altLang="en-US" dirty="0" err="1"/>
              <a:t>si</a:t>
            </a:r>
            <a:r>
              <a:rPr lang="en-US" altLang="en-US" dirty="0"/>
              <a:t> le </a:t>
            </a:r>
            <a:r>
              <a:rPr lang="en-US" altLang="en-US" dirty="0" err="1"/>
              <a:t>problème</a:t>
            </a:r>
            <a:r>
              <a:rPr lang="en-US" altLang="en-US" dirty="0"/>
              <a:t> central </a:t>
            </a:r>
            <a:r>
              <a:rPr lang="en-US" altLang="en-US" dirty="0" err="1"/>
              <a:t>est</a:t>
            </a:r>
            <a:r>
              <a:rPr lang="en-US" altLang="en-US" dirty="0"/>
              <a:t> "</a:t>
            </a:r>
            <a:r>
              <a:rPr lang="en-US" altLang="en-US" dirty="0" err="1"/>
              <a:t>Mauvaises</a:t>
            </a:r>
            <a:r>
              <a:rPr lang="en-US" altLang="en-US" dirty="0"/>
              <a:t> pratiques de travail dans le </a:t>
            </a:r>
            <a:r>
              <a:rPr lang="en-US" altLang="en-US" dirty="0" err="1"/>
              <a:t>secteur</a:t>
            </a:r>
            <a:r>
              <a:rPr lang="en-US" altLang="en-US" dirty="0"/>
              <a:t> </a:t>
            </a:r>
            <a:r>
              <a:rPr lang="en-US" altLang="en-US" dirty="0" err="1"/>
              <a:t>privé</a:t>
            </a:r>
            <a:r>
              <a:rPr lang="en-US" altLang="en-US" dirty="0"/>
              <a:t>", </a:t>
            </a:r>
            <a:r>
              <a:rPr lang="en-US" altLang="en-US" dirty="0" err="1"/>
              <a:t>l'énoncé</a:t>
            </a:r>
            <a:r>
              <a:rPr lang="en-US" altLang="en-US" dirty="0"/>
              <a:t> du </a:t>
            </a:r>
            <a:r>
              <a:rPr lang="en-US" altLang="en-US" dirty="0" err="1"/>
              <a:t>résultat</a:t>
            </a:r>
            <a:r>
              <a:rPr lang="en-US" altLang="en-US" dirty="0"/>
              <a:t> </a:t>
            </a:r>
            <a:r>
              <a:rPr lang="en-US" altLang="en-US" dirty="0" err="1"/>
              <a:t>pourrait</a:t>
            </a:r>
            <a:r>
              <a:rPr lang="en-US" altLang="en-US" dirty="0"/>
              <a:t> </a:t>
            </a:r>
            <a:r>
              <a:rPr lang="en-US" altLang="en-US" dirty="0" err="1"/>
              <a:t>être</a:t>
            </a:r>
            <a:r>
              <a:rPr lang="en-US" altLang="en-US" dirty="0"/>
              <a:t> "</a:t>
            </a:r>
            <a:r>
              <a:rPr lang="en-US" altLang="en-US" dirty="0" err="1"/>
              <a:t>Amélioration</a:t>
            </a:r>
            <a:r>
              <a:rPr lang="en-US" altLang="en-US" dirty="0"/>
              <a:t> des pratiques </a:t>
            </a:r>
            <a:r>
              <a:rPr lang="en-US" altLang="en-US" dirty="0" err="1"/>
              <a:t>commerciales</a:t>
            </a:r>
            <a:r>
              <a:rPr lang="en-US" altLang="en-US" dirty="0"/>
              <a:t> des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a:t>
            </a:r>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49</a:t>
            </a:fld>
            <a:endParaRPr lang="en-US" altLang="en-US"/>
          </a:p>
        </p:txBody>
      </p:sp>
    </p:spTree>
    <p:extLst>
      <p:ext uri="{BB962C8B-B14F-4D97-AF65-F5344CB8AC3E}">
        <p14:creationId xmlns:p14="http://schemas.microsoft.com/office/powerpoint/2010/main" val="405161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commençons</a:t>
            </a:r>
            <a:r>
              <a:rPr lang="en-US" dirty="0"/>
              <a:t> par un aperçu de la </a:t>
            </a:r>
            <a:r>
              <a:rPr lang="en-US" dirty="0" err="1"/>
              <a:t>théorie</a:t>
            </a:r>
            <a:r>
              <a:rPr lang="en-US" dirty="0"/>
              <a:t> du </a:t>
            </a:r>
            <a:r>
              <a:rPr lang="en-US" dirty="0" err="1"/>
              <a:t>changement</a:t>
            </a:r>
            <a:r>
              <a:rPr lang="en-US" dirty="0"/>
              <a:t> et des cadres de </a:t>
            </a:r>
            <a:r>
              <a:rPr lang="en-US" dirty="0" err="1"/>
              <a:t>résultats</a:t>
            </a:r>
            <a:r>
              <a:rPr lang="en-US" dirty="0"/>
              <a: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5</a:t>
            </a:fld>
            <a:endParaRPr lang="en-US" dirty="0"/>
          </a:p>
        </p:txBody>
      </p:sp>
    </p:spTree>
    <p:extLst>
      <p:ext uri="{BB962C8B-B14F-4D97-AF65-F5344CB8AC3E}">
        <p14:creationId xmlns:p14="http://schemas.microsoft.com/office/powerpoint/2010/main" val="1025865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Une </a:t>
            </a:r>
            <a:r>
              <a:rPr lang="en-US" altLang="en-US" dirty="0" err="1"/>
              <a:t>fois</a:t>
            </a:r>
            <a:r>
              <a:rPr lang="en-US" altLang="en-US" dirty="0"/>
              <a:t> que </a:t>
            </a:r>
            <a:r>
              <a:rPr lang="en-US" altLang="en-US" dirty="0" err="1"/>
              <a:t>l'on</a:t>
            </a:r>
            <a:r>
              <a:rPr lang="en-US" altLang="en-US" dirty="0"/>
              <a:t> </a:t>
            </a:r>
            <a:r>
              <a:rPr lang="en-US" altLang="en-US" dirty="0" err="1"/>
              <a:t>s'est</a:t>
            </a:r>
            <a:r>
              <a:rPr lang="en-US" altLang="en-US" dirty="0"/>
              <a:t> mis </a:t>
            </a:r>
            <a:r>
              <a:rPr lang="en-US" altLang="en-US" dirty="0" err="1"/>
              <a:t>d'accord</a:t>
            </a:r>
            <a:r>
              <a:rPr lang="en-US" altLang="en-US" dirty="0"/>
              <a:t> sur </a:t>
            </a:r>
            <a:r>
              <a:rPr lang="en-US" altLang="en-US" dirty="0" err="1"/>
              <a:t>l'objectif</a:t>
            </a:r>
            <a:r>
              <a:rPr lang="en-US" altLang="en-US" dirty="0"/>
              <a:t> du </a:t>
            </a:r>
            <a:r>
              <a:rPr lang="en-US" altLang="en-US" dirty="0" err="1"/>
              <a:t>projet</a:t>
            </a:r>
            <a:r>
              <a:rPr lang="en-US" altLang="en-US" dirty="0"/>
              <a:t>, la </a:t>
            </a:r>
            <a:r>
              <a:rPr lang="en-US" altLang="en-US" dirty="0" err="1"/>
              <a:t>deuxième</a:t>
            </a:r>
            <a:r>
              <a:rPr lang="en-US" altLang="en-US" dirty="0"/>
              <a:t> étape </a:t>
            </a:r>
            <a:r>
              <a:rPr lang="en-US" altLang="en-US" dirty="0" err="1"/>
              <a:t>consiste</a:t>
            </a:r>
            <a:r>
              <a:rPr lang="en-US" altLang="en-US" dirty="0"/>
              <a:t> </a:t>
            </a:r>
            <a:r>
              <a:rPr lang="en-US" altLang="en-US" dirty="0" err="1"/>
              <a:t>à</a:t>
            </a:r>
            <a:r>
              <a:rPr lang="en-US" altLang="en-US" dirty="0"/>
              <a:t> identifier les </a:t>
            </a:r>
            <a:r>
              <a:rPr lang="en-US" altLang="en-US" dirty="0" err="1"/>
              <a:t>résultats</a:t>
            </a:r>
            <a:r>
              <a:rPr lang="en-US" altLang="en-US" dirty="0"/>
              <a:t> qui le </a:t>
            </a:r>
            <a:r>
              <a:rPr lang="en-US" altLang="en-US" dirty="0" err="1"/>
              <a:t>soutiennent</a:t>
            </a:r>
            <a:r>
              <a:rPr lang="en-US" altLang="en-US" dirty="0"/>
              <a:t>. </a:t>
            </a:r>
            <a:r>
              <a:rPr lang="en-US" altLang="en-US" dirty="0" err="1"/>
              <a:t>Commencez</a:t>
            </a:r>
            <a:r>
              <a:rPr lang="en-US" altLang="en-US" dirty="0"/>
              <a:t> </a:t>
            </a:r>
            <a:r>
              <a:rPr lang="en-US" altLang="en-US" dirty="0" err="1"/>
              <a:t>ce</a:t>
            </a:r>
            <a:r>
              <a:rPr lang="en-US" altLang="en-US" dirty="0"/>
              <a:t> </a:t>
            </a:r>
            <a:r>
              <a:rPr lang="en-US" altLang="en-US" dirty="0" err="1"/>
              <a:t>processus</a:t>
            </a:r>
            <a:r>
              <a:rPr lang="en-US" altLang="en-US" dirty="0"/>
              <a:t> </a:t>
            </a:r>
            <a:r>
              <a:rPr lang="en-US" altLang="en-US" dirty="0" err="1"/>
              <a:t>en</a:t>
            </a:r>
            <a:r>
              <a:rPr lang="en-US" altLang="en-US" dirty="0"/>
              <a:t> </a:t>
            </a:r>
            <a:r>
              <a:rPr lang="en-US" altLang="en-US" dirty="0" err="1"/>
              <a:t>posant</a:t>
            </a:r>
            <a:r>
              <a:rPr lang="en-US" altLang="en-US" dirty="0"/>
              <a:t> la question - COMMENT ? Comment </a:t>
            </a:r>
            <a:r>
              <a:rPr lang="en-US" altLang="en-US" dirty="0" err="1"/>
              <a:t>l'objectif</a:t>
            </a:r>
            <a:r>
              <a:rPr lang="en-US" altLang="en-US" dirty="0"/>
              <a:t> du </a:t>
            </a:r>
            <a:r>
              <a:rPr lang="en-US" altLang="en-US" dirty="0" err="1"/>
              <a:t>projet</a:t>
            </a:r>
            <a:r>
              <a:rPr lang="en-US" altLang="en-US" dirty="0"/>
              <a:t> sera-t-il </a:t>
            </a:r>
            <a:r>
              <a:rPr lang="en-US" altLang="en-US" dirty="0" err="1"/>
              <a:t>atteint</a:t>
            </a:r>
            <a:r>
              <a:rPr lang="en-US" altLang="en-US" dirty="0"/>
              <a:t> ?  </a:t>
            </a:r>
            <a:r>
              <a:rPr lang="en-US" altLang="en-US" dirty="0" err="1"/>
              <a:t>Cela</a:t>
            </a:r>
            <a:r>
              <a:rPr lang="en-US" altLang="en-US" dirty="0"/>
              <a:t> </a:t>
            </a:r>
            <a:r>
              <a:rPr lang="en-US" altLang="en-US" dirty="0" err="1"/>
              <a:t>devrait</a:t>
            </a:r>
            <a:r>
              <a:rPr lang="en-US" altLang="en-US" dirty="0"/>
              <a:t> </a:t>
            </a:r>
            <a:r>
              <a:rPr lang="en-US" altLang="en-US" dirty="0" err="1"/>
              <a:t>produire</a:t>
            </a:r>
            <a:r>
              <a:rPr lang="en-US" altLang="en-US" dirty="0"/>
              <a:t> </a:t>
            </a:r>
            <a:r>
              <a:rPr lang="en-US" altLang="en-US" dirty="0" err="1"/>
              <a:t>une</a:t>
            </a:r>
            <a:r>
              <a:rPr lang="en-US" altLang="en-US" dirty="0"/>
              <a:t> </a:t>
            </a:r>
            <a:r>
              <a:rPr lang="en-US" altLang="en-US" dirty="0" err="1"/>
              <a:t>série</a:t>
            </a:r>
            <a:r>
              <a:rPr lang="en-US" altLang="en-US" dirty="0"/>
              <a:t> de </a:t>
            </a:r>
            <a:r>
              <a:rPr lang="en-US" altLang="en-US" dirty="0" err="1"/>
              <a:t>résultats</a:t>
            </a:r>
            <a:r>
              <a:rPr lang="en-US" altLang="en-US" dirty="0"/>
              <a:t> </a:t>
            </a:r>
            <a:r>
              <a:rPr lang="en-US" altLang="en-US" dirty="0" err="1"/>
              <a:t>nécessaires</a:t>
            </a:r>
            <a:r>
              <a:rPr lang="en-US" altLang="en-US" dirty="0"/>
              <a:t>. </a:t>
            </a:r>
          </a:p>
          <a:p>
            <a:pPr marL="171450" indent="-171450" eaLnBrk="1" hangingPunct="1">
              <a:buFont typeface="Arial" panose="020B0604020202020204" pitchFamily="34" charset="0"/>
              <a:buChar char="•"/>
            </a:pPr>
            <a:r>
              <a:rPr lang="en-US" altLang="en-US" dirty="0"/>
              <a:t>Pour </a:t>
            </a:r>
            <a:r>
              <a:rPr lang="en-US" altLang="en-US" dirty="0" err="1"/>
              <a:t>chacun</a:t>
            </a:r>
            <a:r>
              <a:rPr lang="en-US" altLang="en-US" dirty="0"/>
              <a:t> des </a:t>
            </a:r>
            <a:r>
              <a:rPr lang="en-US" altLang="en-US" dirty="0" err="1"/>
              <a:t>résultats</a:t>
            </a:r>
            <a:r>
              <a:rPr lang="en-US" altLang="en-US" dirty="0"/>
              <a:t>, </a:t>
            </a:r>
            <a:r>
              <a:rPr lang="en-US" altLang="en-US" dirty="0" err="1"/>
              <a:t>demandez</a:t>
            </a:r>
            <a:r>
              <a:rPr lang="en-US" altLang="en-US" dirty="0"/>
              <a:t> : "Comment le </a:t>
            </a:r>
            <a:r>
              <a:rPr lang="en-US" altLang="en-US" dirty="0" err="1"/>
              <a:t>résultat</a:t>
            </a:r>
            <a:r>
              <a:rPr lang="en-US" altLang="en-US" dirty="0"/>
              <a:t> sera-t-il </a:t>
            </a:r>
            <a:r>
              <a:rPr lang="en-US" altLang="en-US" dirty="0" err="1"/>
              <a:t>atteint</a:t>
            </a:r>
            <a:r>
              <a:rPr lang="en-US" altLang="en-US" dirty="0"/>
              <a:t> ?  </a:t>
            </a:r>
            <a:r>
              <a:rPr lang="en-US" altLang="en-US" dirty="0" err="1"/>
              <a:t>Cela</a:t>
            </a:r>
            <a:r>
              <a:rPr lang="en-US" altLang="en-US" dirty="0"/>
              <a:t> </a:t>
            </a:r>
            <a:r>
              <a:rPr lang="en-US" altLang="en-US" dirty="0" err="1"/>
              <a:t>devrait</a:t>
            </a:r>
            <a:r>
              <a:rPr lang="en-US" altLang="en-US" dirty="0"/>
              <a:t> </a:t>
            </a:r>
            <a:r>
              <a:rPr lang="en-US" altLang="en-US" dirty="0" err="1"/>
              <a:t>produire</a:t>
            </a:r>
            <a:r>
              <a:rPr lang="en-US" altLang="en-US" dirty="0"/>
              <a:t> </a:t>
            </a:r>
            <a:r>
              <a:rPr lang="en-US" altLang="en-US" dirty="0" err="1"/>
              <a:t>une</a:t>
            </a:r>
            <a:r>
              <a:rPr lang="en-US" altLang="en-US" dirty="0"/>
              <a:t> </a:t>
            </a:r>
            <a:r>
              <a:rPr lang="en-US" altLang="en-US" dirty="0" err="1"/>
              <a:t>série</a:t>
            </a:r>
            <a:r>
              <a:rPr lang="en-US" altLang="en-US" dirty="0"/>
              <a:t> de </a:t>
            </a:r>
            <a:r>
              <a:rPr lang="en-US" altLang="en-US" dirty="0" err="1"/>
              <a:t>résultats</a:t>
            </a:r>
            <a:r>
              <a:rPr lang="en-US" altLang="en-US" dirty="0"/>
              <a:t> </a:t>
            </a:r>
            <a:r>
              <a:rPr lang="en-US" altLang="en-US" dirty="0" err="1"/>
              <a:t>secondaires</a:t>
            </a:r>
            <a:r>
              <a:rPr lang="en-US" altLang="en-US" dirty="0"/>
              <a:t>.</a:t>
            </a:r>
          </a:p>
          <a:p>
            <a:pPr marL="171450" indent="-171450" eaLnBrk="1" hangingPunct="1">
              <a:buFont typeface="Arial" panose="020B0604020202020204" pitchFamily="34" charset="0"/>
              <a:buChar char="•"/>
            </a:pPr>
            <a:r>
              <a:rPr lang="en-US" altLang="en-US" dirty="0" err="1"/>
              <a:t>Travaillez</a:t>
            </a:r>
            <a:r>
              <a:rPr lang="en-US" altLang="en-US" dirty="0"/>
              <a:t> </a:t>
            </a:r>
            <a:r>
              <a:rPr lang="en-US" altLang="en-US" dirty="0" err="1"/>
              <a:t>en</a:t>
            </a:r>
            <a:r>
              <a:rPr lang="en-US" altLang="en-US" dirty="0"/>
              <a:t> descendant la </a:t>
            </a:r>
            <a:r>
              <a:rPr lang="en-US" altLang="en-US" dirty="0" err="1"/>
              <a:t>chaîne</a:t>
            </a:r>
            <a:r>
              <a:rPr lang="en-US" altLang="en-US" dirty="0"/>
              <a:t> </a:t>
            </a:r>
            <a:r>
              <a:rPr lang="en-US" altLang="en-US" dirty="0" err="1"/>
              <a:t>jusqu'à</a:t>
            </a:r>
            <a:r>
              <a:rPr lang="en-US" altLang="en-US" dirty="0"/>
              <a:t> </a:t>
            </a:r>
            <a:r>
              <a:rPr lang="en-US" altLang="en-US" dirty="0" err="1"/>
              <a:t>ce</a:t>
            </a:r>
            <a:r>
              <a:rPr lang="en-US" altLang="en-US" dirty="0"/>
              <a:t> que </a:t>
            </a:r>
            <a:r>
              <a:rPr lang="en-US" altLang="en-US" dirty="0" err="1"/>
              <a:t>vous</a:t>
            </a:r>
            <a:r>
              <a:rPr lang="en-US" altLang="en-US" dirty="0"/>
              <a:t> </a:t>
            </a:r>
            <a:r>
              <a:rPr lang="en-US" altLang="en-US" dirty="0" err="1"/>
              <a:t>arriviez</a:t>
            </a:r>
            <a:r>
              <a:rPr lang="en-US" altLang="en-US" dirty="0"/>
              <a:t> aux </a:t>
            </a:r>
            <a:r>
              <a:rPr lang="en-US" altLang="en-US" dirty="0" err="1"/>
              <a:t>niveaux</a:t>
            </a:r>
            <a:r>
              <a:rPr lang="en-US" altLang="en-US" dirty="0"/>
              <a:t> de la production et de </a:t>
            </a:r>
            <a:r>
              <a:rPr lang="en-US" altLang="en-US" dirty="0" err="1"/>
              <a:t>l'activité</a:t>
            </a:r>
            <a:r>
              <a:rPr lang="en-US" altLang="en-US" dirty="0"/>
              <a:t>. Sur</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err="1"/>
              <a:t>Maintenant</a:t>
            </a:r>
            <a:r>
              <a:rPr lang="en-US" altLang="en-US" dirty="0"/>
              <a:t>, </a:t>
            </a:r>
            <a:r>
              <a:rPr lang="en-US" altLang="en-US" dirty="0" err="1"/>
              <a:t>regardons</a:t>
            </a:r>
            <a:r>
              <a:rPr lang="en-US" altLang="en-US" dirty="0"/>
              <a:t> </a:t>
            </a:r>
            <a:r>
              <a:rPr lang="en-US" altLang="en-US" dirty="0" err="1"/>
              <a:t>l'exemple</a:t>
            </a:r>
            <a:r>
              <a:rPr lang="en-US" altLang="en-US" dirty="0"/>
              <a:t> de droite et </a:t>
            </a:r>
            <a:r>
              <a:rPr lang="en-US" altLang="en-US" dirty="0" err="1"/>
              <a:t>parcourons</a:t>
            </a:r>
            <a:r>
              <a:rPr lang="en-US" altLang="en-US" dirty="0"/>
              <a:t> </a:t>
            </a:r>
            <a:r>
              <a:rPr lang="en-US" altLang="en-US" dirty="0" err="1"/>
              <a:t>cette</a:t>
            </a:r>
            <a:r>
              <a:rPr lang="en-US" altLang="en-US" dirty="0"/>
              <a:t> </a:t>
            </a:r>
            <a:r>
              <a:rPr lang="en-US" altLang="en-US" dirty="0" err="1"/>
              <a:t>chaîne</a:t>
            </a:r>
            <a:r>
              <a:rPr lang="en-US" altLang="en-US" dirty="0"/>
              <a:t> </a:t>
            </a:r>
            <a:r>
              <a:rPr lang="en-US" altLang="en-US" dirty="0" err="1"/>
              <a:t>en</a:t>
            </a:r>
            <a:r>
              <a:rPr lang="en-US" altLang="en-US" dirty="0"/>
              <a:t> </a:t>
            </a:r>
            <a:r>
              <a:rPr lang="en-US" altLang="en-US" dirty="0" err="1"/>
              <a:t>utilisant</a:t>
            </a:r>
            <a:r>
              <a:rPr lang="en-US" altLang="en-US" dirty="0"/>
              <a:t> </a:t>
            </a:r>
            <a:r>
              <a:rPr lang="en-US" altLang="en-US" dirty="0" err="1"/>
              <a:t>ce</a:t>
            </a:r>
            <a:r>
              <a:rPr lang="en-US" altLang="en-US" dirty="0"/>
              <a:t> </a:t>
            </a:r>
            <a:r>
              <a:rPr lang="en-US" altLang="en-US" dirty="0" err="1"/>
              <a:t>processus</a:t>
            </a:r>
            <a:r>
              <a:rPr lang="en-US" altLang="en-US" dirty="0"/>
              <a:t>. </a:t>
            </a:r>
          </a:p>
          <a:p>
            <a:pPr marL="171450" indent="-171450" eaLnBrk="1" hangingPunct="1">
              <a:buFont typeface="Arial" panose="020B0604020202020204" pitchFamily="34" charset="0"/>
              <a:buChar char="•"/>
            </a:pPr>
            <a:r>
              <a:rPr lang="en-US" altLang="en-US" dirty="0"/>
              <a:t>Pour </a:t>
            </a:r>
            <a:r>
              <a:rPr lang="en-US" altLang="en-US" dirty="0" err="1"/>
              <a:t>notre</a:t>
            </a:r>
            <a:r>
              <a:rPr lang="en-US" altLang="en-US" dirty="0"/>
              <a:t> </a:t>
            </a:r>
            <a:r>
              <a:rPr lang="en-US" altLang="en-US" dirty="0" err="1"/>
              <a:t>objectif</a:t>
            </a:r>
            <a:r>
              <a:rPr lang="en-US" altLang="en-US" dirty="0"/>
              <a:t> de </a:t>
            </a:r>
            <a:r>
              <a:rPr lang="en-US" altLang="en-US" dirty="0" err="1"/>
              <a:t>projet</a:t>
            </a:r>
            <a:r>
              <a:rPr lang="en-US" altLang="en-US" dirty="0"/>
              <a:t>, </a:t>
            </a:r>
            <a:r>
              <a:rPr lang="en-US" altLang="en-US" dirty="0" err="1"/>
              <a:t>Réduction</a:t>
            </a:r>
            <a:r>
              <a:rPr lang="en-US" altLang="en-US" dirty="0"/>
              <a:t> de </a:t>
            </a:r>
            <a:r>
              <a:rPr lang="en-US" altLang="en-US" dirty="0" err="1"/>
              <a:t>l'incidence</a:t>
            </a:r>
            <a:r>
              <a:rPr lang="en-US" altLang="en-US" dirty="0"/>
              <a:t> des violations du travail dans les industries </a:t>
            </a:r>
            <a:r>
              <a:rPr lang="en-US" altLang="en-US" dirty="0" err="1"/>
              <a:t>ciblées</a:t>
            </a:r>
            <a:r>
              <a:rPr lang="en-US" altLang="en-US" dirty="0"/>
              <a:t>, nous </a:t>
            </a:r>
            <a:r>
              <a:rPr lang="en-US" altLang="en-US" dirty="0" err="1"/>
              <a:t>demandons</a:t>
            </a:r>
            <a:r>
              <a:rPr lang="en-US" altLang="en-US" dirty="0"/>
              <a:t> : COMMENT </a:t>
            </a:r>
            <a:r>
              <a:rPr lang="en-US" altLang="en-US" dirty="0" err="1"/>
              <a:t>réduisez-vous</a:t>
            </a:r>
            <a:r>
              <a:rPr lang="en-US" altLang="en-US" dirty="0"/>
              <a:t> les violations du travail dans les industries </a:t>
            </a:r>
            <a:r>
              <a:rPr lang="en-US" altLang="en-US" dirty="0" err="1"/>
              <a:t>ciblées</a:t>
            </a:r>
            <a:r>
              <a:rPr lang="en-US" altLang="en-US" dirty="0"/>
              <a:t> ? </a:t>
            </a:r>
          </a:p>
          <a:p>
            <a:pPr marL="171450" indent="-171450" eaLnBrk="1" hangingPunct="1">
              <a:buFont typeface="Arial" panose="020B0604020202020204" pitchFamily="34" charset="0"/>
              <a:buChar char="•"/>
            </a:pPr>
            <a:r>
              <a:rPr lang="en-US" altLang="en-US" dirty="0"/>
              <a:t>EN </a:t>
            </a:r>
            <a:r>
              <a:rPr lang="en-US" altLang="en-US" dirty="0" err="1"/>
              <a:t>améliorant</a:t>
            </a:r>
            <a:r>
              <a:rPr lang="en-US" altLang="en-US" dirty="0"/>
              <a:t> les pratiques de travail des </a:t>
            </a:r>
            <a:r>
              <a:rPr lang="en-US" altLang="en-US" dirty="0" err="1"/>
              <a:t>entreprises</a:t>
            </a:r>
            <a:r>
              <a:rPr lang="en-US" altLang="en-US" dirty="0"/>
              <a:t> </a:t>
            </a:r>
            <a:r>
              <a:rPr lang="en-US" altLang="en-US" dirty="0" err="1"/>
              <a:t>ciblées</a:t>
            </a:r>
            <a:r>
              <a:rPr lang="en-US" altLang="en-US" dirty="0"/>
              <a:t>. </a:t>
            </a:r>
          </a:p>
          <a:p>
            <a:pPr marL="171450" indent="-171450" eaLnBrk="1" hangingPunct="1">
              <a:buFont typeface="Arial" panose="020B0604020202020204" pitchFamily="34" charset="0"/>
              <a:buChar char="•"/>
            </a:pPr>
            <a:r>
              <a:rPr lang="en-US" altLang="en-US" dirty="0"/>
              <a:t>Nous </a:t>
            </a:r>
            <a:r>
              <a:rPr lang="en-US" altLang="en-US" dirty="0" err="1"/>
              <a:t>demandons</a:t>
            </a:r>
            <a:r>
              <a:rPr lang="en-US" altLang="en-US" dirty="0"/>
              <a:t> ensuite : COMMENT </a:t>
            </a:r>
            <a:r>
              <a:rPr lang="en-US" altLang="en-US" dirty="0" err="1"/>
              <a:t>améliorez-vous</a:t>
            </a:r>
            <a:r>
              <a:rPr lang="en-US" altLang="en-US" dirty="0"/>
              <a:t> les pratiques de travail des </a:t>
            </a:r>
            <a:r>
              <a:rPr lang="en-US" altLang="en-US" dirty="0" err="1"/>
              <a:t>entreprises</a:t>
            </a:r>
            <a:r>
              <a:rPr lang="en-US" altLang="en-US" dirty="0"/>
              <a:t> ? Nous </a:t>
            </a:r>
            <a:r>
              <a:rPr lang="en-US" altLang="en-US" dirty="0" err="1"/>
              <a:t>suivons</a:t>
            </a:r>
            <a:r>
              <a:rPr lang="en-US" altLang="en-US" dirty="0"/>
              <a:t> </a:t>
            </a:r>
            <a:r>
              <a:rPr lang="en-US" altLang="en-US" dirty="0" err="1"/>
              <a:t>cette</a:t>
            </a:r>
            <a:r>
              <a:rPr lang="en-US" altLang="en-US" dirty="0"/>
              <a:t> </a:t>
            </a:r>
            <a:r>
              <a:rPr lang="en-US" altLang="en-US" dirty="0" err="1"/>
              <a:t>série</a:t>
            </a:r>
            <a:r>
              <a:rPr lang="en-US" altLang="en-US" dirty="0"/>
              <a:t> de questions tout au long de la </a:t>
            </a:r>
            <a:r>
              <a:rPr lang="en-US" altLang="en-US" dirty="0" err="1"/>
              <a:t>chaîne</a:t>
            </a:r>
            <a:r>
              <a:rPr lang="en-US" altLang="en-US" dirty="0"/>
              <a:t> unique </a:t>
            </a:r>
            <a:r>
              <a:rPr lang="en-US" altLang="en-US" dirty="0" err="1"/>
              <a:t>jusqu'au</a:t>
            </a:r>
            <a:r>
              <a:rPr lang="en-US" altLang="en-US" dirty="0"/>
              <a:t> </a:t>
            </a:r>
            <a:r>
              <a:rPr lang="en-US" altLang="en-US" dirty="0" err="1"/>
              <a:t>niveau</a:t>
            </a:r>
            <a:r>
              <a:rPr lang="en-US" altLang="en-US" dirty="0"/>
              <a:t> de </a:t>
            </a:r>
            <a:r>
              <a:rPr lang="en-US" altLang="en-US" dirty="0" err="1"/>
              <a:t>l'intrant</a:t>
            </a:r>
            <a:r>
              <a:rPr lang="en-US" altLang="en-US" dirty="0"/>
              <a:t>/</a:t>
            </a:r>
            <a:r>
              <a:rPr lang="en-US" altLang="en-US" dirty="0" err="1"/>
              <a:t>activité</a:t>
            </a:r>
            <a:r>
              <a:rPr lang="en-US" altLang="en-US" dirty="0"/>
              <a:t>. </a:t>
            </a:r>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50</a:t>
            </a:fld>
            <a:endParaRPr lang="en-US" altLang="en-US"/>
          </a:p>
        </p:txBody>
      </p:sp>
    </p:spTree>
    <p:extLst>
      <p:ext uri="{BB962C8B-B14F-4D97-AF65-F5344CB8AC3E}">
        <p14:creationId xmlns:p14="http://schemas.microsoft.com/office/powerpoint/2010/main" val="274154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Une </a:t>
            </a:r>
            <a:r>
              <a:rPr lang="en-US" altLang="en-US" b="0" dirty="0" err="1"/>
              <a:t>fois</a:t>
            </a:r>
            <a:r>
              <a:rPr lang="en-US" altLang="en-US" b="0" dirty="0"/>
              <a:t> que </a:t>
            </a:r>
            <a:r>
              <a:rPr lang="en-US" altLang="en-US" b="0" dirty="0" err="1"/>
              <a:t>chacune</a:t>
            </a:r>
            <a:r>
              <a:rPr lang="en-US" altLang="en-US" b="0" dirty="0"/>
              <a:t> des </a:t>
            </a:r>
            <a:r>
              <a:rPr lang="en-US" altLang="en-US" b="0" dirty="0" err="1"/>
              <a:t>chaînes</a:t>
            </a:r>
            <a:r>
              <a:rPr lang="en-US" altLang="en-US" b="0" dirty="0"/>
              <a:t> </a:t>
            </a:r>
            <a:r>
              <a:rPr lang="en-US" altLang="en-US" b="0" dirty="0" err="1"/>
              <a:t>causales</a:t>
            </a:r>
            <a:r>
              <a:rPr lang="en-US" altLang="en-US" b="0" dirty="0"/>
              <a:t> </a:t>
            </a:r>
            <a:r>
              <a:rPr lang="en-US" altLang="en-US" b="0" dirty="0" err="1"/>
              <a:t>est</a:t>
            </a:r>
            <a:r>
              <a:rPr lang="en-US" altLang="en-US" b="0" dirty="0"/>
              <a:t> </a:t>
            </a:r>
            <a:r>
              <a:rPr lang="en-US" altLang="en-US" b="0" dirty="0" err="1"/>
              <a:t>développée</a:t>
            </a:r>
            <a:r>
              <a:rPr lang="en-US" altLang="en-US" b="0" dirty="0"/>
              <a:t>, la </a:t>
            </a:r>
            <a:r>
              <a:rPr lang="en-US" altLang="en-US" b="0" dirty="0" err="1"/>
              <a:t>troisième</a:t>
            </a:r>
            <a:r>
              <a:rPr lang="en-US" altLang="en-US" b="0" dirty="0"/>
              <a:t> étape </a:t>
            </a:r>
            <a:r>
              <a:rPr lang="en-US" altLang="en-US" b="0" dirty="0" err="1"/>
              <a:t>consiste</a:t>
            </a:r>
            <a:r>
              <a:rPr lang="en-US" altLang="en-US" b="0" dirty="0"/>
              <a:t> </a:t>
            </a:r>
            <a:r>
              <a:rPr lang="en-US" altLang="en-US" b="0" dirty="0" err="1"/>
              <a:t>à</a:t>
            </a:r>
            <a:r>
              <a:rPr lang="en-US" altLang="en-US" b="0" dirty="0"/>
              <a:t> </a:t>
            </a:r>
            <a:r>
              <a:rPr lang="en-US" altLang="en-US" b="0" dirty="0" err="1"/>
              <a:t>s'assurer</a:t>
            </a:r>
            <a:r>
              <a:rPr lang="en-US" altLang="en-US" b="0" dirty="0"/>
              <a:t> que </a:t>
            </a:r>
            <a:r>
              <a:rPr lang="en-US" altLang="en-US" b="0" dirty="0" err="1"/>
              <a:t>tous</a:t>
            </a:r>
            <a:r>
              <a:rPr lang="en-US" altLang="en-US" b="0" dirty="0"/>
              <a:t> les </a:t>
            </a:r>
            <a:r>
              <a:rPr lang="en-US" altLang="en-US" b="0" dirty="0" err="1"/>
              <a:t>résultats</a:t>
            </a:r>
            <a:r>
              <a:rPr lang="en-US" altLang="en-US" b="0" dirty="0"/>
              <a:t> </a:t>
            </a:r>
            <a:r>
              <a:rPr lang="en-US" altLang="en-US" b="0" dirty="0" err="1"/>
              <a:t>à</a:t>
            </a:r>
            <a:r>
              <a:rPr lang="en-US" altLang="en-US" b="0" dirty="0"/>
              <a:t> </a:t>
            </a:r>
            <a:r>
              <a:rPr lang="en-US" altLang="en-US" b="0" dirty="0" err="1"/>
              <a:t>chaque</a:t>
            </a:r>
            <a:r>
              <a:rPr lang="en-US" altLang="en-US" b="0" dirty="0"/>
              <a:t> </a:t>
            </a:r>
            <a:r>
              <a:rPr lang="en-US" altLang="en-US" b="0" dirty="0" err="1"/>
              <a:t>niveau</a:t>
            </a:r>
            <a:r>
              <a:rPr lang="en-US" altLang="en-US" b="0" dirty="0"/>
              <a:t> </a:t>
            </a:r>
            <a:r>
              <a:rPr lang="en-US" altLang="en-US" b="0" dirty="0" err="1"/>
              <a:t>sont</a:t>
            </a:r>
            <a:r>
              <a:rPr lang="en-US" altLang="en-US" b="0" dirty="0"/>
              <a:t> </a:t>
            </a:r>
            <a:r>
              <a:rPr lang="en-US" altLang="en-US" b="0" dirty="0" err="1"/>
              <a:t>à</a:t>
            </a:r>
            <a:r>
              <a:rPr lang="en-US" altLang="en-US" b="0" dirty="0"/>
              <a:t> la </a:t>
            </a:r>
            <a:r>
              <a:rPr lang="en-US" altLang="en-US" b="0" dirty="0" err="1"/>
              <a:t>fois</a:t>
            </a:r>
            <a:r>
              <a:rPr lang="en-US" altLang="en-US" b="0" dirty="0"/>
              <a:t> </a:t>
            </a:r>
            <a:r>
              <a:rPr lang="en-US" altLang="en-US" b="0" dirty="0" err="1"/>
              <a:t>nécessaires</a:t>
            </a:r>
            <a:r>
              <a:rPr lang="en-US" altLang="en-US" b="0" dirty="0"/>
              <a:t> et </a:t>
            </a:r>
            <a:r>
              <a:rPr lang="en-US" altLang="en-US" b="0" dirty="0" err="1"/>
              <a:t>suffisants</a:t>
            </a:r>
            <a:r>
              <a:rPr lang="en-US" altLang="en-US" b="0" dirty="0"/>
              <a:t>. Nous nous </a:t>
            </a:r>
            <a:r>
              <a:rPr lang="en-US" altLang="en-US" b="0" dirty="0" err="1"/>
              <a:t>demandons</a:t>
            </a:r>
            <a:r>
              <a:rPr lang="en-US" altLang="en-US" b="0" dirty="0"/>
              <a:t> CE QUI EST ENCORE </a:t>
            </a:r>
            <a:r>
              <a:rPr lang="en-US" altLang="en-US" b="0" dirty="0" err="1"/>
              <a:t>nécessaire</a:t>
            </a:r>
            <a:r>
              <a:rPr lang="en-US" altLang="en-US" b="0" dirty="0"/>
              <a:t> pour </a:t>
            </a:r>
            <a:r>
              <a:rPr lang="en-US" altLang="en-US" b="0" dirty="0" err="1"/>
              <a:t>atteindre</a:t>
            </a:r>
            <a:r>
              <a:rPr lang="en-US" altLang="en-US" b="0" dirty="0"/>
              <a:t> les </a:t>
            </a:r>
            <a:r>
              <a:rPr lang="en-US" altLang="en-US" b="0" dirty="0" err="1"/>
              <a:t>résultats</a:t>
            </a:r>
            <a:r>
              <a:rPr lang="en-US" altLang="en-US" b="0" dirty="0"/>
              <a:t> de </a:t>
            </a:r>
            <a:r>
              <a:rPr lang="en-US" altLang="en-US" b="0" dirty="0" err="1"/>
              <a:t>niveau</a:t>
            </a:r>
            <a:r>
              <a:rPr lang="en-US" altLang="en-US" b="0" dirty="0"/>
              <a:t> </a:t>
            </a:r>
            <a:r>
              <a:rPr lang="en-US" altLang="en-US" b="0" dirty="0" err="1"/>
              <a:t>supérieur</a:t>
            </a:r>
            <a:r>
              <a:rPr lang="en-US" altLang="en-US" b="0" dirty="0"/>
              <a:t>.  </a:t>
            </a:r>
            <a:r>
              <a:rPr lang="en-US" altLang="en-US" b="0" dirty="0" err="1"/>
              <a:t>Avons</a:t>
            </a:r>
            <a:r>
              <a:rPr lang="en-US" altLang="en-US" b="0" dirty="0"/>
              <a:t>-nous </a:t>
            </a:r>
            <a:r>
              <a:rPr lang="en-US" altLang="en-US" b="0" dirty="0" err="1"/>
              <a:t>tous</a:t>
            </a:r>
            <a:r>
              <a:rPr lang="en-US" altLang="en-US" b="0" dirty="0"/>
              <a:t> les </a:t>
            </a:r>
            <a:r>
              <a:rPr lang="en-US" altLang="en-US" b="0" dirty="0" err="1"/>
              <a:t>résultats</a:t>
            </a:r>
            <a:r>
              <a:rPr lang="en-US" altLang="en-US" b="0" dirty="0"/>
              <a:t> </a:t>
            </a:r>
            <a:r>
              <a:rPr lang="en-US" altLang="en-US" b="0" dirty="0" err="1"/>
              <a:t>nécessaires</a:t>
            </a:r>
            <a:r>
              <a:rPr lang="en-US" altLang="en-US" b="0" dirty="0"/>
              <a:t> </a:t>
            </a:r>
            <a:r>
              <a:rPr lang="en-US" altLang="en-US" b="0" dirty="0" err="1"/>
              <a:t>dont</a:t>
            </a:r>
            <a:r>
              <a:rPr lang="en-US" altLang="en-US" b="0" dirty="0"/>
              <a:t> nous </a:t>
            </a:r>
            <a:r>
              <a:rPr lang="en-US" altLang="en-US" b="0" dirty="0" err="1"/>
              <a:t>avons</a:t>
            </a:r>
            <a:r>
              <a:rPr lang="en-US" altLang="en-US" b="0" dirty="0"/>
              <a:t> </a:t>
            </a:r>
            <a:r>
              <a:rPr lang="en-US" altLang="en-US" b="0" dirty="0" err="1"/>
              <a:t>besoin</a:t>
            </a:r>
            <a:r>
              <a:rPr lang="en-US" altLang="en-US"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err="1"/>
              <a:t>Regardons</a:t>
            </a:r>
            <a:r>
              <a:rPr lang="en-US" altLang="en-US" b="0" dirty="0"/>
              <a:t> </a:t>
            </a:r>
            <a:r>
              <a:rPr lang="en-US" altLang="en-US" b="0" dirty="0" err="1"/>
              <a:t>l'exemple</a:t>
            </a:r>
            <a:r>
              <a:rPr lang="en-US" altLang="en-US" b="0" dirty="0"/>
              <a:t> </a:t>
            </a:r>
            <a:r>
              <a:rPr lang="en-US" altLang="en-US" b="0" dirty="0" err="1"/>
              <a:t>à</a:t>
            </a:r>
            <a:r>
              <a:rPr lang="en-US" altLang="en-US" b="0" dirty="0"/>
              <a:t> </a:t>
            </a:r>
            <a:r>
              <a:rPr lang="en-US" altLang="en-US" b="0" dirty="0" err="1"/>
              <a:t>l'écran</a:t>
            </a:r>
            <a:r>
              <a:rPr lang="en-US" altLang="en-US" b="0" dirty="0"/>
              <a:t> : Pour </a:t>
            </a:r>
            <a:r>
              <a:rPr lang="en-US" altLang="en-US" b="0" dirty="0" err="1"/>
              <a:t>améliorer</a:t>
            </a:r>
            <a:r>
              <a:rPr lang="en-US" altLang="en-US" b="0" dirty="0"/>
              <a:t> les pratiques de travail des </a:t>
            </a:r>
            <a:r>
              <a:rPr lang="en-US" altLang="en-US" b="0" dirty="0" err="1"/>
              <a:t>entreprises</a:t>
            </a:r>
            <a:r>
              <a:rPr lang="en-US" altLang="en-US" b="0" dirty="0"/>
              <a:t> </a:t>
            </a:r>
            <a:r>
              <a:rPr lang="en-US" altLang="en-US" b="0" dirty="0" err="1"/>
              <a:t>ciblées</a:t>
            </a:r>
            <a:r>
              <a:rPr lang="en-US" altLang="en-US" b="0" dirty="0"/>
              <a:t>, nous </a:t>
            </a:r>
            <a:r>
              <a:rPr lang="en-US" altLang="en-US" b="0" dirty="0" err="1"/>
              <a:t>n'avons</a:t>
            </a:r>
            <a:r>
              <a:rPr lang="en-US" altLang="en-US" b="0" dirty="0"/>
              <a:t> </a:t>
            </a:r>
            <a:r>
              <a:rPr lang="en-US" altLang="en-US" b="0" dirty="0" err="1"/>
              <a:t>qu'un</a:t>
            </a:r>
            <a:r>
              <a:rPr lang="en-US" altLang="en-US" b="0" dirty="0"/>
              <a:t> </a:t>
            </a:r>
            <a:r>
              <a:rPr lang="en-US" altLang="en-US" b="0" dirty="0" err="1"/>
              <a:t>seul</a:t>
            </a:r>
            <a:r>
              <a:rPr lang="en-US" altLang="en-US" b="0" dirty="0"/>
              <a:t> </a:t>
            </a:r>
            <a:r>
              <a:rPr lang="en-US" altLang="en-US" b="0" dirty="0" err="1"/>
              <a:t>résultat</a:t>
            </a:r>
            <a:r>
              <a:rPr lang="en-US" altLang="en-US" b="0" dirty="0"/>
              <a:t> de </a:t>
            </a:r>
            <a:r>
              <a:rPr lang="en-US" altLang="en-US" b="0" dirty="0" err="1"/>
              <a:t>soutien</a:t>
            </a:r>
            <a:r>
              <a:rPr lang="en-US" altLang="en-US" b="0" dirty="0"/>
              <a:t>, "Application accrue des </a:t>
            </a:r>
            <a:r>
              <a:rPr lang="en-US" altLang="en-US" b="0" dirty="0" err="1"/>
              <a:t>lois</a:t>
            </a:r>
            <a:r>
              <a:rPr lang="en-US" altLang="en-US" b="0" dirty="0"/>
              <a:t> et </a:t>
            </a:r>
            <a:r>
              <a:rPr lang="en-US" altLang="en-US" b="0" dirty="0" err="1"/>
              <a:t>réglementations</a:t>
            </a:r>
            <a:r>
              <a:rPr lang="en-US" altLang="en-US" b="0" dirty="0"/>
              <a:t> du travail".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Est-</a:t>
            </a:r>
            <a:r>
              <a:rPr lang="en-US" altLang="en-US" b="0" dirty="0" err="1"/>
              <a:t>ce</a:t>
            </a:r>
            <a:r>
              <a:rPr lang="en-US" altLang="en-US" b="0" dirty="0"/>
              <a:t> tout </a:t>
            </a:r>
            <a:r>
              <a:rPr lang="en-US" altLang="en-US" b="0" dirty="0" err="1"/>
              <a:t>ce</a:t>
            </a:r>
            <a:r>
              <a:rPr lang="en-US" altLang="en-US" b="0" dirty="0"/>
              <a:t> qui </a:t>
            </a:r>
            <a:r>
              <a:rPr lang="en-US" altLang="en-US" b="0" dirty="0" err="1"/>
              <a:t>est</a:t>
            </a:r>
            <a:r>
              <a:rPr lang="en-US" altLang="en-US" b="0" dirty="0"/>
              <a:t> </a:t>
            </a:r>
            <a:r>
              <a:rPr lang="en-US" altLang="en-US" b="0" dirty="0" err="1"/>
              <a:t>nécessaire</a:t>
            </a:r>
            <a:r>
              <a:rPr lang="en-US" altLang="en-US" b="0" dirty="0"/>
              <a:t> ?  Que faut-il </a:t>
            </a:r>
            <a:r>
              <a:rPr lang="en-US" altLang="en-US" b="0" dirty="0" err="1"/>
              <a:t>d'autre</a:t>
            </a:r>
            <a:r>
              <a:rPr lang="en-US" altLang="en-US" b="0" dirty="0"/>
              <a:t> ? Si </a:t>
            </a:r>
            <a:r>
              <a:rPr lang="en-US" altLang="en-US" b="0" dirty="0" err="1"/>
              <a:t>l'application</a:t>
            </a:r>
            <a:r>
              <a:rPr lang="en-US" altLang="en-US" b="0" dirty="0"/>
              <a:t> des </a:t>
            </a:r>
            <a:r>
              <a:rPr lang="en-US" altLang="en-US" b="0" dirty="0" err="1"/>
              <a:t>lois</a:t>
            </a:r>
            <a:r>
              <a:rPr lang="en-US" altLang="en-US" b="0" dirty="0"/>
              <a:t> et </a:t>
            </a:r>
            <a:r>
              <a:rPr lang="en-US" altLang="en-US" b="0" dirty="0" err="1"/>
              <a:t>réglementations</a:t>
            </a:r>
            <a:r>
              <a:rPr lang="en-US" altLang="en-US" b="0" dirty="0"/>
              <a:t> du travail </a:t>
            </a:r>
            <a:r>
              <a:rPr lang="en-US" altLang="en-US" b="0" dirty="0" err="1"/>
              <a:t>est</a:t>
            </a:r>
            <a:r>
              <a:rPr lang="en-US" altLang="en-US" b="0" dirty="0"/>
              <a:t> </a:t>
            </a:r>
            <a:r>
              <a:rPr lang="en-US" altLang="en-US" b="0" dirty="0" err="1"/>
              <a:t>renforcée</a:t>
            </a:r>
            <a:r>
              <a:rPr lang="en-US" altLang="en-US" b="0" dirty="0"/>
              <a:t>, </a:t>
            </a:r>
            <a:r>
              <a:rPr lang="en-US" altLang="en-US" b="0" dirty="0" err="1"/>
              <a:t>est-ce</a:t>
            </a:r>
            <a:r>
              <a:rPr lang="en-US" altLang="en-US" b="0" dirty="0"/>
              <a:t> </a:t>
            </a:r>
            <a:r>
              <a:rPr lang="en-US" altLang="en-US" b="0" dirty="0" err="1"/>
              <a:t>suffisant</a:t>
            </a:r>
            <a:r>
              <a:rPr lang="en-US" altLang="en-US" b="0" dirty="0"/>
              <a:t> pour </a:t>
            </a:r>
            <a:r>
              <a:rPr lang="en-US" altLang="en-US" b="0" dirty="0" err="1"/>
              <a:t>améliorer</a:t>
            </a:r>
            <a:r>
              <a:rPr lang="en-US" altLang="en-US" b="0" dirty="0"/>
              <a:t> les pratiques de travail des </a:t>
            </a:r>
            <a:r>
              <a:rPr lang="en-US" altLang="en-US" b="0" dirty="0" err="1"/>
              <a:t>entreprises</a:t>
            </a:r>
            <a:r>
              <a:rPr lang="en-US" altLang="en-US" b="0" dirty="0"/>
              <a:t> </a:t>
            </a:r>
            <a:r>
              <a:rPr lang="en-US" altLang="en-US" b="0" dirty="0" err="1"/>
              <a:t>ciblées</a:t>
            </a:r>
            <a:r>
              <a:rPr lang="en-US" altLang="en-US"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Les </a:t>
            </a:r>
            <a:r>
              <a:rPr lang="en-US" altLang="en-US" b="0" dirty="0" err="1"/>
              <a:t>entreprises</a:t>
            </a:r>
            <a:r>
              <a:rPr lang="en-US" altLang="en-US" b="0" dirty="0"/>
              <a:t> </a:t>
            </a:r>
            <a:r>
              <a:rPr lang="en-US" altLang="en-US" b="0" dirty="0" err="1"/>
              <a:t>devront-elles</a:t>
            </a:r>
            <a:r>
              <a:rPr lang="en-US" altLang="en-US" b="0" dirty="0"/>
              <a:t> </a:t>
            </a:r>
            <a:r>
              <a:rPr lang="en-US" altLang="en-US" b="0" dirty="0" err="1"/>
              <a:t>accroître</a:t>
            </a:r>
            <a:r>
              <a:rPr lang="en-US" altLang="en-US" b="0" dirty="0"/>
              <a:t> </a:t>
            </a:r>
            <a:r>
              <a:rPr lang="en-US" altLang="en-US" b="0" dirty="0" err="1"/>
              <a:t>leurs</a:t>
            </a:r>
            <a:r>
              <a:rPr lang="en-US" altLang="en-US" b="0" dirty="0"/>
              <a:t> </a:t>
            </a:r>
            <a:r>
              <a:rPr lang="en-US" altLang="en-US" b="0" dirty="0" err="1"/>
              <a:t>capacités</a:t>
            </a:r>
            <a:r>
              <a:rPr lang="en-US" altLang="en-US" b="0" dirty="0"/>
              <a:t> </a:t>
            </a:r>
            <a:r>
              <a:rPr lang="en-US" altLang="en-US" b="0" dirty="0" err="1"/>
              <a:t>en</a:t>
            </a:r>
            <a:r>
              <a:rPr lang="en-US" altLang="en-US" b="0" dirty="0"/>
              <a:t> </a:t>
            </a:r>
            <a:r>
              <a:rPr lang="en-US" altLang="en-US" b="0" dirty="0" err="1"/>
              <a:t>termes</a:t>
            </a:r>
            <a:r>
              <a:rPr lang="en-US" altLang="en-US" b="0" dirty="0"/>
              <a:t> de </a:t>
            </a:r>
            <a:r>
              <a:rPr lang="en-US" altLang="en-US" b="0" dirty="0" err="1"/>
              <a:t>compétences</a:t>
            </a:r>
            <a:r>
              <a:rPr lang="en-US" altLang="en-US" b="0" dirty="0"/>
              <a:t>, de politiques et de </a:t>
            </a:r>
            <a:r>
              <a:rPr lang="en-US" altLang="en-US" b="0" dirty="0" err="1"/>
              <a:t>ressources</a:t>
            </a:r>
            <a:r>
              <a:rPr lang="en-US" altLang="en-US" b="0" dirty="0"/>
              <a:t> pour se conformer aux </a:t>
            </a:r>
            <a:r>
              <a:rPr lang="en-US" altLang="en-US" b="0" dirty="0" err="1"/>
              <a:t>lois</a:t>
            </a:r>
            <a:r>
              <a:rPr lang="en-US" altLang="en-US" b="0"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Il </a:t>
            </a:r>
            <a:r>
              <a:rPr lang="en-US" altLang="en-US" b="0" dirty="0" err="1"/>
              <a:t>est</a:t>
            </a:r>
            <a:r>
              <a:rPr lang="en-US" altLang="en-US" b="0" dirty="0"/>
              <a:t> important de </a:t>
            </a:r>
            <a:r>
              <a:rPr lang="en-US" altLang="en-US" b="0" dirty="0" err="1"/>
              <a:t>réfléchir</a:t>
            </a:r>
            <a:r>
              <a:rPr lang="en-US" altLang="en-US" b="0" dirty="0"/>
              <a:t> </a:t>
            </a:r>
            <a:r>
              <a:rPr lang="en-US" altLang="en-US" b="0" dirty="0" err="1"/>
              <a:t>à</a:t>
            </a:r>
            <a:r>
              <a:rPr lang="en-US" altLang="en-US" b="0" dirty="0"/>
              <a:t> </a:t>
            </a:r>
            <a:r>
              <a:rPr lang="en-US" altLang="en-US" b="0" dirty="0" err="1"/>
              <a:t>tous</a:t>
            </a:r>
            <a:r>
              <a:rPr lang="en-US" altLang="en-US" b="0" dirty="0"/>
              <a:t> les </a:t>
            </a:r>
            <a:r>
              <a:rPr lang="en-US" altLang="en-US" b="0" dirty="0" err="1"/>
              <a:t>résultats</a:t>
            </a:r>
            <a:r>
              <a:rPr lang="en-US" altLang="en-US" b="0" dirty="0"/>
              <a:t> critiques qui </a:t>
            </a:r>
            <a:r>
              <a:rPr lang="en-US" altLang="en-US" b="0" dirty="0" err="1"/>
              <a:t>sont</a:t>
            </a:r>
            <a:r>
              <a:rPr lang="en-US" altLang="en-US" b="0" dirty="0"/>
              <a:t> </a:t>
            </a:r>
            <a:r>
              <a:rPr lang="en-US" altLang="en-US" b="0" dirty="0" err="1"/>
              <a:t>nécessaires</a:t>
            </a:r>
            <a:r>
              <a:rPr lang="en-US" altLang="en-US" b="0" dirty="0"/>
              <a:t> pour </a:t>
            </a:r>
            <a:r>
              <a:rPr lang="en-US" altLang="en-US" b="0" dirty="0" err="1"/>
              <a:t>atteindre</a:t>
            </a:r>
            <a:r>
              <a:rPr lang="en-US" altLang="en-US" b="0" dirty="0"/>
              <a:t> le </a:t>
            </a:r>
            <a:r>
              <a:rPr lang="en-US" altLang="en-US" b="0" dirty="0" err="1"/>
              <a:t>résultat</a:t>
            </a:r>
            <a:r>
              <a:rPr lang="en-US" altLang="en-US" b="0" dirty="0"/>
              <a:t> de </a:t>
            </a:r>
            <a:r>
              <a:rPr lang="en-US" altLang="en-US" b="0" dirty="0" err="1"/>
              <a:t>niveau</a:t>
            </a:r>
            <a:r>
              <a:rPr lang="en-US" altLang="en-US" b="0" dirty="0"/>
              <a:t> </a:t>
            </a:r>
            <a:r>
              <a:rPr lang="en-US" altLang="en-US" b="0" dirty="0" err="1"/>
              <a:t>supérieur</a:t>
            </a:r>
            <a:r>
              <a:rPr lang="en-US" altLang="en-US" b="0" dirty="0"/>
              <a:t>.</a:t>
            </a:r>
            <a:endParaRPr lang="en-US" altLang="en-US" b="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51</a:t>
            </a:fld>
            <a:endParaRPr lang="en-US" altLang="en-US"/>
          </a:p>
        </p:txBody>
      </p:sp>
    </p:spTree>
    <p:extLst>
      <p:ext uri="{BB962C8B-B14F-4D97-AF65-F5344CB8AC3E}">
        <p14:creationId xmlns:p14="http://schemas.microsoft.com/office/powerpoint/2010/main" val="3788078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Ici</a:t>
            </a:r>
            <a:r>
              <a:rPr lang="en-US" sz="1200" dirty="0"/>
              <a:t> nous </a:t>
            </a:r>
            <a:r>
              <a:rPr lang="en-US" sz="1200" dirty="0" err="1"/>
              <a:t>avons</a:t>
            </a:r>
            <a:r>
              <a:rPr lang="en-US" sz="1200" dirty="0"/>
              <a:t> un </a:t>
            </a:r>
            <a:r>
              <a:rPr lang="en-US" sz="1200" dirty="0" err="1"/>
              <a:t>exercice</a:t>
            </a:r>
            <a:r>
              <a:rPr lang="en-US" sz="1200" dirty="0"/>
              <a:t> sur le concept de </a:t>
            </a:r>
            <a:r>
              <a:rPr lang="en-US" sz="1200" dirty="0" err="1"/>
              <a:t>Nécessaire</a:t>
            </a:r>
            <a:r>
              <a:rPr lang="en-US" sz="1200" dirty="0"/>
              <a:t> et </a:t>
            </a:r>
            <a:r>
              <a:rPr lang="en-US" sz="1200" dirty="0" err="1"/>
              <a:t>Suffisant</a:t>
            </a:r>
            <a:r>
              <a:rPr lang="en-US" sz="1200"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Dans </a:t>
            </a:r>
            <a:r>
              <a:rPr lang="en-US" sz="1200" dirty="0" err="1"/>
              <a:t>notre</a:t>
            </a:r>
            <a:r>
              <a:rPr lang="en-US" sz="1200" dirty="0"/>
              <a:t> </a:t>
            </a:r>
            <a:r>
              <a:rPr lang="en-US" sz="1200" dirty="0" err="1"/>
              <a:t>exemple</a:t>
            </a:r>
            <a:r>
              <a:rPr lang="en-US" sz="1200" dirty="0"/>
              <a:t>, nous </a:t>
            </a:r>
            <a:r>
              <a:rPr lang="en-US" sz="1200" dirty="0" err="1"/>
              <a:t>avons</a:t>
            </a:r>
            <a:r>
              <a:rPr lang="en-US" sz="1200" dirty="0"/>
              <a:t> </a:t>
            </a:r>
            <a:r>
              <a:rPr lang="en-US" sz="1200" dirty="0" err="1"/>
              <a:t>l'objectif</a:t>
            </a:r>
            <a:r>
              <a:rPr lang="en-US" sz="1200" dirty="0"/>
              <a:t> du </a:t>
            </a:r>
            <a:r>
              <a:rPr lang="en-US" sz="1200" dirty="0" err="1"/>
              <a:t>projet</a:t>
            </a:r>
            <a:r>
              <a:rPr lang="en-US" sz="1200" dirty="0"/>
              <a:t>, "</a:t>
            </a:r>
            <a:r>
              <a:rPr lang="en-US" sz="1200" dirty="0" err="1"/>
              <a:t>Réduction</a:t>
            </a:r>
            <a:r>
              <a:rPr lang="en-US" sz="1200" dirty="0"/>
              <a:t> de </a:t>
            </a:r>
            <a:r>
              <a:rPr lang="en-US" sz="1200" dirty="0" err="1"/>
              <a:t>l'incidence</a:t>
            </a:r>
            <a:r>
              <a:rPr lang="en-US" sz="1200" dirty="0"/>
              <a:t> du travail des enfants dans les </a:t>
            </a:r>
            <a:r>
              <a:rPr lang="en-US" sz="1200" dirty="0" err="1"/>
              <a:t>communautés</a:t>
            </a:r>
            <a:r>
              <a:rPr lang="en-US" sz="1200" dirty="0"/>
              <a:t> </a:t>
            </a:r>
            <a:r>
              <a:rPr lang="en-US" sz="1200" dirty="0" err="1"/>
              <a:t>cibles</a:t>
            </a:r>
            <a:r>
              <a:rPr lang="en-US" sz="1200" dirty="0"/>
              <a:t>" soutenu par un </a:t>
            </a:r>
            <a:r>
              <a:rPr lang="en-US" sz="1200" dirty="0" err="1"/>
              <a:t>seul</a:t>
            </a:r>
            <a:r>
              <a:rPr lang="en-US" sz="1200" dirty="0"/>
              <a:t> </a:t>
            </a:r>
            <a:r>
              <a:rPr lang="en-US" sz="1200" dirty="0" err="1"/>
              <a:t>résultat</a:t>
            </a:r>
            <a:r>
              <a:rPr lang="en-US" sz="1200" dirty="0"/>
              <a:t>, "</a:t>
            </a:r>
            <a:r>
              <a:rPr lang="en-US" sz="1200" dirty="0" err="1"/>
              <a:t>Amélioration</a:t>
            </a:r>
            <a:r>
              <a:rPr lang="en-US" sz="1200" dirty="0"/>
              <a:t> de la mise </a:t>
            </a:r>
            <a:r>
              <a:rPr lang="en-US" sz="1200" dirty="0" err="1"/>
              <a:t>en</a:t>
            </a:r>
            <a:r>
              <a:rPr lang="en-US" sz="1200" dirty="0"/>
              <a:t> </a:t>
            </a:r>
            <a:r>
              <a:rPr lang="en-US" sz="1200" dirty="0" err="1"/>
              <a:t>œuvre</a:t>
            </a:r>
            <a:r>
              <a:rPr lang="en-US" sz="1200" dirty="0"/>
              <a:t> de la </a:t>
            </a:r>
            <a:r>
              <a:rPr lang="en-US" sz="1200" dirty="0" err="1"/>
              <a:t>programmation</a:t>
            </a:r>
            <a:r>
              <a:rPr lang="en-US" sz="1200" dirty="0"/>
              <a:t> du travail des enfants par la </a:t>
            </a:r>
            <a:r>
              <a:rPr lang="en-US" sz="1200" dirty="0" err="1"/>
              <a:t>société</a:t>
            </a:r>
            <a:r>
              <a:rPr lang="en-US" sz="1200" dirty="0"/>
              <a:t> civile". </a:t>
            </a:r>
            <a:r>
              <a:rPr lang="en-US" sz="1200" dirty="0" err="1"/>
              <a:t>Quels</a:t>
            </a:r>
            <a:r>
              <a:rPr lang="en-US" sz="1200" dirty="0"/>
              <a:t> </a:t>
            </a:r>
            <a:r>
              <a:rPr lang="en-US" sz="1200" dirty="0" err="1"/>
              <a:t>autres</a:t>
            </a:r>
            <a:r>
              <a:rPr lang="en-US" sz="1200" dirty="0"/>
              <a:t> </a:t>
            </a:r>
            <a:r>
              <a:rPr lang="en-US" sz="1200" dirty="0" err="1"/>
              <a:t>résultats</a:t>
            </a:r>
            <a:r>
              <a:rPr lang="en-US" sz="1200" dirty="0"/>
              <a:t> </a:t>
            </a:r>
            <a:r>
              <a:rPr lang="en-US" sz="1200" dirty="0" err="1"/>
              <a:t>pourraient</a:t>
            </a:r>
            <a:r>
              <a:rPr lang="en-US" sz="1200" dirty="0"/>
              <a:t> </a:t>
            </a:r>
            <a:r>
              <a:rPr lang="en-US" sz="1200" dirty="0" err="1"/>
              <a:t>être</a:t>
            </a:r>
            <a:r>
              <a:rPr lang="en-US" sz="1200" dirty="0"/>
              <a:t> </a:t>
            </a:r>
            <a:r>
              <a:rPr lang="en-US" sz="1200" dirty="0" err="1"/>
              <a:t>nécessaires</a:t>
            </a:r>
            <a:r>
              <a:rPr lang="en-US" sz="1200" dirty="0"/>
              <a:t> pour </a:t>
            </a:r>
            <a:r>
              <a:rPr lang="en-US" sz="1200" dirty="0" err="1"/>
              <a:t>atteindre</a:t>
            </a:r>
            <a:r>
              <a:rPr lang="en-US" sz="1200" dirty="0"/>
              <a:t> </a:t>
            </a:r>
            <a:r>
              <a:rPr lang="en-US" sz="1200" dirty="0" err="1"/>
              <a:t>l'objectif</a:t>
            </a:r>
            <a:r>
              <a:rPr lang="en-US" sz="1200" dirty="0"/>
              <a:t> du </a:t>
            </a:r>
            <a:r>
              <a:rPr lang="en-US" sz="1200" dirty="0" err="1"/>
              <a:t>projet</a:t>
            </a:r>
            <a:r>
              <a:rPr lang="en-US" sz="1200" dirty="0"/>
              <a:t> ?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 </a:t>
            </a:r>
            <a:r>
              <a:rPr lang="en-US" sz="1200" dirty="0" err="1"/>
              <a:t>même</a:t>
            </a:r>
            <a:r>
              <a:rPr lang="en-US" sz="1200" dirty="0"/>
              <a:t>, nous </a:t>
            </a:r>
            <a:r>
              <a:rPr lang="en-US" sz="1200" dirty="0" err="1"/>
              <a:t>voyons</a:t>
            </a:r>
            <a:r>
              <a:rPr lang="en-US" sz="1200" dirty="0"/>
              <a:t> que le </a:t>
            </a:r>
            <a:r>
              <a:rPr lang="en-US" sz="1200" dirty="0" err="1"/>
              <a:t>résultat</a:t>
            </a:r>
            <a:r>
              <a:rPr lang="en-US" sz="1200" dirty="0"/>
              <a:t> "</a:t>
            </a:r>
            <a:r>
              <a:rPr lang="en-US" sz="1200" dirty="0" err="1"/>
              <a:t>Amélioration</a:t>
            </a:r>
            <a:r>
              <a:rPr lang="en-US" sz="1200" dirty="0"/>
              <a:t> de la mise </a:t>
            </a:r>
            <a:r>
              <a:rPr lang="en-US" sz="1200" dirty="0" err="1"/>
              <a:t>en</a:t>
            </a:r>
            <a:r>
              <a:rPr lang="en-US" sz="1200" dirty="0"/>
              <a:t> </a:t>
            </a:r>
            <a:r>
              <a:rPr lang="en-US" sz="1200" dirty="0" err="1"/>
              <a:t>œuvre</a:t>
            </a:r>
            <a:r>
              <a:rPr lang="en-US" sz="1200" dirty="0"/>
              <a:t> de la </a:t>
            </a:r>
            <a:r>
              <a:rPr lang="en-US" sz="1200" dirty="0" err="1"/>
              <a:t>programmation</a:t>
            </a:r>
            <a:r>
              <a:rPr lang="en-US" sz="1200" dirty="0"/>
              <a:t> du travail des enfants par la </a:t>
            </a:r>
            <a:r>
              <a:rPr lang="en-US" sz="1200" dirty="0" err="1"/>
              <a:t>société</a:t>
            </a:r>
            <a:r>
              <a:rPr lang="en-US" sz="1200" dirty="0"/>
              <a:t> civile" a deux sous-</a:t>
            </a:r>
            <a:r>
              <a:rPr lang="en-US" sz="1200" dirty="0" err="1"/>
              <a:t>résultats</a:t>
            </a:r>
            <a:r>
              <a:rPr lang="en-US" sz="1200" dirty="0"/>
              <a:t> </a:t>
            </a:r>
            <a:r>
              <a:rPr lang="en-US" sz="1200" dirty="0" err="1"/>
              <a:t>potentiels</a:t>
            </a:r>
            <a:r>
              <a:rPr lang="en-US" sz="1200" dirty="0"/>
              <a:t> </a:t>
            </a:r>
            <a:r>
              <a:rPr lang="en-US" sz="1200" dirty="0" err="1"/>
              <a:t>en</a:t>
            </a:r>
            <a:r>
              <a:rPr lang="en-US" sz="1200" dirty="0"/>
              <a:t> dessous avec des points </a:t>
            </a:r>
            <a:r>
              <a:rPr lang="en-US" sz="1200" dirty="0" err="1"/>
              <a:t>d'interrogation</a:t>
            </a:r>
            <a:r>
              <a:rPr lang="en-US" sz="120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Mettez</a:t>
            </a:r>
            <a:r>
              <a:rPr lang="en-US" sz="1200" dirty="0"/>
              <a:t> </a:t>
            </a:r>
            <a:r>
              <a:rPr lang="en-US" sz="1200" dirty="0" err="1"/>
              <a:t>en</a:t>
            </a:r>
            <a:r>
              <a:rPr lang="en-US" sz="1200" dirty="0"/>
              <a:t> pause </a:t>
            </a:r>
            <a:r>
              <a:rPr lang="en-US" sz="1200" dirty="0" err="1"/>
              <a:t>l'enregistrement</a:t>
            </a:r>
            <a:r>
              <a:rPr lang="en-US" sz="1200" dirty="0"/>
              <a:t> et </a:t>
            </a:r>
            <a:r>
              <a:rPr lang="en-US" sz="1200" dirty="0" err="1"/>
              <a:t>réfléchissez</a:t>
            </a:r>
            <a:r>
              <a:rPr lang="en-US" sz="1200" dirty="0"/>
              <a:t> aux </a:t>
            </a:r>
            <a:r>
              <a:rPr lang="en-US" sz="1200" dirty="0" err="1"/>
              <a:t>résultats</a:t>
            </a:r>
            <a:r>
              <a:rPr lang="en-US" sz="1200" dirty="0"/>
              <a:t> </a:t>
            </a:r>
            <a:r>
              <a:rPr lang="en-US" sz="1200" dirty="0" err="1"/>
              <a:t>possibles</a:t>
            </a:r>
            <a:r>
              <a:rPr lang="en-US" sz="1200" dirty="0"/>
              <a:t> qui </a:t>
            </a:r>
            <a:r>
              <a:rPr lang="en-US" sz="1200" dirty="0" err="1"/>
              <a:t>manquent</a:t>
            </a:r>
            <a:r>
              <a:rPr lang="en-US" sz="1200" dirty="0"/>
              <a:t> dans le cadre de </a:t>
            </a:r>
            <a:r>
              <a:rPr lang="en-US" sz="1200" dirty="0" err="1"/>
              <a:t>l'exemple</a:t>
            </a:r>
            <a:r>
              <a:rPr lang="en-US" sz="1200" dirty="0"/>
              <a:t> - </a:t>
            </a:r>
            <a:r>
              <a:rPr lang="en-US" sz="1200" dirty="0" err="1"/>
              <a:t>en</a:t>
            </a:r>
            <a:r>
              <a:rPr lang="en-US" sz="1200" dirty="0"/>
              <a:t> </a:t>
            </a:r>
            <a:r>
              <a:rPr lang="en-US" sz="1200" dirty="0" err="1"/>
              <a:t>vous</a:t>
            </a:r>
            <a:r>
              <a:rPr lang="en-US" sz="1200" dirty="0"/>
              <a:t> </a:t>
            </a:r>
            <a:r>
              <a:rPr lang="en-US" sz="1200" dirty="0" err="1"/>
              <a:t>concentrant</a:t>
            </a:r>
            <a:r>
              <a:rPr lang="en-US" sz="1200" dirty="0"/>
              <a:t> sur les deux </a:t>
            </a:r>
            <a:r>
              <a:rPr lang="en-US" sz="1200" dirty="0" err="1"/>
              <a:t>résultats</a:t>
            </a:r>
            <a:r>
              <a:rPr lang="en-US" sz="1200" dirty="0"/>
              <a:t> et les deux sous-</a:t>
            </a:r>
            <a:r>
              <a:rPr lang="en-US" sz="1200" dirty="0" err="1"/>
              <a:t>résultats</a:t>
            </a:r>
            <a:r>
              <a:rPr lang="en-US" sz="1200" dirty="0"/>
              <a:t> </a:t>
            </a:r>
            <a:r>
              <a:rPr lang="en-US" sz="1200" dirty="0" err="1"/>
              <a:t>manquants</a:t>
            </a:r>
            <a:r>
              <a:rPr lang="en-US" sz="1200" dirty="0"/>
              <a:t>.  </a:t>
            </a:r>
            <a:r>
              <a:rPr lang="en-US" sz="1200" dirty="0" err="1"/>
              <a:t>Quels</a:t>
            </a:r>
            <a:r>
              <a:rPr lang="en-US" sz="1200" dirty="0"/>
              <a:t> </a:t>
            </a:r>
            <a:r>
              <a:rPr lang="en-US" sz="1200" dirty="0" err="1"/>
              <a:t>résultats</a:t>
            </a:r>
            <a:r>
              <a:rPr lang="en-US" sz="1200" dirty="0"/>
              <a:t> </a:t>
            </a:r>
            <a:r>
              <a:rPr lang="en-US" sz="1200" dirty="0" err="1"/>
              <a:t>supplémentaires</a:t>
            </a:r>
            <a:r>
              <a:rPr lang="en-US" sz="1200" dirty="0"/>
              <a:t> </a:t>
            </a:r>
            <a:r>
              <a:rPr lang="en-US" sz="1200" dirty="0" err="1"/>
              <a:t>pourraient</a:t>
            </a:r>
            <a:r>
              <a:rPr lang="en-US" sz="1200" dirty="0"/>
              <a:t> </a:t>
            </a:r>
            <a:r>
              <a:rPr lang="en-US" sz="1200" dirty="0" err="1"/>
              <a:t>être</a:t>
            </a:r>
            <a:r>
              <a:rPr lang="en-US" sz="1200" dirty="0"/>
              <a:t> </a:t>
            </a:r>
            <a:r>
              <a:rPr lang="en-US" sz="1200" dirty="0" err="1"/>
              <a:t>nécessaires</a:t>
            </a:r>
            <a:r>
              <a:rPr lang="en-US" sz="1200" dirty="0"/>
              <a:t> pour </a:t>
            </a:r>
            <a:r>
              <a:rPr lang="en-US" sz="1200" dirty="0" err="1"/>
              <a:t>atteindre</a:t>
            </a:r>
            <a:r>
              <a:rPr lang="en-US" sz="1200" dirty="0"/>
              <a:t> </a:t>
            </a:r>
            <a:r>
              <a:rPr lang="en-US" sz="1200" dirty="0" err="1"/>
              <a:t>l'objectif</a:t>
            </a:r>
            <a:r>
              <a:rPr lang="en-US" sz="1200" dirty="0"/>
              <a:t> du </a:t>
            </a:r>
            <a:r>
              <a:rPr lang="en-US" sz="1200" dirty="0" err="1"/>
              <a:t>projet</a:t>
            </a:r>
            <a:r>
              <a:rPr lang="en-US" sz="1200" dirty="0"/>
              <a:t> ?  </a:t>
            </a:r>
            <a:r>
              <a:rPr lang="en-US" sz="1200" dirty="0" err="1"/>
              <a:t>Quels</a:t>
            </a:r>
            <a:r>
              <a:rPr lang="en-US" sz="1200" dirty="0"/>
              <a:t> sous-</a:t>
            </a:r>
            <a:r>
              <a:rPr lang="en-US" sz="1200" dirty="0" err="1"/>
              <a:t>résultats</a:t>
            </a:r>
            <a:r>
              <a:rPr lang="en-US" sz="1200" dirty="0"/>
              <a:t> </a:t>
            </a:r>
            <a:r>
              <a:rPr lang="en-US" sz="1200" dirty="0" err="1"/>
              <a:t>pourraient</a:t>
            </a:r>
            <a:r>
              <a:rPr lang="en-US" sz="1200" dirty="0"/>
              <a:t> </a:t>
            </a:r>
            <a:r>
              <a:rPr lang="en-US" sz="1200" dirty="0" err="1"/>
              <a:t>être</a:t>
            </a:r>
            <a:r>
              <a:rPr lang="en-US" sz="1200" dirty="0"/>
              <a:t> </a:t>
            </a:r>
            <a:r>
              <a:rPr lang="en-US" sz="1200" dirty="0" err="1"/>
              <a:t>nécessaires</a:t>
            </a:r>
            <a:r>
              <a:rPr lang="en-US" sz="1200" dirty="0"/>
              <a:t> pour </a:t>
            </a:r>
            <a:r>
              <a:rPr lang="en-US" sz="1200" dirty="0" err="1"/>
              <a:t>atteindre</a:t>
            </a:r>
            <a:r>
              <a:rPr lang="en-US" sz="1200" dirty="0"/>
              <a:t> le </a:t>
            </a:r>
            <a:r>
              <a:rPr lang="en-US" sz="1200" dirty="0" err="1"/>
              <a:t>résultat</a:t>
            </a:r>
            <a:r>
              <a:rPr lang="en-US" sz="1200" dirty="0"/>
              <a:t> 1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Une </a:t>
            </a:r>
            <a:r>
              <a:rPr lang="en-US" sz="1200" dirty="0" err="1"/>
              <a:t>fois</a:t>
            </a:r>
            <a:r>
              <a:rPr lang="en-US" sz="1200" dirty="0"/>
              <a:t> que </a:t>
            </a:r>
            <a:r>
              <a:rPr lang="en-US" sz="1200" dirty="0" err="1"/>
              <a:t>vous</a:t>
            </a:r>
            <a:r>
              <a:rPr lang="en-US" sz="1200" dirty="0"/>
              <a:t> </a:t>
            </a:r>
            <a:r>
              <a:rPr lang="en-US" sz="1200" dirty="0" err="1"/>
              <a:t>avez</a:t>
            </a:r>
            <a:r>
              <a:rPr lang="en-US" sz="1200" dirty="0"/>
              <a:t> </a:t>
            </a:r>
            <a:r>
              <a:rPr lang="en-US" sz="1200" dirty="0" err="1"/>
              <a:t>vos</a:t>
            </a:r>
            <a:r>
              <a:rPr lang="en-US" sz="1200" dirty="0"/>
              <a:t> </a:t>
            </a:r>
            <a:r>
              <a:rPr lang="en-US" sz="1200" dirty="0" err="1"/>
              <a:t>réponses</a:t>
            </a:r>
            <a:r>
              <a:rPr lang="en-US" sz="1200" dirty="0"/>
              <a:t>, </a:t>
            </a:r>
            <a:r>
              <a:rPr lang="en-US" sz="1200" dirty="0" err="1"/>
              <a:t>appuyez</a:t>
            </a:r>
            <a:r>
              <a:rPr lang="en-US" sz="1200" dirty="0"/>
              <a:t> sur play. </a:t>
            </a:r>
            <a:endParaRPr lang="en-US" altLang="en-US" sz="1200" b="1" dirty="0">
              <a:solidFill>
                <a:schemeClr val="bg1"/>
              </a:solidFill>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t>Voici</a:t>
            </a:r>
            <a:r>
              <a:rPr lang="en-US" altLang="en-US" dirty="0"/>
              <a:t> un </a:t>
            </a:r>
            <a:r>
              <a:rPr lang="en-US" altLang="en-US" dirty="0" err="1"/>
              <a:t>exemple</a:t>
            </a:r>
            <a:r>
              <a:rPr lang="en-US" altLang="en-US" dirty="0"/>
              <a:t> de </a:t>
            </a:r>
            <a:r>
              <a:rPr lang="en-US" altLang="en-US" dirty="0" err="1"/>
              <a:t>résultats</a:t>
            </a:r>
            <a:r>
              <a:rPr lang="en-US" altLang="en-US" dirty="0"/>
              <a:t> </a:t>
            </a:r>
            <a:r>
              <a:rPr lang="en-US" altLang="en-US" dirty="0" err="1"/>
              <a:t>possibles</a:t>
            </a:r>
            <a:r>
              <a:rPr lang="en-US" altLang="en-US" dirty="0"/>
              <a:t> qui </a:t>
            </a:r>
            <a:r>
              <a:rPr lang="en-US" altLang="en-US" dirty="0" err="1"/>
              <a:t>pourraient</a:t>
            </a:r>
            <a:r>
              <a:rPr lang="en-US" altLang="en-US" dirty="0"/>
              <a:t> </a:t>
            </a:r>
            <a:r>
              <a:rPr lang="en-US" altLang="en-US" dirty="0" err="1"/>
              <a:t>être</a:t>
            </a:r>
            <a:r>
              <a:rPr lang="en-US" altLang="en-US" dirty="0"/>
              <a:t> </a:t>
            </a:r>
            <a:r>
              <a:rPr lang="en-US" altLang="en-US" dirty="0" err="1"/>
              <a:t>inclus</a:t>
            </a:r>
            <a:r>
              <a:rPr lang="en-US" altLang="en-US" dirty="0"/>
              <a:t> dans </a:t>
            </a:r>
            <a:r>
              <a:rPr lang="en-US" altLang="en-US" dirty="0" err="1"/>
              <a:t>ce</a:t>
            </a:r>
            <a:r>
              <a:rPr lang="en-US" altLang="en-US" dirty="0"/>
              <a:t> cadre de </a:t>
            </a:r>
            <a:r>
              <a:rPr lang="en-US" altLang="en-US" dirty="0" err="1"/>
              <a:t>résultats</a:t>
            </a:r>
            <a:r>
              <a:rPr lang="en-US" altLang="en-US" dirty="0"/>
              <a:t>. </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Au </a:t>
            </a:r>
            <a:r>
              <a:rPr lang="en-US" altLang="en-US" dirty="0" err="1"/>
              <a:t>niveau</a:t>
            </a:r>
            <a:r>
              <a:rPr lang="en-US" altLang="en-US" dirty="0"/>
              <a:t> des </a:t>
            </a:r>
            <a:r>
              <a:rPr lang="en-US" altLang="en-US" dirty="0" err="1"/>
              <a:t>résultats</a:t>
            </a:r>
            <a:r>
              <a:rPr lang="en-US" altLang="en-US" dirty="0"/>
              <a:t>, nous </a:t>
            </a:r>
            <a:r>
              <a:rPr lang="en-US" altLang="en-US" dirty="0" err="1"/>
              <a:t>voyons</a:t>
            </a:r>
            <a:r>
              <a:rPr lang="en-US" altLang="en-US" dirty="0"/>
              <a:t> trois </a:t>
            </a:r>
            <a:r>
              <a:rPr lang="en-US" altLang="en-US" dirty="0" err="1"/>
              <a:t>résultats</a:t>
            </a:r>
            <a:r>
              <a:rPr lang="en-US" altLang="en-US" dirty="0"/>
              <a:t> qui </a:t>
            </a:r>
            <a:r>
              <a:rPr lang="en-US" altLang="en-US" dirty="0" err="1"/>
              <a:t>ont</a:t>
            </a:r>
            <a:r>
              <a:rPr lang="en-US" altLang="en-US" dirty="0"/>
              <a:t> conduit </a:t>
            </a:r>
            <a:r>
              <a:rPr lang="en-US" altLang="en-US" dirty="0" err="1"/>
              <a:t>à</a:t>
            </a:r>
            <a:r>
              <a:rPr lang="en-US" altLang="en-US" dirty="0"/>
              <a:t> </a:t>
            </a:r>
            <a:r>
              <a:rPr lang="en-US" altLang="en-US" dirty="0" err="1"/>
              <a:t>l'objectif</a:t>
            </a:r>
            <a:r>
              <a:rPr lang="en-US" altLang="en-US" dirty="0"/>
              <a:t> du </a:t>
            </a:r>
            <a:r>
              <a:rPr lang="en-US" altLang="en-US" dirty="0" err="1"/>
              <a:t>projet</a:t>
            </a:r>
            <a:r>
              <a:rPr lang="en-US" altLang="en-US" dirty="0"/>
              <a:t>.  La </a:t>
            </a:r>
            <a:r>
              <a:rPr lang="en-US" altLang="en-US" dirty="0" err="1"/>
              <a:t>logique</a:t>
            </a:r>
            <a:r>
              <a:rPr lang="en-US" altLang="en-US" dirty="0"/>
              <a:t> </a:t>
            </a:r>
            <a:r>
              <a:rPr lang="en-US" altLang="en-US" dirty="0" err="1"/>
              <a:t>est</a:t>
            </a:r>
            <a:r>
              <a:rPr lang="en-US" altLang="en-US" dirty="0"/>
              <a:t> la </a:t>
            </a:r>
            <a:r>
              <a:rPr lang="en-US" altLang="en-US" dirty="0" err="1"/>
              <a:t>suivante</a:t>
            </a:r>
            <a:r>
              <a:rPr lang="en-US" altLang="en-US" dirty="0"/>
              <a:t> : </a:t>
            </a:r>
            <a:r>
              <a:rPr lang="en-US" altLang="en-US" dirty="0" err="1"/>
              <a:t>S'il</a:t>
            </a:r>
            <a:r>
              <a:rPr lang="en-US" altLang="en-US" dirty="0"/>
              <a:t> y a </a:t>
            </a:r>
            <a:r>
              <a:rPr lang="en-US" altLang="en-US" dirty="0" err="1"/>
              <a:t>une</a:t>
            </a:r>
            <a:r>
              <a:rPr lang="en-US" altLang="en-US" dirty="0"/>
              <a:t> "</a:t>
            </a:r>
            <a:r>
              <a:rPr lang="en-US" altLang="en-US" dirty="0" err="1"/>
              <a:t>amélioration</a:t>
            </a:r>
            <a:r>
              <a:rPr lang="en-US" altLang="en-US" dirty="0"/>
              <a:t> de la mise </a:t>
            </a:r>
            <a:r>
              <a:rPr lang="en-US" altLang="en-US" dirty="0" err="1"/>
              <a:t>en</a:t>
            </a:r>
            <a:r>
              <a:rPr lang="en-US" altLang="en-US" dirty="0"/>
              <a:t> </a:t>
            </a:r>
            <a:r>
              <a:rPr lang="en-US" altLang="en-US" dirty="0" err="1"/>
              <a:t>œuvre</a:t>
            </a:r>
            <a:r>
              <a:rPr lang="en-US" altLang="en-US" dirty="0"/>
              <a:t> des </a:t>
            </a:r>
            <a:r>
              <a:rPr lang="en-US" altLang="en-US" dirty="0" err="1"/>
              <a:t>programmes</a:t>
            </a:r>
            <a:r>
              <a:rPr lang="en-US" altLang="en-US" dirty="0"/>
              <a:t> sur le travail des enfants par la </a:t>
            </a:r>
            <a:r>
              <a:rPr lang="en-US" altLang="en-US" dirty="0" err="1"/>
              <a:t>société</a:t>
            </a:r>
            <a:r>
              <a:rPr lang="en-US" altLang="en-US" dirty="0"/>
              <a:t> civile" ET </a:t>
            </a:r>
            <a:r>
              <a:rPr lang="en-US" altLang="en-US" dirty="0" err="1"/>
              <a:t>s'il</a:t>
            </a:r>
            <a:r>
              <a:rPr lang="en-US" altLang="en-US" dirty="0"/>
              <a:t> y a </a:t>
            </a:r>
            <a:r>
              <a:rPr lang="en-US" altLang="en-US" dirty="0" err="1"/>
              <a:t>une</a:t>
            </a:r>
            <a:r>
              <a:rPr lang="en-US" altLang="en-US" dirty="0"/>
              <a:t> "</a:t>
            </a:r>
            <a:r>
              <a:rPr lang="en-US" altLang="en-US" dirty="0" err="1"/>
              <a:t>sensibilisation</a:t>
            </a:r>
            <a:r>
              <a:rPr lang="en-US" altLang="en-US" dirty="0"/>
              <a:t> accrue au travail des enfants </a:t>
            </a:r>
            <a:r>
              <a:rPr lang="en-US" altLang="en-US" dirty="0" err="1"/>
              <a:t>parmi</a:t>
            </a:r>
            <a:r>
              <a:rPr lang="en-US" altLang="en-US" dirty="0"/>
              <a:t> les </a:t>
            </a:r>
            <a:r>
              <a:rPr lang="en-US" altLang="en-US" dirty="0" err="1"/>
              <a:t>membres</a:t>
            </a:r>
            <a:r>
              <a:rPr lang="en-US" altLang="en-US" dirty="0"/>
              <a:t> de la </a:t>
            </a:r>
            <a:r>
              <a:rPr lang="en-US" altLang="en-US" dirty="0" err="1"/>
              <a:t>communauté</a:t>
            </a:r>
            <a:r>
              <a:rPr lang="en-US" altLang="en-US" dirty="0"/>
              <a:t> et les propriétaires de petites </a:t>
            </a:r>
            <a:r>
              <a:rPr lang="en-US" altLang="en-US" dirty="0" err="1"/>
              <a:t>entreprises</a:t>
            </a:r>
            <a:r>
              <a:rPr lang="en-US" altLang="en-US" dirty="0"/>
              <a:t>" ET </a:t>
            </a:r>
            <a:r>
              <a:rPr lang="en-US" altLang="en-US" dirty="0" err="1"/>
              <a:t>s'il</a:t>
            </a:r>
            <a:r>
              <a:rPr lang="en-US" altLang="en-US" dirty="0"/>
              <a:t> y a </a:t>
            </a:r>
            <a:r>
              <a:rPr lang="en-US" altLang="en-US" dirty="0" err="1"/>
              <a:t>une</a:t>
            </a:r>
            <a:r>
              <a:rPr lang="en-US" altLang="en-US" dirty="0"/>
              <a:t> "application accrue des </a:t>
            </a:r>
            <a:r>
              <a:rPr lang="en-US" altLang="en-US" dirty="0" err="1"/>
              <a:t>lois</a:t>
            </a:r>
            <a:r>
              <a:rPr lang="en-US" altLang="en-US" dirty="0"/>
              <a:t> et </a:t>
            </a:r>
            <a:r>
              <a:rPr lang="en-US" altLang="en-US" dirty="0" err="1"/>
              <a:t>règlements</a:t>
            </a:r>
            <a:r>
              <a:rPr lang="en-US" altLang="en-US" dirty="0"/>
              <a:t> du travail par le </a:t>
            </a:r>
            <a:r>
              <a:rPr lang="en-US" altLang="en-US" dirty="0" err="1"/>
              <a:t>gouvernement</a:t>
            </a:r>
            <a:r>
              <a:rPr lang="en-US" altLang="en-US" dirty="0"/>
              <a:t>", </a:t>
            </a:r>
            <a:r>
              <a:rPr lang="en-US" altLang="en-US" dirty="0" err="1"/>
              <a:t>alors</a:t>
            </a:r>
            <a:r>
              <a:rPr lang="en-US" altLang="en-US" dirty="0"/>
              <a:t> il y aura </a:t>
            </a:r>
            <a:r>
              <a:rPr lang="en-US" altLang="en-US" dirty="0" err="1"/>
              <a:t>une</a:t>
            </a:r>
            <a:r>
              <a:rPr lang="en-US" altLang="en-US" dirty="0"/>
              <a:t> "</a:t>
            </a:r>
            <a:r>
              <a:rPr lang="en-US" altLang="en-US" dirty="0" err="1"/>
              <a:t>réduction</a:t>
            </a:r>
            <a:r>
              <a:rPr lang="en-US" altLang="en-US" dirty="0"/>
              <a:t> de </a:t>
            </a:r>
            <a:r>
              <a:rPr lang="en-US" altLang="en-US" dirty="0" err="1"/>
              <a:t>l'incidence</a:t>
            </a:r>
            <a:r>
              <a:rPr lang="en-US" altLang="en-US" dirty="0"/>
              <a:t> du travail des enfants dans les </a:t>
            </a:r>
            <a:r>
              <a:rPr lang="en-US" altLang="en-US" dirty="0" err="1"/>
              <a:t>communautés</a:t>
            </a:r>
            <a:r>
              <a:rPr lang="en-US" altLang="en-US" dirty="0"/>
              <a:t> </a:t>
            </a:r>
            <a:r>
              <a:rPr lang="en-US" altLang="en-US" dirty="0" err="1"/>
              <a:t>ciblées</a:t>
            </a:r>
            <a:r>
              <a:rPr lang="en-US" altLang="en-US" dirty="0"/>
              <a:t>".  </a:t>
            </a:r>
            <a:r>
              <a:rPr lang="en-US" altLang="en-US" dirty="0" err="1"/>
              <a:t>Ces</a:t>
            </a:r>
            <a:r>
              <a:rPr lang="en-US" altLang="en-US" dirty="0"/>
              <a:t> trois </a:t>
            </a:r>
            <a:r>
              <a:rPr lang="en-US" altLang="en-US" dirty="0" err="1"/>
              <a:t>résultats</a:t>
            </a:r>
            <a:r>
              <a:rPr lang="en-US" altLang="en-US" dirty="0"/>
              <a:t> </a:t>
            </a:r>
            <a:r>
              <a:rPr lang="en-US" altLang="en-US" dirty="0" err="1"/>
              <a:t>sont</a:t>
            </a:r>
            <a:r>
              <a:rPr lang="en-US" altLang="en-US" dirty="0"/>
              <a:t> </a:t>
            </a:r>
            <a:r>
              <a:rPr lang="en-US" altLang="en-US" dirty="0" err="1"/>
              <a:t>nécessaires</a:t>
            </a:r>
            <a:r>
              <a:rPr lang="en-US" altLang="en-US" dirty="0"/>
              <a:t>.</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err="1"/>
              <a:t>En</a:t>
            </a:r>
            <a:r>
              <a:rPr lang="en-US" altLang="en-US" dirty="0"/>
              <a:t> </a:t>
            </a:r>
            <a:r>
              <a:rPr lang="en-US" altLang="en-US" dirty="0" err="1"/>
              <a:t>ce</a:t>
            </a:r>
            <a:r>
              <a:rPr lang="en-US" altLang="en-US" dirty="0"/>
              <a:t> qui </a:t>
            </a:r>
            <a:r>
              <a:rPr lang="en-US" altLang="en-US" dirty="0" err="1"/>
              <a:t>concerne</a:t>
            </a:r>
            <a:r>
              <a:rPr lang="en-US" altLang="en-US" dirty="0"/>
              <a:t> les sous </a:t>
            </a:r>
            <a:r>
              <a:rPr lang="en-US" altLang="en-US" dirty="0" err="1"/>
              <a:t>résultats</a:t>
            </a:r>
            <a:r>
              <a:rPr lang="en-US" altLang="en-US" dirty="0"/>
              <a:t> qui </a:t>
            </a:r>
            <a:r>
              <a:rPr lang="en-US" altLang="en-US" dirty="0" err="1"/>
              <a:t>sont</a:t>
            </a:r>
            <a:r>
              <a:rPr lang="en-US" altLang="en-US" dirty="0"/>
              <a:t> </a:t>
            </a:r>
            <a:r>
              <a:rPr lang="en-US" altLang="en-US" dirty="0" err="1"/>
              <a:t>nécessaires</a:t>
            </a:r>
            <a:r>
              <a:rPr lang="en-US" altLang="en-US" dirty="0"/>
              <a:t> et </a:t>
            </a:r>
            <a:r>
              <a:rPr lang="en-US" altLang="en-US" dirty="0" err="1"/>
              <a:t>suffisants</a:t>
            </a:r>
            <a:r>
              <a:rPr lang="en-US" altLang="en-US" dirty="0"/>
              <a:t> pour </a:t>
            </a:r>
            <a:r>
              <a:rPr lang="en-US" altLang="en-US" dirty="0" err="1"/>
              <a:t>atteindre</a:t>
            </a:r>
            <a:r>
              <a:rPr lang="en-US" altLang="en-US" dirty="0"/>
              <a:t> le premier </a:t>
            </a:r>
            <a:r>
              <a:rPr lang="en-US" altLang="en-US" dirty="0" err="1"/>
              <a:t>résultat</a:t>
            </a:r>
            <a:r>
              <a:rPr lang="en-US" altLang="en-US" dirty="0"/>
              <a:t>, nous </a:t>
            </a:r>
            <a:r>
              <a:rPr lang="en-US" altLang="en-US" dirty="0" err="1"/>
              <a:t>avons</a:t>
            </a:r>
            <a:r>
              <a:rPr lang="en-US" altLang="en-US" dirty="0"/>
              <a:t> deux-" </a:t>
            </a:r>
            <a:r>
              <a:rPr lang="en-US" altLang="en-US" dirty="0" err="1"/>
              <a:t>Amélioration</a:t>
            </a:r>
            <a:r>
              <a:rPr lang="en-US" altLang="en-US" dirty="0"/>
              <a:t> de la </a:t>
            </a:r>
            <a:r>
              <a:rPr lang="en-US" altLang="en-US" dirty="0" err="1"/>
              <a:t>capacité</a:t>
            </a:r>
            <a:r>
              <a:rPr lang="en-US" altLang="en-US" dirty="0"/>
              <a:t> de la </a:t>
            </a:r>
            <a:r>
              <a:rPr lang="en-US" altLang="en-US" dirty="0" err="1"/>
              <a:t>société</a:t>
            </a:r>
            <a:r>
              <a:rPr lang="en-US" altLang="en-US" dirty="0"/>
              <a:t> civile </a:t>
            </a:r>
            <a:r>
              <a:rPr lang="en-US" altLang="en-US" dirty="0" err="1"/>
              <a:t>à</a:t>
            </a:r>
            <a:r>
              <a:rPr lang="en-US" altLang="en-US" dirty="0"/>
              <a:t> </a:t>
            </a:r>
            <a:r>
              <a:rPr lang="en-US" altLang="en-US" dirty="0" err="1"/>
              <a:t>lutter</a:t>
            </a:r>
            <a:r>
              <a:rPr lang="en-US" altLang="en-US" dirty="0"/>
              <a:t> </a:t>
            </a:r>
            <a:r>
              <a:rPr lang="en-US" altLang="en-US" dirty="0" err="1"/>
              <a:t>contre</a:t>
            </a:r>
            <a:r>
              <a:rPr lang="en-US" altLang="en-US" dirty="0"/>
              <a:t> le travail des enfants" ET "Augmentation des </a:t>
            </a:r>
            <a:r>
              <a:rPr lang="en-US" altLang="en-US" dirty="0" err="1"/>
              <a:t>ressources</a:t>
            </a:r>
            <a:r>
              <a:rPr lang="en-US" altLang="en-US" dirty="0"/>
              <a:t> de la </a:t>
            </a:r>
            <a:r>
              <a:rPr lang="en-US" altLang="en-US" dirty="0" err="1"/>
              <a:t>société</a:t>
            </a:r>
            <a:r>
              <a:rPr lang="en-US" altLang="en-US" dirty="0"/>
              <a:t> civile pour </a:t>
            </a:r>
            <a:r>
              <a:rPr lang="en-US" altLang="en-US" dirty="0" err="1"/>
              <a:t>lutter</a:t>
            </a:r>
            <a:r>
              <a:rPr lang="en-US" altLang="en-US" dirty="0"/>
              <a:t> </a:t>
            </a:r>
            <a:r>
              <a:rPr lang="en-US" altLang="en-US" dirty="0" err="1"/>
              <a:t>contre</a:t>
            </a:r>
            <a:r>
              <a:rPr lang="en-US" altLang="en-US" dirty="0"/>
              <a:t> le travail des enfants".  Si </a:t>
            </a:r>
            <a:r>
              <a:rPr lang="en-US" altLang="en-US" dirty="0" err="1"/>
              <a:t>ces</a:t>
            </a:r>
            <a:r>
              <a:rPr lang="en-US" altLang="en-US" dirty="0"/>
              <a:t> deux </a:t>
            </a:r>
            <a:r>
              <a:rPr lang="en-US" altLang="en-US" dirty="0" err="1"/>
              <a:t>résultats</a:t>
            </a:r>
            <a:r>
              <a:rPr lang="en-US" altLang="en-US" dirty="0"/>
              <a:t> </a:t>
            </a:r>
            <a:r>
              <a:rPr lang="en-US" altLang="en-US" dirty="0" err="1"/>
              <a:t>sont</a:t>
            </a:r>
            <a:r>
              <a:rPr lang="en-US" altLang="en-US" dirty="0"/>
              <a:t> </a:t>
            </a:r>
            <a:r>
              <a:rPr lang="en-US" altLang="en-US" dirty="0" err="1"/>
              <a:t>atteints</a:t>
            </a:r>
            <a:r>
              <a:rPr lang="en-US" altLang="en-US" dirty="0"/>
              <a:t>, </a:t>
            </a:r>
            <a:r>
              <a:rPr lang="en-US" altLang="en-US" dirty="0" err="1"/>
              <a:t>alors</a:t>
            </a:r>
            <a:r>
              <a:rPr lang="en-US" altLang="en-US" dirty="0"/>
              <a:t> nous nous </a:t>
            </a:r>
            <a:r>
              <a:rPr lang="en-US" altLang="en-US" dirty="0" err="1"/>
              <a:t>attendons</a:t>
            </a:r>
            <a:r>
              <a:rPr lang="en-US" altLang="en-US" dirty="0"/>
              <a:t> </a:t>
            </a:r>
            <a:r>
              <a:rPr lang="en-US" altLang="en-US" dirty="0" err="1"/>
              <a:t>à</a:t>
            </a:r>
            <a:r>
              <a:rPr lang="en-US" altLang="en-US" dirty="0"/>
              <a:t> </a:t>
            </a:r>
            <a:r>
              <a:rPr lang="en-US" altLang="en-US" dirty="0" err="1"/>
              <a:t>ce</a:t>
            </a:r>
            <a:r>
              <a:rPr lang="en-US" altLang="en-US" dirty="0"/>
              <a:t> </a:t>
            </a:r>
            <a:r>
              <a:rPr lang="en-US" altLang="en-US" dirty="0" err="1"/>
              <a:t>qu'il</a:t>
            </a:r>
            <a:r>
              <a:rPr lang="en-US" altLang="en-US" dirty="0"/>
              <a:t> y </a:t>
            </a:r>
            <a:r>
              <a:rPr lang="en-US" altLang="en-US" dirty="0" err="1"/>
              <a:t>ait</a:t>
            </a:r>
            <a:r>
              <a:rPr lang="en-US" altLang="en-US" dirty="0"/>
              <a:t> </a:t>
            </a:r>
            <a:r>
              <a:rPr lang="en-US" altLang="en-US" dirty="0" err="1"/>
              <a:t>une</a:t>
            </a:r>
            <a:r>
              <a:rPr lang="en-US" altLang="en-US" dirty="0"/>
              <a:t> "</a:t>
            </a:r>
            <a:r>
              <a:rPr lang="en-US" altLang="en-US" dirty="0" err="1"/>
              <a:t>amélioration</a:t>
            </a:r>
            <a:r>
              <a:rPr lang="en-US" altLang="en-US" dirty="0"/>
              <a:t> de la mise </a:t>
            </a:r>
            <a:r>
              <a:rPr lang="en-US" altLang="en-US" dirty="0" err="1"/>
              <a:t>en</a:t>
            </a:r>
            <a:r>
              <a:rPr lang="en-US" altLang="en-US" dirty="0"/>
              <a:t> </a:t>
            </a:r>
            <a:r>
              <a:rPr lang="en-US" altLang="en-US" dirty="0" err="1"/>
              <a:t>œuvre</a:t>
            </a:r>
            <a:r>
              <a:rPr lang="en-US" altLang="en-US" dirty="0"/>
              <a:t> des </a:t>
            </a:r>
            <a:r>
              <a:rPr lang="en-US" altLang="en-US" dirty="0" err="1"/>
              <a:t>programmes</a:t>
            </a:r>
            <a:r>
              <a:rPr lang="en-US" altLang="en-US" dirty="0"/>
              <a:t> sur le travail des enfants par la </a:t>
            </a:r>
            <a:r>
              <a:rPr lang="en-US" altLang="en-US" dirty="0" err="1"/>
              <a:t>société</a:t>
            </a:r>
            <a:r>
              <a:rPr lang="en-US" altLang="en-US" dirty="0"/>
              <a:t> civile". </a:t>
            </a:r>
            <a:endParaRPr lang="en-US" altLang="en-US" sz="1200" b="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53</a:t>
            </a:fld>
            <a:endParaRPr lang="en-US" altLang="en-US"/>
          </a:p>
        </p:txBody>
      </p:sp>
    </p:spTree>
    <p:extLst>
      <p:ext uri="{BB962C8B-B14F-4D97-AF65-F5344CB8AC3E}">
        <p14:creationId xmlns:p14="http://schemas.microsoft.com/office/powerpoint/2010/main" val="11375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Nous </a:t>
            </a:r>
            <a:r>
              <a:rPr lang="en-US" altLang="en-US" dirty="0" err="1"/>
              <a:t>avons</a:t>
            </a:r>
            <a:r>
              <a:rPr lang="en-US" altLang="en-US" dirty="0"/>
              <a:t> </a:t>
            </a:r>
            <a:r>
              <a:rPr lang="en-US" altLang="en-US" dirty="0" err="1"/>
              <a:t>maintenant</a:t>
            </a:r>
            <a:r>
              <a:rPr lang="en-US" altLang="en-US" dirty="0"/>
              <a:t> </a:t>
            </a:r>
            <a:r>
              <a:rPr lang="en-US" altLang="en-US" dirty="0" err="1"/>
              <a:t>parlé</a:t>
            </a:r>
            <a:r>
              <a:rPr lang="en-US" altLang="en-US" dirty="0"/>
              <a:t> des </a:t>
            </a:r>
            <a:r>
              <a:rPr lang="en-US" altLang="en-US" dirty="0" err="1"/>
              <a:t>éléments</a:t>
            </a:r>
            <a:r>
              <a:rPr lang="en-US" altLang="en-US" dirty="0"/>
              <a:t> </a:t>
            </a:r>
            <a:r>
              <a:rPr lang="en-US" altLang="en-US" dirty="0" err="1"/>
              <a:t>clés</a:t>
            </a:r>
            <a:r>
              <a:rPr lang="en-US" altLang="en-US" dirty="0"/>
              <a:t> des bons cadres de </a:t>
            </a:r>
            <a:r>
              <a:rPr lang="en-US" altLang="en-US" dirty="0" err="1"/>
              <a:t>résultats</a:t>
            </a:r>
            <a:r>
              <a:rPr lang="en-US" altLang="en-US" dirty="0"/>
              <a:t>, </a:t>
            </a:r>
            <a:r>
              <a:rPr lang="en-US" altLang="en-US" dirty="0" err="1"/>
              <a:t>à</a:t>
            </a:r>
            <a:r>
              <a:rPr lang="en-US" altLang="en-US" dirty="0"/>
              <a:t> savoir </a:t>
            </a:r>
            <a:r>
              <a:rPr lang="en-US" altLang="en-US" dirty="0" err="1"/>
              <a:t>une</a:t>
            </a:r>
            <a:r>
              <a:rPr lang="en-US" altLang="en-US" dirty="0"/>
              <a:t> bonne </a:t>
            </a:r>
            <a:r>
              <a:rPr lang="en-US" altLang="en-US" dirty="0" err="1"/>
              <a:t>logique</a:t>
            </a:r>
            <a:r>
              <a:rPr lang="en-US" altLang="en-US" dirty="0"/>
              <a:t> </a:t>
            </a:r>
            <a:r>
              <a:rPr lang="en-US" altLang="en-US" dirty="0" err="1"/>
              <a:t>causale</a:t>
            </a:r>
            <a:r>
              <a:rPr lang="en-US" altLang="en-US" dirty="0"/>
              <a:t>, des </a:t>
            </a:r>
            <a:r>
              <a:rPr lang="en-US" altLang="en-US" dirty="0" err="1"/>
              <a:t>énoncés</a:t>
            </a:r>
            <a:r>
              <a:rPr lang="en-US" altLang="en-US" dirty="0"/>
              <a:t> de </a:t>
            </a:r>
            <a:r>
              <a:rPr lang="en-US" altLang="en-US" dirty="0" err="1"/>
              <a:t>résultats</a:t>
            </a:r>
            <a:r>
              <a:rPr lang="en-US" altLang="en-US" dirty="0"/>
              <a:t> bien </a:t>
            </a:r>
            <a:r>
              <a:rPr lang="en-US" altLang="en-US" dirty="0" err="1"/>
              <a:t>rédigés</a:t>
            </a:r>
            <a:r>
              <a:rPr lang="en-US" altLang="en-US" dirty="0"/>
              <a:t> et la </a:t>
            </a:r>
            <a:r>
              <a:rPr lang="en-US" altLang="en-US" dirty="0" err="1"/>
              <a:t>garantie</a:t>
            </a:r>
            <a:r>
              <a:rPr lang="en-US" altLang="en-US" dirty="0"/>
              <a:t> que les </a:t>
            </a:r>
            <a:r>
              <a:rPr lang="en-US" altLang="en-US" dirty="0" err="1"/>
              <a:t>résultats</a:t>
            </a:r>
            <a:r>
              <a:rPr lang="en-US" altLang="en-US" dirty="0"/>
              <a:t> du cadre </a:t>
            </a:r>
            <a:r>
              <a:rPr lang="en-US" altLang="en-US" dirty="0" err="1"/>
              <a:t>sont</a:t>
            </a:r>
            <a:r>
              <a:rPr lang="en-US" altLang="en-US" dirty="0"/>
              <a:t> </a:t>
            </a:r>
            <a:r>
              <a:rPr lang="en-US" altLang="en-US" dirty="0" err="1"/>
              <a:t>nécessaires</a:t>
            </a:r>
            <a:r>
              <a:rPr lang="en-US" altLang="en-US" dirty="0"/>
              <a:t> et </a:t>
            </a:r>
            <a:r>
              <a:rPr lang="en-US" altLang="en-US" dirty="0" err="1"/>
              <a:t>suffisants</a:t>
            </a:r>
            <a:r>
              <a:rPr lang="en-US" altLang="en-US"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Il </a:t>
            </a:r>
            <a:r>
              <a:rPr lang="en-US" altLang="en-US" dirty="0" err="1"/>
              <a:t>convient</a:t>
            </a:r>
            <a:r>
              <a:rPr lang="en-US" altLang="en-US" dirty="0"/>
              <a:t> de </a:t>
            </a:r>
            <a:r>
              <a:rPr lang="en-US" altLang="en-US" dirty="0" err="1"/>
              <a:t>mentionner</a:t>
            </a:r>
            <a:r>
              <a:rPr lang="en-US" altLang="en-US" dirty="0"/>
              <a:t> </a:t>
            </a:r>
            <a:r>
              <a:rPr lang="en-US" altLang="en-US" dirty="0" err="1"/>
              <a:t>quelques</a:t>
            </a:r>
            <a:r>
              <a:rPr lang="en-US" altLang="en-US" dirty="0"/>
              <a:t> </a:t>
            </a:r>
            <a:r>
              <a:rPr lang="en-US" altLang="en-US" dirty="0" err="1"/>
              <a:t>erreurs</a:t>
            </a:r>
            <a:r>
              <a:rPr lang="en-US" altLang="en-US" dirty="0"/>
              <a:t> </a:t>
            </a:r>
            <a:r>
              <a:rPr lang="en-US" altLang="en-US" dirty="0" err="1"/>
              <a:t>courantes</a:t>
            </a:r>
            <a:r>
              <a:rPr lang="en-US" altLang="en-US" dirty="0"/>
              <a:t> </a:t>
            </a:r>
            <a:r>
              <a:rPr lang="en-US" altLang="en-US" dirty="0" err="1"/>
              <a:t>à</a:t>
            </a:r>
            <a:r>
              <a:rPr lang="en-US" altLang="en-US" dirty="0"/>
              <a:t> </a:t>
            </a:r>
            <a:r>
              <a:rPr lang="en-US" altLang="en-US" dirty="0" err="1"/>
              <a:t>éviter</a:t>
            </a:r>
            <a:r>
              <a:rPr lang="en-US" altLang="en-US" dirty="0"/>
              <a:t> </a:t>
            </a:r>
            <a:r>
              <a:rPr lang="en-US" altLang="en-US" dirty="0" err="1"/>
              <a:t>lors</a:t>
            </a:r>
            <a:r>
              <a:rPr lang="en-US" altLang="en-US" dirty="0"/>
              <a:t> du </a:t>
            </a:r>
            <a:r>
              <a:rPr lang="en-US" altLang="en-US" dirty="0" err="1"/>
              <a:t>développement</a:t>
            </a:r>
            <a:r>
              <a:rPr lang="en-US" altLang="en-US" dirty="0"/>
              <a:t> du cadre </a:t>
            </a:r>
            <a:r>
              <a:rPr lang="en-US" altLang="en-US" dirty="0" err="1"/>
              <a:t>complet</a:t>
            </a:r>
            <a:r>
              <a:rPr lang="en-US" altLang="en-US"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La première </a:t>
            </a:r>
            <a:r>
              <a:rPr lang="en-US" altLang="en-US" dirty="0" err="1"/>
              <a:t>est</a:t>
            </a:r>
            <a:r>
              <a:rPr lang="en-US" altLang="en-US" dirty="0"/>
              <a:t> </a:t>
            </a:r>
            <a:r>
              <a:rPr lang="en-US" altLang="en-US" dirty="0" err="1"/>
              <a:t>l'utilisation</a:t>
            </a:r>
            <a:r>
              <a:rPr lang="en-US" altLang="en-US" dirty="0"/>
              <a:t> de </a:t>
            </a:r>
            <a:r>
              <a:rPr lang="en-US" altLang="en-US" dirty="0" err="1"/>
              <a:t>résultats</a:t>
            </a:r>
            <a:r>
              <a:rPr lang="en-US" altLang="en-US" dirty="0"/>
              <a:t> </a:t>
            </a:r>
            <a:r>
              <a:rPr lang="en-US" altLang="en-US" dirty="0" err="1"/>
              <a:t>catégoriques</a:t>
            </a:r>
            <a:r>
              <a:rPr lang="en-US" altLang="en-US" dirty="0"/>
              <a:t> </a:t>
            </a:r>
            <a:r>
              <a:rPr lang="en-US" altLang="en-US" dirty="0" err="1"/>
              <a:t>ou</a:t>
            </a:r>
            <a:r>
              <a:rPr lang="en-US" altLang="en-US" dirty="0"/>
              <a:t> </a:t>
            </a:r>
            <a:r>
              <a:rPr lang="en-US" altLang="en-US" dirty="0" err="1"/>
              <a:t>définitionnels</a:t>
            </a:r>
            <a:r>
              <a:rPr lang="en-US" altLang="en-US" dirty="0"/>
              <a:t>. Il </a:t>
            </a:r>
            <a:r>
              <a:rPr lang="en-US" altLang="en-US" dirty="0" err="1"/>
              <a:t>s'agit</a:t>
            </a:r>
            <a:r>
              <a:rPr lang="en-US" altLang="en-US" dirty="0"/>
              <a:t> de </a:t>
            </a:r>
            <a:r>
              <a:rPr lang="en-US" altLang="en-US" dirty="0" err="1"/>
              <a:t>catégories</a:t>
            </a:r>
            <a:r>
              <a:rPr lang="en-US" altLang="en-US" dirty="0"/>
              <a:t> </a:t>
            </a:r>
            <a:r>
              <a:rPr lang="en-US" altLang="en-US" dirty="0" err="1"/>
              <a:t>ou</a:t>
            </a:r>
            <a:r>
              <a:rPr lang="en-US" altLang="en-US" dirty="0"/>
              <a:t> de </a:t>
            </a:r>
            <a:r>
              <a:rPr lang="en-US" altLang="en-US" dirty="0" err="1"/>
              <a:t>composants</a:t>
            </a:r>
            <a:r>
              <a:rPr lang="en-US" altLang="en-US" dirty="0"/>
              <a:t> d'un </a:t>
            </a:r>
            <a:r>
              <a:rPr lang="en-US" altLang="en-US" dirty="0" err="1"/>
              <a:t>autre</a:t>
            </a:r>
            <a:r>
              <a:rPr lang="en-US" altLang="en-US" dirty="0"/>
              <a:t> </a:t>
            </a:r>
            <a:r>
              <a:rPr lang="en-US" altLang="en-US" dirty="0" err="1"/>
              <a:t>résultat</a:t>
            </a:r>
            <a:r>
              <a:rPr lang="en-US" altLang="en-US" dirty="0"/>
              <a:t> et, </a:t>
            </a:r>
            <a:r>
              <a:rPr lang="en-US" altLang="en-US" dirty="0" err="1"/>
              <a:t>en</a:t>
            </a:r>
            <a:r>
              <a:rPr lang="en-US" altLang="en-US" dirty="0"/>
              <a:t> tant que </a:t>
            </a:r>
            <a:r>
              <a:rPr lang="en-US" altLang="en-US" dirty="0" err="1"/>
              <a:t>tels</a:t>
            </a:r>
            <a:r>
              <a:rPr lang="en-US" altLang="en-US" dirty="0"/>
              <a:t>, il </a:t>
            </a:r>
            <a:r>
              <a:rPr lang="en-US" altLang="en-US" dirty="0" err="1"/>
              <a:t>n'y</a:t>
            </a:r>
            <a:r>
              <a:rPr lang="en-US" altLang="en-US" dirty="0"/>
              <a:t> a pas de relation de cause </a:t>
            </a:r>
            <a:r>
              <a:rPr lang="en-US" altLang="en-US" dirty="0" err="1"/>
              <a:t>à</a:t>
            </a:r>
            <a:r>
              <a:rPr lang="en-US" altLang="en-US" dirty="0"/>
              <a:t> </a:t>
            </a:r>
            <a:r>
              <a:rPr lang="en-US" altLang="en-US" dirty="0" err="1"/>
              <a:t>effet</a:t>
            </a:r>
            <a:r>
              <a:rPr lang="en-US" altLang="en-US" dirty="0"/>
              <a:t> entre les </a:t>
            </a:r>
            <a:r>
              <a:rPr lang="en-US" altLang="en-US" dirty="0" err="1"/>
              <a:t>résultats</a:t>
            </a:r>
            <a:r>
              <a:rPr lang="en-US" altLang="en-US" dirty="0"/>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Dans </a:t>
            </a:r>
            <a:r>
              <a:rPr lang="en-US" altLang="en-US" dirty="0" err="1"/>
              <a:t>l'exemple</a:t>
            </a:r>
            <a:r>
              <a:rPr lang="en-US" altLang="en-US" dirty="0"/>
              <a:t> de la diapositive, les trois </a:t>
            </a:r>
            <a:r>
              <a:rPr lang="en-US" altLang="en-US" dirty="0" err="1"/>
              <a:t>résultats</a:t>
            </a:r>
            <a:r>
              <a:rPr lang="en-US" altLang="en-US"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t>
            </a:r>
            <a:r>
              <a:rPr lang="en-US" altLang="en-US" dirty="0" err="1"/>
              <a:t>Réduction</a:t>
            </a:r>
            <a:r>
              <a:rPr lang="en-US" altLang="en-US" dirty="0"/>
              <a:t> du travail des enfants", "</a:t>
            </a:r>
            <a:r>
              <a:rPr lang="en-US" altLang="en-US" dirty="0" err="1"/>
              <a:t>réduction</a:t>
            </a:r>
            <a:r>
              <a:rPr lang="en-US" altLang="en-US" dirty="0"/>
              <a:t> des </a:t>
            </a:r>
            <a:r>
              <a:rPr lang="en-US" altLang="en-US" dirty="0" err="1"/>
              <a:t>pires</a:t>
            </a:r>
            <a:r>
              <a:rPr lang="en-US" altLang="en-US" dirty="0"/>
              <a:t> </a:t>
            </a:r>
            <a:r>
              <a:rPr lang="en-US" altLang="en-US" dirty="0" err="1"/>
              <a:t>formes</a:t>
            </a:r>
            <a:r>
              <a:rPr lang="en-US" altLang="en-US" dirty="0"/>
              <a:t> de travail des enfants" et "</a:t>
            </a:r>
            <a:r>
              <a:rPr lang="en-US" altLang="en-US" dirty="0" err="1"/>
              <a:t>réduction</a:t>
            </a:r>
            <a:r>
              <a:rPr lang="en-US" altLang="en-US" dirty="0"/>
              <a:t> du travail </a:t>
            </a:r>
            <a:r>
              <a:rPr lang="en-US" altLang="en-US" dirty="0" err="1"/>
              <a:t>dangereux</a:t>
            </a:r>
            <a:r>
              <a:rPr lang="en-US" altLang="en-US" dirty="0"/>
              <a:t>" </a:t>
            </a:r>
            <a:r>
              <a:rPr lang="en-US" altLang="en-US" dirty="0" err="1"/>
              <a:t>sont</a:t>
            </a:r>
            <a:r>
              <a:rPr lang="en-US" altLang="en-US" dirty="0"/>
              <a:t> </a:t>
            </a:r>
            <a:r>
              <a:rPr lang="en-US" altLang="en-US" dirty="0" err="1"/>
              <a:t>simplement</a:t>
            </a:r>
            <a:r>
              <a:rPr lang="en-US" altLang="en-US" dirty="0"/>
              <a:t> des </a:t>
            </a:r>
            <a:r>
              <a:rPr lang="en-US" altLang="en-US" dirty="0" err="1"/>
              <a:t>catégories</a:t>
            </a:r>
            <a:r>
              <a:rPr lang="en-US" altLang="en-US" dirty="0"/>
              <a:t> de travail des enfants.  Il </a:t>
            </a:r>
            <a:r>
              <a:rPr lang="en-US" altLang="en-US" dirty="0" err="1"/>
              <a:t>n'y</a:t>
            </a:r>
            <a:r>
              <a:rPr lang="en-US" altLang="en-US" dirty="0"/>
              <a:t> a pas de relation </a:t>
            </a:r>
            <a:r>
              <a:rPr lang="en-US" altLang="en-US" dirty="0" err="1"/>
              <a:t>occasionnelle</a:t>
            </a:r>
            <a:r>
              <a:rPr lang="en-US" altLang="en-US" dirty="0"/>
              <a:t> "</a:t>
            </a:r>
            <a:r>
              <a:rPr lang="en-US" altLang="en-US" dirty="0" err="1"/>
              <a:t>si-alors</a:t>
            </a:r>
            <a:r>
              <a:rPr lang="en-US" altLang="en-US" dirty="0"/>
              <a:t>" avec </a:t>
            </a:r>
            <a:r>
              <a:rPr lang="en-US" altLang="en-US" dirty="0" err="1"/>
              <a:t>l'objectif</a:t>
            </a:r>
            <a:r>
              <a:rPr lang="en-US" altLang="en-US" dirty="0"/>
              <a:t> du </a:t>
            </a:r>
            <a:r>
              <a:rPr lang="en-US" altLang="en-US" dirty="0" err="1"/>
              <a:t>projet</a:t>
            </a:r>
            <a:r>
              <a:rPr lang="en-US" altLang="en-US" dirty="0"/>
              <a:t> car </a:t>
            </a:r>
            <a:r>
              <a:rPr lang="en-US" altLang="en-US" dirty="0" err="1"/>
              <a:t>ils</a:t>
            </a:r>
            <a:r>
              <a:rPr lang="en-US" altLang="en-US" dirty="0"/>
              <a:t> </a:t>
            </a:r>
            <a:r>
              <a:rPr lang="en-US" altLang="en-US" dirty="0" err="1"/>
              <a:t>sont</a:t>
            </a:r>
            <a:r>
              <a:rPr lang="en-US" altLang="en-US" dirty="0"/>
              <a:t> </a:t>
            </a:r>
            <a:r>
              <a:rPr lang="en-US" altLang="en-US" dirty="0" err="1"/>
              <a:t>collectivement</a:t>
            </a:r>
            <a:r>
              <a:rPr lang="en-US" altLang="en-US" dirty="0"/>
              <a:t> les </a:t>
            </a:r>
            <a:r>
              <a:rPr lang="en-US" altLang="en-US" dirty="0" err="1"/>
              <a:t>mêmes</a:t>
            </a:r>
            <a:r>
              <a:rPr lang="en-US" altLang="en-US" dirty="0"/>
              <a:t> que </a:t>
            </a:r>
            <a:r>
              <a:rPr lang="en-US" altLang="en-US" dirty="0" err="1"/>
              <a:t>l'objectif</a:t>
            </a:r>
            <a:r>
              <a:rPr lang="en-US" altLang="en-US" dirty="0"/>
              <a:t> du </a:t>
            </a:r>
            <a:r>
              <a:rPr lang="en-US" altLang="en-US" dirty="0" err="1"/>
              <a:t>projet</a:t>
            </a:r>
            <a:r>
              <a:rPr lang="en-US" altLang="en-US"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Dans </a:t>
            </a:r>
            <a:r>
              <a:rPr lang="en-US" altLang="en-US" dirty="0" err="1"/>
              <a:t>cet</a:t>
            </a:r>
            <a:r>
              <a:rPr lang="en-US" altLang="en-US" dirty="0"/>
              <a:t> </a:t>
            </a:r>
            <a:r>
              <a:rPr lang="en-US" altLang="en-US" dirty="0" err="1"/>
              <a:t>exemple</a:t>
            </a:r>
            <a:r>
              <a:rPr lang="en-US" altLang="en-US" dirty="0"/>
              <a:t>, </a:t>
            </a:r>
            <a:r>
              <a:rPr lang="en-US" altLang="en-US" dirty="0" err="1"/>
              <a:t>s'il</a:t>
            </a:r>
            <a:r>
              <a:rPr lang="en-US" altLang="en-US" dirty="0"/>
              <a:t> </a:t>
            </a:r>
            <a:r>
              <a:rPr lang="en-US" altLang="en-US" dirty="0" err="1"/>
              <a:t>était</a:t>
            </a:r>
            <a:r>
              <a:rPr lang="en-US" altLang="en-US" dirty="0"/>
              <a:t> important pour le </a:t>
            </a:r>
            <a:r>
              <a:rPr lang="en-US" altLang="en-US" dirty="0" err="1"/>
              <a:t>projet</a:t>
            </a:r>
            <a:r>
              <a:rPr lang="en-US" altLang="en-US" dirty="0"/>
              <a:t> de </a:t>
            </a:r>
            <a:r>
              <a:rPr lang="en-US" altLang="en-US" dirty="0" err="1"/>
              <a:t>mesurer</a:t>
            </a:r>
            <a:r>
              <a:rPr lang="en-US" altLang="en-US" dirty="0"/>
              <a:t> </a:t>
            </a:r>
            <a:r>
              <a:rPr lang="en-US" altLang="en-US" dirty="0" err="1"/>
              <a:t>chaque</a:t>
            </a:r>
            <a:r>
              <a:rPr lang="en-US" altLang="en-US" dirty="0"/>
              <a:t> type de travail des enfants, </a:t>
            </a:r>
            <a:r>
              <a:rPr lang="en-US" altLang="en-US" dirty="0" err="1"/>
              <a:t>l'indicateur</a:t>
            </a:r>
            <a:r>
              <a:rPr lang="en-US" altLang="en-US" dirty="0"/>
              <a:t> pour </a:t>
            </a:r>
            <a:r>
              <a:rPr lang="en-US" altLang="en-US" dirty="0" err="1"/>
              <a:t>l'objectif</a:t>
            </a:r>
            <a:r>
              <a:rPr lang="en-US" altLang="en-US" dirty="0"/>
              <a:t> du </a:t>
            </a:r>
            <a:r>
              <a:rPr lang="en-US" altLang="en-US" dirty="0" err="1"/>
              <a:t>projet</a:t>
            </a:r>
            <a:r>
              <a:rPr lang="en-US" altLang="en-US" dirty="0"/>
              <a:t> </a:t>
            </a:r>
            <a:r>
              <a:rPr lang="en-US" altLang="en-US" dirty="0" err="1"/>
              <a:t>peut</a:t>
            </a:r>
            <a:r>
              <a:rPr lang="en-US" altLang="en-US" dirty="0"/>
              <a:t> </a:t>
            </a:r>
            <a:r>
              <a:rPr lang="en-US" altLang="en-US" dirty="0" err="1"/>
              <a:t>être</a:t>
            </a:r>
            <a:r>
              <a:rPr lang="en-US" altLang="en-US" dirty="0"/>
              <a:t> </a:t>
            </a:r>
            <a:r>
              <a:rPr lang="en-US" altLang="en-US" dirty="0" err="1"/>
              <a:t>désagrégé</a:t>
            </a:r>
            <a:r>
              <a:rPr lang="en-US" altLang="en-US" dirty="0"/>
              <a:t> par travail des enfants, </a:t>
            </a:r>
            <a:r>
              <a:rPr lang="en-US" altLang="en-US" dirty="0" err="1"/>
              <a:t>pires</a:t>
            </a:r>
            <a:r>
              <a:rPr lang="en-US" altLang="en-US" dirty="0"/>
              <a:t> </a:t>
            </a:r>
            <a:r>
              <a:rPr lang="en-US" altLang="en-US" dirty="0" err="1"/>
              <a:t>formes</a:t>
            </a:r>
            <a:r>
              <a:rPr lang="en-US" altLang="en-US" dirty="0"/>
              <a:t> et travail </a:t>
            </a:r>
            <a:r>
              <a:rPr lang="en-US" altLang="en-US" dirty="0" err="1"/>
              <a:t>dangereux</a:t>
            </a:r>
            <a:r>
              <a:rPr lang="en-US" altLang="en-US" dirty="0"/>
              <a:t>. Il ne </a:t>
            </a:r>
            <a:r>
              <a:rPr lang="en-US" altLang="en-US" dirty="0" err="1"/>
              <a:t>nécessite</a:t>
            </a:r>
            <a:r>
              <a:rPr lang="en-US" altLang="en-US" dirty="0"/>
              <a:t> pas de </a:t>
            </a:r>
            <a:r>
              <a:rPr lang="en-US" altLang="en-US" dirty="0" err="1"/>
              <a:t>résultats</a:t>
            </a:r>
            <a:r>
              <a:rPr lang="en-US" altLang="en-US" dirty="0"/>
              <a:t> </a:t>
            </a:r>
            <a:r>
              <a:rPr lang="en-US" altLang="en-US" dirty="0" err="1"/>
              <a:t>séparés</a:t>
            </a:r>
            <a:r>
              <a:rPr lang="en-US" altLang="en-US" dirty="0"/>
              <a:t> pour </a:t>
            </a:r>
            <a:r>
              <a:rPr lang="en-US" altLang="en-US" dirty="0" err="1"/>
              <a:t>chaque</a:t>
            </a:r>
            <a:r>
              <a:rPr lang="en-US" altLang="en-US" dirty="0"/>
              <a:t> type. </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EF2789C6-CFA7-4292-9CA8-09E502BA0A72}" type="slidenum">
              <a:rPr lang="en-US" altLang="en-US" sz="1200" smtClean="0"/>
              <a:pPr/>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err="1"/>
              <a:t>Examinons</a:t>
            </a:r>
            <a:r>
              <a:rPr lang="en-US" altLang="en-US" dirty="0"/>
              <a:t> un </a:t>
            </a:r>
            <a:r>
              <a:rPr lang="en-US" altLang="en-US" dirty="0" err="1"/>
              <a:t>autre</a:t>
            </a:r>
            <a:r>
              <a:rPr lang="en-US" altLang="en-US" dirty="0"/>
              <a:t> </a:t>
            </a:r>
            <a:r>
              <a:rPr lang="en-US" altLang="en-US" dirty="0" err="1"/>
              <a:t>exemple</a:t>
            </a:r>
            <a:r>
              <a:rPr lang="en-US" altLang="en-US" dirty="0"/>
              <a:t> de </a:t>
            </a:r>
            <a:r>
              <a:rPr lang="en-US" altLang="en-US" dirty="0" err="1"/>
              <a:t>résultats</a:t>
            </a:r>
            <a:r>
              <a:rPr lang="en-US" altLang="en-US" dirty="0"/>
              <a:t> </a:t>
            </a:r>
            <a:r>
              <a:rPr lang="en-US" altLang="en-US" dirty="0" err="1"/>
              <a:t>catégoriels</a:t>
            </a:r>
            <a:r>
              <a:rPr lang="en-US" altLang="en-US" dirty="0"/>
              <a:t>. Les </a:t>
            </a:r>
            <a:r>
              <a:rPr lang="en-US" altLang="en-US" dirty="0" err="1"/>
              <a:t>résultats</a:t>
            </a:r>
            <a:r>
              <a:rPr lang="en-US" altLang="en-US" dirty="0"/>
              <a:t> de </a:t>
            </a:r>
            <a:r>
              <a:rPr lang="en-US" altLang="en-US" dirty="0" err="1"/>
              <a:t>niveau</a:t>
            </a:r>
            <a:r>
              <a:rPr lang="en-US" altLang="en-US" dirty="0"/>
              <a:t> </a:t>
            </a:r>
            <a:r>
              <a:rPr lang="en-US" altLang="en-US" dirty="0" err="1"/>
              <a:t>inférieur</a:t>
            </a:r>
            <a:r>
              <a:rPr lang="en-US" altLang="en-US" dirty="0"/>
              <a:t> se </a:t>
            </a:r>
            <a:r>
              <a:rPr lang="en-US" altLang="en-US" dirty="0" err="1"/>
              <a:t>concentrent</a:t>
            </a:r>
            <a:r>
              <a:rPr lang="en-US" altLang="en-US" dirty="0"/>
              <a:t> sur </a:t>
            </a:r>
            <a:r>
              <a:rPr lang="en-US" altLang="en-US" dirty="0" err="1"/>
              <a:t>l'augmentation</a:t>
            </a:r>
            <a:r>
              <a:rPr lang="en-US" altLang="en-US" dirty="0"/>
              <a:t> de la mise </a:t>
            </a:r>
            <a:r>
              <a:rPr lang="en-US" altLang="en-US" dirty="0" err="1"/>
              <a:t>en</a:t>
            </a:r>
            <a:r>
              <a:rPr lang="en-US" altLang="en-US" dirty="0"/>
              <a:t> </a:t>
            </a:r>
            <a:r>
              <a:rPr lang="en-US" altLang="en-US" dirty="0" err="1"/>
              <a:t>œuvre</a:t>
            </a:r>
            <a:r>
              <a:rPr lang="en-US" altLang="en-US" dirty="0"/>
              <a:t> des </a:t>
            </a:r>
            <a:r>
              <a:rPr lang="en-US" altLang="en-US" dirty="0" err="1"/>
              <a:t>lois</a:t>
            </a:r>
            <a:r>
              <a:rPr lang="en-US" altLang="en-US" dirty="0"/>
              <a:t> et </a:t>
            </a:r>
            <a:r>
              <a:rPr lang="en-US" altLang="en-US" dirty="0" err="1"/>
              <a:t>règlements</a:t>
            </a:r>
            <a:r>
              <a:rPr lang="en-US" altLang="en-US" dirty="0"/>
              <a:t> </a:t>
            </a:r>
            <a:r>
              <a:rPr lang="en-US" altLang="en-US" dirty="0" err="1"/>
              <a:t>nationaux</a:t>
            </a:r>
            <a:r>
              <a:rPr lang="en-US" altLang="en-US" dirty="0"/>
              <a:t>, </a:t>
            </a:r>
            <a:r>
              <a:rPr lang="en-US" altLang="en-US" dirty="0" err="1"/>
              <a:t>locaux</a:t>
            </a:r>
            <a:r>
              <a:rPr lang="en-US" altLang="en-US" dirty="0"/>
              <a:t> et </a:t>
            </a:r>
            <a:r>
              <a:rPr lang="en-US" altLang="en-US" dirty="0" err="1"/>
              <a:t>régionaux</a:t>
            </a:r>
            <a:r>
              <a:rPr lang="en-US" altLang="en-US" dirty="0"/>
              <a:t>, qui </a:t>
            </a:r>
            <a:r>
              <a:rPr lang="en-US" altLang="en-US" dirty="0" err="1"/>
              <a:t>sont</a:t>
            </a:r>
            <a:r>
              <a:rPr lang="en-US" altLang="en-US" dirty="0"/>
              <a:t> </a:t>
            </a:r>
            <a:r>
              <a:rPr lang="en-US" altLang="en-US" dirty="0" err="1"/>
              <a:t>simplement</a:t>
            </a:r>
            <a:r>
              <a:rPr lang="en-US" altLang="en-US" dirty="0"/>
              <a:t> des </a:t>
            </a:r>
            <a:r>
              <a:rPr lang="en-US" altLang="en-US" dirty="0" err="1"/>
              <a:t>catégories</a:t>
            </a:r>
            <a:r>
              <a:rPr lang="en-US" altLang="en-US" dirty="0"/>
              <a:t> du </a:t>
            </a:r>
            <a:r>
              <a:rPr lang="en-US" altLang="en-US" dirty="0" err="1"/>
              <a:t>résultat</a:t>
            </a:r>
            <a:r>
              <a:rPr lang="en-US" altLang="en-US" dirty="0"/>
              <a:t> de </a:t>
            </a:r>
            <a:r>
              <a:rPr lang="en-US" altLang="en-US" dirty="0" err="1"/>
              <a:t>niveau</a:t>
            </a:r>
            <a:r>
              <a:rPr lang="en-US" altLang="en-US" dirty="0"/>
              <a:t> </a:t>
            </a:r>
            <a:r>
              <a:rPr lang="en-US" altLang="en-US" dirty="0" err="1"/>
              <a:t>supérieur</a:t>
            </a:r>
            <a:r>
              <a:rPr lang="en-US" altLang="en-US" dirty="0"/>
              <a:t>, "Augmentation de la mise </a:t>
            </a:r>
            <a:r>
              <a:rPr lang="en-US" altLang="en-US" dirty="0" err="1"/>
              <a:t>en</a:t>
            </a:r>
            <a:r>
              <a:rPr lang="en-US" altLang="en-US" dirty="0"/>
              <a:t> </a:t>
            </a:r>
            <a:r>
              <a:rPr lang="en-US" altLang="en-US" dirty="0" err="1"/>
              <a:t>œuvre</a:t>
            </a:r>
            <a:r>
              <a:rPr lang="en-US" altLang="en-US" dirty="0"/>
              <a:t> des </a:t>
            </a:r>
            <a:r>
              <a:rPr lang="en-US" altLang="en-US" dirty="0" err="1"/>
              <a:t>lois</a:t>
            </a:r>
            <a:r>
              <a:rPr lang="en-US" altLang="en-US" dirty="0"/>
              <a:t> et </a:t>
            </a:r>
            <a:r>
              <a:rPr lang="en-US" altLang="en-US" dirty="0" err="1"/>
              <a:t>règlements</a:t>
            </a:r>
            <a:r>
              <a:rPr lang="en-US" altLang="en-US" dirty="0"/>
              <a:t> par les </a:t>
            </a:r>
            <a:r>
              <a:rPr lang="en-US" altLang="en-US" dirty="0" err="1"/>
              <a:t>acteurs</a:t>
            </a:r>
            <a:r>
              <a:rPr lang="en-US" altLang="en-US" dirty="0"/>
              <a:t> du </a:t>
            </a:r>
            <a:r>
              <a:rPr lang="en-US" altLang="en-US" dirty="0" err="1"/>
              <a:t>secteur</a:t>
            </a:r>
            <a:r>
              <a:rPr lang="en-US" altLang="en-US" dirty="0"/>
              <a:t> </a:t>
            </a:r>
            <a:r>
              <a:rPr lang="en-US" altLang="en-US" dirty="0" err="1"/>
              <a:t>privé</a:t>
            </a:r>
            <a:r>
              <a:rPr lang="en-US" alt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D'un </a:t>
            </a:r>
            <a:r>
              <a:rPr lang="en-US" altLang="en-US" dirty="0" err="1"/>
              <a:t>autre</a:t>
            </a:r>
            <a:r>
              <a:rPr lang="en-US" altLang="en-US" dirty="0"/>
              <a:t> point de </a:t>
            </a:r>
            <a:r>
              <a:rPr lang="en-US" altLang="en-US" dirty="0" err="1"/>
              <a:t>vue</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atteignez</a:t>
            </a:r>
            <a:r>
              <a:rPr lang="en-US" altLang="en-US" dirty="0"/>
              <a:t> les trois </a:t>
            </a:r>
            <a:r>
              <a:rPr lang="en-US" altLang="en-US" dirty="0" err="1"/>
              <a:t>résultats</a:t>
            </a:r>
            <a:r>
              <a:rPr lang="en-US" altLang="en-US" dirty="0"/>
              <a:t>, </a:t>
            </a:r>
            <a:r>
              <a:rPr lang="en-US" altLang="en-US" dirty="0" err="1"/>
              <a:t>vous</a:t>
            </a:r>
            <a:r>
              <a:rPr lang="en-US" altLang="en-US" dirty="0"/>
              <a:t> </a:t>
            </a:r>
            <a:r>
              <a:rPr lang="en-US" altLang="en-US" dirty="0" err="1"/>
              <a:t>avez</a:t>
            </a:r>
            <a:r>
              <a:rPr lang="en-US" altLang="en-US" dirty="0"/>
              <a:t> </a:t>
            </a:r>
            <a:r>
              <a:rPr lang="en-US" altLang="en-US" dirty="0" err="1"/>
              <a:t>atteint</a:t>
            </a:r>
            <a:r>
              <a:rPr lang="en-US" altLang="en-US" dirty="0"/>
              <a:t> </a:t>
            </a:r>
            <a:r>
              <a:rPr lang="en-US" altLang="en-US" dirty="0" err="1"/>
              <a:t>l'objectif</a:t>
            </a:r>
            <a:r>
              <a:rPr lang="en-US" altLang="en-US" dirty="0"/>
              <a:t> du </a:t>
            </a:r>
            <a:r>
              <a:rPr lang="en-US" altLang="en-US" dirty="0" err="1"/>
              <a:t>projet</a:t>
            </a:r>
            <a:r>
              <a:rPr lang="en-US" altLang="en-US" dirty="0"/>
              <a:t>. </a:t>
            </a:r>
          </a:p>
          <a:p>
            <a:pPr marL="171450" indent="-171450" eaLnBrk="1" hangingPunct="1">
              <a:buFont typeface="Arial" panose="020B0604020202020204" pitchFamily="34" charset="0"/>
              <a:buChar char="•"/>
            </a:pPr>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EF2789C6-CFA7-4292-9CA8-09E502BA0A72}" type="slidenum">
              <a:rPr lang="en-US" altLang="en-US" sz="1200" smtClean="0"/>
              <a:pPr/>
              <a:t>55</a:t>
            </a:fld>
            <a:endParaRPr lang="en-US" altLang="en-US" sz="1200"/>
          </a:p>
        </p:txBody>
      </p:sp>
    </p:spTree>
    <p:extLst>
      <p:ext uri="{BB962C8B-B14F-4D97-AF65-F5344CB8AC3E}">
        <p14:creationId xmlns:p14="http://schemas.microsoft.com/office/powerpoint/2010/main" val="4176896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 </a:t>
            </a:r>
            <a:r>
              <a:rPr lang="en-US" sz="1200" kern="1200" dirty="0" err="1">
                <a:solidFill>
                  <a:schemeClr val="tx1"/>
                </a:solidFill>
                <a:effectLst/>
                <a:latin typeface="+mn-lt"/>
                <a:ea typeface="+mn-ea"/>
                <a:cs typeface="+mn-cs"/>
              </a:rPr>
              <a:t>deuxième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piège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avoir</a:t>
            </a:r>
            <a:r>
              <a:rPr lang="en-US" sz="1200" kern="1200" dirty="0">
                <a:solidFill>
                  <a:schemeClr val="tx1"/>
                </a:solidFill>
                <a:effectLst/>
                <a:latin typeface="+mn-lt"/>
                <a:ea typeface="+mn-ea"/>
                <a:cs typeface="+mn-cs"/>
              </a:rPr>
              <a:t> de grands </a:t>
            </a:r>
            <a:r>
              <a:rPr lang="en-US" sz="1200" kern="1200" dirty="0" err="1">
                <a:solidFill>
                  <a:schemeClr val="tx1"/>
                </a:solidFill>
                <a:effectLst/>
                <a:latin typeface="+mn-lt"/>
                <a:ea typeface="+mn-ea"/>
                <a:cs typeface="+mn-cs"/>
              </a:rPr>
              <a:t>écarts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causalité</a:t>
            </a:r>
            <a:r>
              <a:rPr lang="en-US" sz="1200" kern="1200" dirty="0">
                <a:solidFill>
                  <a:schemeClr val="tx1"/>
                </a:solidFill>
                <a:effectLst/>
                <a:latin typeface="+mn-lt"/>
                <a:ea typeface="+mn-ea"/>
                <a:cs typeface="+mn-cs"/>
              </a:rPr>
              <a:t> dans la </a:t>
            </a:r>
            <a:r>
              <a:rPr lang="en-US" sz="1200" kern="1200" dirty="0" err="1">
                <a:solidFill>
                  <a:schemeClr val="tx1"/>
                </a:solidFill>
                <a:effectLst/>
                <a:latin typeface="+mn-lt"/>
                <a:ea typeface="+mn-ea"/>
                <a:cs typeface="+mn-cs"/>
              </a:rPr>
              <a:t>logique</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s'agit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erreur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assez</a:t>
            </a:r>
            <a:r>
              <a:rPr lang="en-US" sz="1200" kern="1200" dirty="0">
                <a:solidFill>
                  <a:schemeClr val="tx1"/>
                </a:solidFill>
                <a:effectLst/>
                <a:latin typeface="+mn-lt"/>
                <a:ea typeface="+mn-ea"/>
                <a:cs typeface="+mn-cs"/>
              </a:rPr>
              <a:t> courante.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 cadre de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comprend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série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chaînes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causales</a:t>
            </a:r>
            <a:r>
              <a:rPr lang="en-US" sz="1200" kern="1200" dirty="0">
                <a:solidFill>
                  <a:schemeClr val="tx1"/>
                </a:solidFill>
                <a:effectLst/>
                <a:latin typeface="+mn-lt"/>
                <a:ea typeface="+mn-ea"/>
                <a:cs typeface="+mn-cs"/>
              </a:rPr>
              <a:t>. Les relations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alors</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chaînes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doivent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fortes.  Il ne </a:t>
            </a:r>
            <a:r>
              <a:rPr lang="en-US" sz="1200" kern="1200" dirty="0" err="1">
                <a:solidFill>
                  <a:schemeClr val="tx1"/>
                </a:solidFill>
                <a:effectLst/>
                <a:latin typeface="+mn-lt"/>
                <a:ea typeface="+mn-ea"/>
                <a:cs typeface="+mn-cs"/>
              </a:rPr>
              <a:t>devrait</a:t>
            </a:r>
            <a:r>
              <a:rPr lang="en-US" sz="1200" kern="1200" dirty="0">
                <a:solidFill>
                  <a:schemeClr val="tx1"/>
                </a:solidFill>
                <a:effectLst/>
                <a:latin typeface="+mn-lt"/>
                <a:ea typeface="+mn-ea"/>
                <a:cs typeface="+mn-cs"/>
              </a:rPr>
              <a:t> pas y </a:t>
            </a:r>
            <a:r>
              <a:rPr lang="en-US" sz="1200" kern="1200" dirty="0" err="1">
                <a:solidFill>
                  <a:schemeClr val="tx1"/>
                </a:solidFill>
                <a:effectLst/>
                <a:latin typeface="+mn-lt"/>
                <a:ea typeface="+mn-ea"/>
                <a:cs typeface="+mn-cs"/>
              </a:rPr>
              <a:t>avoir</a:t>
            </a:r>
            <a:r>
              <a:rPr lang="en-US" sz="1200" kern="1200" dirty="0">
                <a:solidFill>
                  <a:schemeClr val="tx1"/>
                </a:solidFill>
                <a:effectLst/>
                <a:latin typeface="+mn-lt"/>
                <a:ea typeface="+mn-ea"/>
                <a:cs typeface="+mn-cs"/>
              </a:rPr>
              <a:t> de grands </a:t>
            </a:r>
            <a:r>
              <a:rPr lang="en-US" sz="1200" kern="1200" dirty="0" err="1">
                <a:solidFill>
                  <a:schemeClr val="tx1"/>
                </a:solidFill>
                <a:effectLst/>
                <a:latin typeface="+mn-lt"/>
                <a:ea typeface="+mn-ea"/>
                <a:cs typeface="+mn-cs"/>
              </a:rPr>
              <a:t>écarts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logique</a:t>
            </a:r>
            <a:r>
              <a:rPr lang="en-US" sz="1200" kern="1200" dirty="0">
                <a:solidFill>
                  <a:schemeClr val="tx1"/>
                </a:solidFill>
                <a:effectLst/>
                <a:latin typeface="+mn-lt"/>
                <a:ea typeface="+mn-ea"/>
                <a:cs typeface="+mn-cs"/>
              </a:rPr>
              <a:t> d'un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l'autre</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Prenons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quelques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exemples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illustrer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piège</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gauche, la </a:t>
            </a:r>
            <a:r>
              <a:rPr lang="en-US" sz="1200" kern="1200" dirty="0" err="1">
                <a:solidFill>
                  <a:schemeClr val="tx1"/>
                </a:solidFill>
                <a:effectLst/>
                <a:latin typeface="+mn-lt"/>
                <a:ea typeface="+mn-ea"/>
                <a:cs typeface="+mn-cs"/>
              </a:rPr>
              <a:t>logique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veut</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s'il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existe</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lois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améliorées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réglementer</a:t>
            </a:r>
            <a:r>
              <a:rPr lang="en-US" sz="1200" kern="1200" dirty="0">
                <a:solidFill>
                  <a:schemeClr val="tx1"/>
                </a:solidFill>
                <a:effectLst/>
                <a:latin typeface="+mn-lt"/>
                <a:ea typeface="+mn-ea"/>
                <a:cs typeface="+mn-cs"/>
              </a:rPr>
              <a:t> les droits du travail"... </a:t>
            </a:r>
            <a:r>
              <a:rPr lang="en-US" sz="1200" kern="1200" dirty="0" err="1">
                <a:solidFill>
                  <a:schemeClr val="tx1"/>
                </a:solidFill>
                <a:effectLst/>
                <a:latin typeface="+mn-lt"/>
                <a:ea typeface="+mn-ea"/>
                <a:cs typeface="+mn-cs"/>
              </a:rPr>
              <a:t>alors</a:t>
            </a:r>
            <a:r>
              <a:rPr lang="en-US" sz="1200" kern="1200" dirty="0">
                <a:solidFill>
                  <a:schemeClr val="tx1"/>
                </a:solidFill>
                <a:effectLst/>
                <a:latin typeface="+mn-lt"/>
                <a:ea typeface="+mn-ea"/>
                <a:cs typeface="+mn-cs"/>
              </a:rPr>
              <a:t> il y aura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réduction</a:t>
            </a:r>
            <a:r>
              <a:rPr lang="en-US" sz="1200" kern="1200" dirty="0">
                <a:solidFill>
                  <a:schemeClr val="tx1"/>
                </a:solidFill>
                <a:effectLst/>
                <a:latin typeface="+mn-lt"/>
                <a:ea typeface="+mn-ea"/>
                <a:cs typeface="+mn-cs"/>
              </a:rPr>
              <a:t> des violations du droit du travail au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national". </a:t>
            </a:r>
            <a:r>
              <a:rPr lang="en-US" sz="1200" kern="1200" dirty="0" err="1">
                <a:solidFill>
                  <a:schemeClr val="tx1"/>
                </a:solidFill>
                <a:effectLst/>
                <a:latin typeface="+mn-lt"/>
                <a:ea typeface="+mn-ea"/>
                <a:cs typeface="+mn-cs"/>
              </a:rPr>
              <a:t>Mais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cela</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tient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compte</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nécessité</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mettre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œuvre</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d'appliquer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efficacement</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lois</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existe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nombreuses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lois</a:t>
            </a:r>
            <a:r>
              <a:rPr lang="en-US" sz="1200" kern="1200" dirty="0">
                <a:solidFill>
                  <a:schemeClr val="tx1"/>
                </a:solidFill>
                <a:effectLst/>
                <a:latin typeface="+mn-lt"/>
                <a:ea typeface="+mn-ea"/>
                <a:cs typeface="+mn-cs"/>
              </a:rPr>
              <a:t> qui ne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pas bien </a:t>
            </a:r>
            <a:r>
              <a:rPr lang="en-US" sz="1200" kern="1200" dirty="0" err="1">
                <a:solidFill>
                  <a:schemeClr val="tx1"/>
                </a:solidFill>
                <a:effectLst/>
                <a:latin typeface="+mn-lt"/>
                <a:ea typeface="+mn-ea"/>
                <a:cs typeface="+mn-cs"/>
              </a:rPr>
              <a:t>appliquées</a:t>
            </a:r>
            <a:r>
              <a:rPr lang="en-US" sz="1200" kern="1200" dirty="0">
                <a:solidFill>
                  <a:schemeClr val="tx1"/>
                </a:solidFill>
                <a:effectLst/>
                <a:latin typeface="+mn-lt"/>
                <a:ea typeface="+mn-ea"/>
                <a:cs typeface="+mn-cs"/>
              </a:rPr>
              <a:t>.  La lacune dans la </a:t>
            </a:r>
            <a:r>
              <a:rPr lang="en-US" sz="1200" kern="1200" dirty="0" err="1">
                <a:solidFill>
                  <a:schemeClr val="tx1"/>
                </a:solidFill>
                <a:effectLst/>
                <a:latin typeface="+mn-lt"/>
                <a:ea typeface="+mn-ea"/>
                <a:cs typeface="+mn-cs"/>
              </a:rPr>
              <a:t>logique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pourrait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comblée</a:t>
            </a:r>
            <a:r>
              <a:rPr lang="en-US" sz="1200" kern="1200" dirty="0">
                <a:solidFill>
                  <a:schemeClr val="tx1"/>
                </a:solidFill>
                <a:effectLst/>
                <a:latin typeface="+mn-lt"/>
                <a:ea typeface="+mn-ea"/>
                <a:cs typeface="+mn-cs"/>
              </a:rPr>
              <a:t> par un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sur </a:t>
            </a:r>
            <a:r>
              <a:rPr lang="en-US" sz="1200" kern="1200" dirty="0" err="1">
                <a:solidFill>
                  <a:schemeClr val="tx1"/>
                </a:solidFill>
                <a:effectLst/>
                <a:latin typeface="+mn-lt"/>
                <a:ea typeface="+mn-ea"/>
                <a:cs typeface="+mn-cs"/>
              </a:rPr>
              <a:t>l'application</a:t>
            </a:r>
            <a:r>
              <a:rPr lang="en-US" sz="1200" kern="1200" dirty="0">
                <a:solidFill>
                  <a:schemeClr val="tx1"/>
                </a:solidFill>
                <a:effectLst/>
                <a:latin typeface="+mn-lt"/>
                <a:ea typeface="+mn-ea"/>
                <a:cs typeface="+mn-cs"/>
              </a:rPr>
              <a:t> accrue des </a:t>
            </a:r>
            <a:r>
              <a:rPr lang="en-US" sz="1200" kern="1200" dirty="0" err="1">
                <a:solidFill>
                  <a:schemeClr val="tx1"/>
                </a:solidFill>
                <a:effectLst/>
                <a:latin typeface="+mn-lt"/>
                <a:ea typeface="+mn-ea"/>
                <a:cs typeface="+mn-cs"/>
              </a:rPr>
              <a:t>lois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réglementer</a:t>
            </a:r>
            <a:r>
              <a:rPr lang="en-US" sz="1200" kern="1200" dirty="0">
                <a:solidFill>
                  <a:schemeClr val="tx1"/>
                </a:solidFill>
                <a:effectLst/>
                <a:latin typeface="+mn-lt"/>
                <a:ea typeface="+mn-ea"/>
                <a:cs typeface="+mn-cs"/>
              </a:rPr>
              <a:t> le droit du travail.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droite, la </a:t>
            </a:r>
            <a:r>
              <a:rPr lang="en-US" sz="1200" kern="1200" dirty="0" err="1">
                <a:solidFill>
                  <a:schemeClr val="tx1"/>
                </a:solidFill>
                <a:effectLst/>
                <a:latin typeface="+mn-lt"/>
                <a:ea typeface="+mn-ea"/>
                <a:cs typeface="+mn-cs"/>
              </a:rPr>
              <a:t>logique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suivante</a:t>
            </a:r>
            <a:r>
              <a:rPr lang="en-US" sz="1200" kern="1200" dirty="0">
                <a:solidFill>
                  <a:schemeClr val="tx1"/>
                </a:solidFill>
                <a:effectLst/>
                <a:latin typeface="+mn-lt"/>
                <a:ea typeface="+mn-ea"/>
                <a:cs typeface="+mn-cs"/>
              </a:rPr>
              <a:t> : un </a:t>
            </a:r>
            <a:r>
              <a:rPr lang="en-US" sz="1200" kern="1200" dirty="0" err="1">
                <a:solidFill>
                  <a:schemeClr val="tx1"/>
                </a:solidFill>
                <a:effectLst/>
                <a:latin typeface="+mn-lt"/>
                <a:ea typeface="+mn-ea"/>
                <a:cs typeface="+mn-cs"/>
              </a:rPr>
              <a:t>accès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accru</a:t>
            </a:r>
            <a:r>
              <a:rPr lang="en-US" sz="1200" kern="1200" dirty="0">
                <a:solidFill>
                  <a:schemeClr val="tx1"/>
                </a:solidFill>
                <a:effectLst/>
                <a:latin typeface="+mn-lt"/>
                <a:ea typeface="+mn-ea"/>
                <a:cs typeface="+mn-cs"/>
              </a:rPr>
              <a:t> aux bourses pour les frais de </a:t>
            </a:r>
            <a:r>
              <a:rPr lang="en-US" sz="1200" kern="1200" dirty="0" err="1">
                <a:solidFill>
                  <a:schemeClr val="tx1"/>
                </a:solidFill>
                <a:effectLst/>
                <a:latin typeface="+mn-lt"/>
                <a:ea typeface="+mn-ea"/>
                <a:cs typeface="+mn-cs"/>
              </a:rPr>
              <a:t>scolarité</a:t>
            </a:r>
            <a:r>
              <a:rPr lang="en-US" sz="1200" kern="1200" dirty="0">
                <a:solidFill>
                  <a:schemeClr val="tx1"/>
                </a:solidFill>
                <a:effectLst/>
                <a:latin typeface="+mn-lt"/>
                <a:ea typeface="+mn-ea"/>
                <a:cs typeface="+mn-cs"/>
              </a:rPr>
              <a:t> et les </a:t>
            </a:r>
            <a:r>
              <a:rPr lang="en-US" sz="1200" kern="1200" dirty="0" err="1">
                <a:solidFill>
                  <a:schemeClr val="tx1"/>
                </a:solidFill>
                <a:effectLst/>
                <a:latin typeface="+mn-lt"/>
                <a:ea typeface="+mn-ea"/>
                <a:cs typeface="+mn-cs"/>
              </a:rPr>
              <a:t>fournitures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scolaires</a:t>
            </a:r>
            <a:r>
              <a:rPr lang="en-US" sz="1200" kern="1200" dirty="0">
                <a:solidFill>
                  <a:schemeClr val="tx1"/>
                </a:solidFill>
                <a:effectLst/>
                <a:latin typeface="+mn-lt"/>
                <a:ea typeface="+mn-ea"/>
                <a:cs typeface="+mn-cs"/>
              </a:rPr>
              <a:t> chez les </a:t>
            </a:r>
            <a:r>
              <a:rPr lang="en-US" sz="1200" kern="1200" dirty="0" err="1">
                <a:solidFill>
                  <a:schemeClr val="tx1"/>
                </a:solidFill>
                <a:effectLst/>
                <a:latin typeface="+mn-lt"/>
                <a:ea typeface="+mn-ea"/>
                <a:cs typeface="+mn-cs"/>
              </a:rPr>
              <a:t>jeunes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conduira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directement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réduction</a:t>
            </a:r>
            <a:r>
              <a:rPr lang="en-US" sz="1200" kern="1200" dirty="0">
                <a:solidFill>
                  <a:schemeClr val="tx1"/>
                </a:solidFill>
                <a:effectLst/>
                <a:latin typeface="+mn-lt"/>
                <a:ea typeface="+mn-ea"/>
                <a:cs typeface="+mn-cs"/>
              </a:rPr>
              <a:t> du travail des enfants dans le </a:t>
            </a:r>
            <a:r>
              <a:rPr lang="en-US" sz="1200" kern="1200" dirty="0" err="1">
                <a:solidFill>
                  <a:schemeClr val="tx1"/>
                </a:solidFill>
                <a:effectLst/>
                <a:latin typeface="+mn-lt"/>
                <a:ea typeface="+mn-ea"/>
                <a:cs typeface="+mn-cs"/>
              </a:rPr>
              <a:t>secteur</a:t>
            </a:r>
            <a:r>
              <a:rPr lang="en-US" sz="1200" kern="1200" dirty="0">
                <a:solidFill>
                  <a:schemeClr val="tx1"/>
                </a:solidFill>
                <a:effectLst/>
                <a:latin typeface="+mn-lt"/>
                <a:ea typeface="+mn-ea"/>
                <a:cs typeface="+mn-cs"/>
              </a:rPr>
              <a:t> du sucre".  Il nous manque au </a:t>
            </a:r>
            <a:r>
              <a:rPr lang="en-US" sz="1200" kern="1200" dirty="0" err="1">
                <a:solidFill>
                  <a:schemeClr val="tx1"/>
                </a:solidFill>
                <a:effectLst/>
                <a:latin typeface="+mn-lt"/>
                <a:ea typeface="+mn-ea"/>
                <a:cs typeface="+mn-cs"/>
              </a:rPr>
              <a:t>moins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une</a:t>
            </a:r>
            <a:r>
              <a:rPr lang="en-US" sz="1200" kern="1200" dirty="0">
                <a:solidFill>
                  <a:schemeClr val="tx1"/>
                </a:solidFill>
                <a:effectLst/>
                <a:latin typeface="+mn-lt"/>
                <a:ea typeface="+mn-ea"/>
                <a:cs typeface="+mn-cs"/>
              </a:rPr>
              <a:t> étape dans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chaîne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logique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L'objectif</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l'accès</a:t>
            </a:r>
            <a:r>
              <a:rPr lang="en-US" sz="1200" kern="1200" dirty="0">
                <a:solidFill>
                  <a:schemeClr val="tx1"/>
                </a:solidFill>
                <a:effectLst/>
                <a:latin typeface="+mn-lt"/>
                <a:ea typeface="+mn-ea"/>
                <a:cs typeface="+mn-cs"/>
              </a:rPr>
              <a:t> aux bourses </a:t>
            </a:r>
            <a:r>
              <a:rPr lang="en-US" sz="1200" kern="1200" dirty="0" err="1">
                <a:solidFill>
                  <a:schemeClr val="tx1"/>
                </a:solidFill>
                <a:effectLst/>
                <a:latin typeface="+mn-lt"/>
                <a:ea typeface="+mn-ea"/>
                <a:cs typeface="+mn-cs"/>
              </a:rPr>
              <a:t>d'études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d'"augmenter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fréquentation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scolaire</a:t>
            </a:r>
            <a:r>
              <a:rPr lang="en-US" sz="1200" kern="1200" dirty="0">
                <a:solidFill>
                  <a:schemeClr val="tx1"/>
                </a:solidFill>
                <a:effectLst/>
                <a:latin typeface="+mn-lt"/>
                <a:ea typeface="+mn-ea"/>
                <a:cs typeface="+mn-cs"/>
              </a:rPr>
              <a:t>".  Ce </a:t>
            </a:r>
            <a:r>
              <a:rPr lang="en-US" sz="1200" kern="1200" dirty="0" err="1">
                <a:solidFill>
                  <a:schemeClr val="tx1"/>
                </a:solidFill>
                <a:effectLst/>
                <a:latin typeface="+mn-lt"/>
                <a:ea typeface="+mn-ea"/>
                <a:cs typeface="+mn-cs"/>
              </a:rPr>
              <a:t>résultat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absent.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Il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important </a:t>
            </a:r>
            <a:r>
              <a:rPr lang="en-US" sz="1200" kern="1200" dirty="0" err="1">
                <a:solidFill>
                  <a:schemeClr val="tx1"/>
                </a:solidFill>
                <a:effectLst/>
                <a:latin typeface="+mn-lt"/>
                <a:ea typeface="+mn-ea"/>
                <a:cs typeface="+mn-cs"/>
              </a:rPr>
              <a:t>d'éviter</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écarts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causalité</a:t>
            </a:r>
            <a:r>
              <a:rPr lang="en-US" sz="1200" kern="1200" dirty="0">
                <a:solidFill>
                  <a:schemeClr val="tx1"/>
                </a:solidFill>
                <a:effectLst/>
                <a:latin typeface="+mn-lt"/>
                <a:ea typeface="+mn-ea"/>
                <a:cs typeface="+mn-cs"/>
              </a:rPr>
              <a:t> pour de multiples raisons.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Pendant la mise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œuvre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niveau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supérieur</a:t>
            </a:r>
            <a:r>
              <a:rPr lang="en-US" sz="1200" kern="1200" dirty="0">
                <a:solidFill>
                  <a:schemeClr val="tx1"/>
                </a:solidFill>
                <a:effectLst/>
                <a:latin typeface="+mn-lt"/>
                <a:ea typeface="+mn-ea"/>
                <a:cs typeface="+mn-cs"/>
              </a:rPr>
              <a:t> ne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atteints</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difficile de savoir </a:t>
            </a:r>
            <a:r>
              <a:rPr lang="en-US" sz="1200" kern="1200" dirty="0" err="1">
                <a:solidFill>
                  <a:schemeClr val="tx1"/>
                </a:solidFill>
                <a:effectLst/>
                <a:latin typeface="+mn-lt"/>
                <a:ea typeface="+mn-ea"/>
                <a:cs typeface="+mn-cs"/>
              </a:rPr>
              <a:t>pourquoi</a:t>
            </a:r>
            <a:r>
              <a:rPr lang="en-US" sz="1200" kern="1200" dirty="0">
                <a:solidFill>
                  <a:schemeClr val="tx1"/>
                </a:solidFill>
                <a:effectLst/>
                <a:latin typeface="+mn-lt"/>
                <a:ea typeface="+mn-ea"/>
                <a:cs typeface="+mn-cs"/>
              </a:rPr>
              <a:t>, car il manque des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qui ne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pas </a:t>
            </a:r>
            <a:r>
              <a:rPr lang="en-US" sz="1200" kern="1200" dirty="0" err="1">
                <a:solidFill>
                  <a:schemeClr val="tx1"/>
                </a:solidFill>
                <a:effectLst/>
                <a:latin typeface="+mn-lt"/>
                <a:ea typeface="+mn-ea"/>
                <a:cs typeface="+mn-cs"/>
              </a:rPr>
              <a:t>mesurés</a:t>
            </a:r>
            <a:r>
              <a:rPr lang="en-US" sz="1200" kern="1200" dirty="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résultats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manquent</a:t>
            </a:r>
            <a:r>
              <a:rPr lang="en-US" sz="1200" kern="1200" dirty="0">
                <a:solidFill>
                  <a:schemeClr val="tx1"/>
                </a:solidFill>
                <a:effectLst/>
                <a:latin typeface="+mn-lt"/>
                <a:ea typeface="+mn-ea"/>
                <a:cs typeface="+mn-cs"/>
              </a:rPr>
              <a:t> dans le cadre, le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peut</a:t>
            </a:r>
            <a:r>
              <a:rPr lang="en-US" sz="1200" kern="1200" dirty="0">
                <a:solidFill>
                  <a:schemeClr val="tx1"/>
                </a:solidFill>
                <a:effectLst/>
                <a:latin typeface="+mn-lt"/>
                <a:ea typeface="+mn-ea"/>
                <a:cs typeface="+mn-cs"/>
              </a:rPr>
              <a:t> ne pas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conçu</a:t>
            </a:r>
            <a:r>
              <a:rPr lang="en-US" sz="1200" kern="1200" dirty="0">
                <a:solidFill>
                  <a:schemeClr val="tx1"/>
                </a:solidFill>
                <a:effectLst/>
                <a:latin typeface="+mn-lt"/>
                <a:ea typeface="+mn-ea"/>
                <a:cs typeface="+mn-cs"/>
              </a:rPr>
              <a:t> pour les </a:t>
            </a:r>
            <a:r>
              <a:rPr lang="en-US" sz="1200" kern="1200" dirty="0" err="1">
                <a:solidFill>
                  <a:schemeClr val="tx1"/>
                </a:solidFill>
                <a:effectLst/>
                <a:latin typeface="+mn-lt"/>
                <a:ea typeface="+mn-ea"/>
                <a:cs typeface="+mn-cs"/>
              </a:rPr>
              <a:t>traiter</a:t>
            </a:r>
            <a:r>
              <a:rPr lang="en-US" sz="1200" kern="1200" dirty="0">
                <a:solidFill>
                  <a:schemeClr val="tx1"/>
                </a:solidFill>
                <a:effectLst/>
                <a:latin typeface="+mn-lt"/>
                <a:ea typeface="+mn-ea"/>
                <a:cs typeface="+mn-cs"/>
              </a:rPr>
              <a:t>.</a:t>
            </a:r>
            <a:endParaRPr lang="en-US" altLang="en-US" dirty="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618E7DF-EE99-4B39-9DDA-34499D2D0C9B}" type="slidenum">
              <a:rPr lang="en-US" altLang="en-US" sz="1200" smtClean="0"/>
              <a:pPr/>
              <a:t>56</a:t>
            </a:fld>
            <a:endParaRPr lang="en-US" altLang="en-US" sz="1200"/>
          </a:p>
        </p:txBody>
      </p:sp>
    </p:spTree>
    <p:extLst>
      <p:ext uri="{BB962C8B-B14F-4D97-AF65-F5344CB8AC3E}">
        <p14:creationId xmlns:p14="http://schemas.microsoft.com/office/powerpoint/2010/main" val="919168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fr-FR" altLang="en-US" dirty="0"/>
              <a:t>Voyons si nous pouvons reconnaître l'écart de causalité dans l'exemple de la diapositive. </a:t>
            </a:r>
          </a:p>
          <a:p>
            <a:pPr marL="171450" indent="-171450" eaLnBrk="1" hangingPunct="1">
              <a:buFont typeface="Arial" panose="020B0604020202020204" pitchFamily="34" charset="0"/>
              <a:buChar char="•"/>
            </a:pPr>
            <a:r>
              <a:rPr lang="fr-FR" altLang="en-US" dirty="0"/>
              <a:t>Quel est l'écart de cause à effet entre le résultat "Amélioration des connaissances et des compétences des inspecteurs du travail des enfants" et le résultat "Réduction des pires formes de travail des enfants dans l'industrie du saumon" ?</a:t>
            </a:r>
          </a:p>
          <a:p>
            <a:pPr marL="171450" indent="-171450" eaLnBrk="1" hangingPunct="1">
              <a:buFont typeface="Arial" panose="020B0604020202020204" pitchFamily="34" charset="0"/>
              <a:buChar char="•"/>
            </a:pPr>
            <a:r>
              <a:rPr lang="fr-FR" altLang="en-US" dirty="0"/>
              <a:t>Mettez l'enregistrement en pause et écrivez ce que vous pensez être l'écart de cause à effet et ce que pourrait être le résultat manquant. Une fois que vous avez votre réponse, appuyez sur "</a:t>
            </a:r>
            <a:r>
              <a:rPr lang="fr-FR" altLang="en-US" dirty="0" err="1"/>
              <a:t>play</a:t>
            </a:r>
            <a:r>
              <a:rPr lang="fr-FR" altLang="en-US" dirty="0"/>
              <a:t>".</a:t>
            </a:r>
            <a:endParaRPr lang="en-US" altLang="en-US" dirty="0"/>
          </a:p>
          <a:p>
            <a:pPr eaLnBrk="1" hangingPunct="1"/>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La </a:t>
            </a:r>
            <a:r>
              <a:rPr lang="en-US" altLang="en-US" sz="1200" b="0" dirty="0" err="1">
                <a:solidFill>
                  <a:schemeClr val="bg1"/>
                </a:solidFill>
                <a:latin typeface="+mn-lt"/>
              </a:rPr>
              <a:t>logique</a:t>
            </a:r>
            <a:r>
              <a:rPr lang="en-US" altLang="en-US" sz="1200" b="0" dirty="0">
                <a:solidFill>
                  <a:schemeClr val="bg1"/>
                </a:solidFill>
                <a:latin typeface="+mn-lt"/>
              </a:rPr>
              <a:t> </a:t>
            </a:r>
            <a:r>
              <a:rPr lang="en-US" altLang="en-US" sz="1200" b="0" dirty="0" err="1">
                <a:solidFill>
                  <a:schemeClr val="bg1"/>
                </a:solidFill>
                <a:latin typeface="+mn-lt"/>
              </a:rPr>
              <a:t>causale</a:t>
            </a:r>
            <a:r>
              <a:rPr lang="en-US" altLang="en-US" sz="1200" b="0" dirty="0">
                <a:solidFill>
                  <a:schemeClr val="bg1"/>
                </a:solidFill>
                <a:latin typeface="+mn-lt"/>
              </a:rPr>
              <a:t> suppose </a:t>
            </a:r>
            <a:r>
              <a:rPr lang="en-US" altLang="en-US" sz="1200" b="0" dirty="0" err="1">
                <a:solidFill>
                  <a:schemeClr val="bg1"/>
                </a:solidFill>
                <a:latin typeface="+mn-lt"/>
              </a:rPr>
              <a:t>mais</a:t>
            </a:r>
            <a:r>
              <a:rPr lang="en-US" altLang="en-US" sz="1200" b="0" dirty="0">
                <a:solidFill>
                  <a:schemeClr val="bg1"/>
                </a:solidFill>
                <a:latin typeface="+mn-lt"/>
              </a:rPr>
              <a:t> </a:t>
            </a:r>
            <a:r>
              <a:rPr lang="en-US" altLang="en-US" sz="1200" b="0" dirty="0" err="1">
                <a:solidFill>
                  <a:schemeClr val="bg1"/>
                </a:solidFill>
                <a:latin typeface="+mn-lt"/>
              </a:rPr>
              <a:t>n'indique</a:t>
            </a:r>
            <a:r>
              <a:rPr lang="en-US" altLang="en-US" sz="1200" b="0" dirty="0">
                <a:solidFill>
                  <a:schemeClr val="bg1"/>
                </a:solidFill>
                <a:latin typeface="+mn-lt"/>
              </a:rPr>
              <a:t> pas </a:t>
            </a:r>
            <a:r>
              <a:rPr lang="en-US" altLang="en-US" sz="1200" b="0" dirty="0" err="1">
                <a:solidFill>
                  <a:schemeClr val="bg1"/>
                </a:solidFill>
                <a:latin typeface="+mn-lt"/>
              </a:rPr>
              <a:t>explicitement</a:t>
            </a:r>
            <a:r>
              <a:rPr lang="en-US" altLang="en-US" sz="1200" b="0" dirty="0">
                <a:solidFill>
                  <a:schemeClr val="bg1"/>
                </a:solidFill>
                <a:latin typeface="+mn-lt"/>
              </a:rPr>
              <a:t> </a:t>
            </a:r>
            <a:r>
              <a:rPr lang="en-US" altLang="en-US" sz="1200" b="0" dirty="0" err="1">
                <a:solidFill>
                  <a:schemeClr val="bg1"/>
                </a:solidFill>
                <a:latin typeface="+mn-lt"/>
              </a:rPr>
              <a:t>qu'il</a:t>
            </a:r>
            <a:r>
              <a:rPr lang="en-US" altLang="en-US" sz="1200" b="0" dirty="0">
                <a:solidFill>
                  <a:schemeClr val="bg1"/>
                </a:solidFill>
                <a:latin typeface="+mn-lt"/>
              </a:rPr>
              <a:t> y aura </a:t>
            </a:r>
            <a:r>
              <a:rPr lang="en-US" altLang="en-US" sz="1200" b="0" dirty="0" err="1">
                <a:solidFill>
                  <a:schemeClr val="bg1"/>
                </a:solidFill>
                <a:latin typeface="+mn-lt"/>
              </a:rPr>
              <a:t>une</a:t>
            </a:r>
            <a:r>
              <a:rPr lang="en-US" altLang="en-US" sz="1200" b="0" dirty="0">
                <a:solidFill>
                  <a:schemeClr val="bg1"/>
                </a:solidFill>
                <a:latin typeface="+mn-lt"/>
              </a:rPr>
              <a:t> </a:t>
            </a:r>
            <a:r>
              <a:rPr lang="en-US" altLang="en-US" sz="1200" b="0" dirty="0" err="1">
                <a:solidFill>
                  <a:schemeClr val="bg1"/>
                </a:solidFill>
                <a:latin typeface="+mn-lt"/>
              </a:rPr>
              <a:t>meilleure</a:t>
            </a:r>
            <a:r>
              <a:rPr lang="en-US" altLang="en-US" sz="1200" b="0" dirty="0">
                <a:solidFill>
                  <a:schemeClr val="bg1"/>
                </a:solidFill>
                <a:latin typeface="+mn-lt"/>
              </a:rPr>
              <a:t> application des </a:t>
            </a:r>
            <a:r>
              <a:rPr lang="en-US" altLang="en-US" sz="1200" b="0" dirty="0" err="1">
                <a:solidFill>
                  <a:schemeClr val="bg1"/>
                </a:solidFill>
                <a:latin typeface="+mn-lt"/>
              </a:rPr>
              <a:t>lois</a:t>
            </a:r>
            <a:r>
              <a:rPr lang="en-US" altLang="en-US" sz="1200" b="0" dirty="0">
                <a:solidFill>
                  <a:schemeClr val="bg1"/>
                </a:solidFill>
                <a:latin typeface="+mn-lt"/>
              </a:rPr>
              <a:t> sur le travail des enfants </a:t>
            </a:r>
            <a:r>
              <a:rPr lang="en-US" altLang="en-US" sz="1200" b="0" dirty="0" err="1">
                <a:solidFill>
                  <a:schemeClr val="bg1"/>
                </a:solidFill>
                <a:latin typeface="+mn-lt"/>
              </a:rPr>
              <a:t>si</a:t>
            </a:r>
            <a:r>
              <a:rPr lang="en-US" altLang="en-US" sz="1200" b="0" dirty="0">
                <a:solidFill>
                  <a:schemeClr val="bg1"/>
                </a:solidFill>
                <a:latin typeface="+mn-lt"/>
              </a:rPr>
              <a:t> les </a:t>
            </a:r>
            <a:r>
              <a:rPr lang="en-US" altLang="en-US" sz="1200" b="0" dirty="0" err="1">
                <a:solidFill>
                  <a:schemeClr val="bg1"/>
                </a:solidFill>
                <a:latin typeface="+mn-lt"/>
              </a:rPr>
              <a:t>inspecteurs</a:t>
            </a:r>
            <a:r>
              <a:rPr lang="en-US" altLang="en-US" sz="1200" b="0" dirty="0">
                <a:solidFill>
                  <a:schemeClr val="bg1"/>
                </a:solidFill>
                <a:latin typeface="+mn-lt"/>
              </a:rPr>
              <a:t> du travail </a:t>
            </a:r>
            <a:r>
              <a:rPr lang="en-US" altLang="en-US" sz="1200" b="0" dirty="0" err="1">
                <a:solidFill>
                  <a:schemeClr val="bg1"/>
                </a:solidFill>
                <a:latin typeface="+mn-lt"/>
              </a:rPr>
              <a:t>ont</a:t>
            </a:r>
            <a:r>
              <a:rPr lang="en-US" altLang="en-US" sz="1200" b="0" dirty="0">
                <a:solidFill>
                  <a:schemeClr val="bg1"/>
                </a:solidFill>
                <a:latin typeface="+mn-lt"/>
              </a:rPr>
              <a:t> </a:t>
            </a:r>
            <a:r>
              <a:rPr lang="en-US" altLang="en-US" sz="1200" b="0" dirty="0" err="1">
                <a:solidFill>
                  <a:schemeClr val="bg1"/>
                </a:solidFill>
                <a:latin typeface="+mn-lt"/>
              </a:rPr>
              <a:t>amélioré</a:t>
            </a:r>
            <a:r>
              <a:rPr lang="en-US" altLang="en-US" sz="1200" b="0" dirty="0">
                <a:solidFill>
                  <a:schemeClr val="bg1"/>
                </a:solidFill>
                <a:latin typeface="+mn-lt"/>
              </a:rPr>
              <a:t> </a:t>
            </a:r>
            <a:r>
              <a:rPr lang="en-US" altLang="en-US" sz="1200" b="0" dirty="0" err="1">
                <a:solidFill>
                  <a:schemeClr val="bg1"/>
                </a:solidFill>
                <a:latin typeface="+mn-lt"/>
              </a:rPr>
              <a:t>leurs</a:t>
            </a:r>
            <a:r>
              <a:rPr lang="en-US" altLang="en-US" sz="1200" b="0" dirty="0">
                <a:solidFill>
                  <a:schemeClr val="bg1"/>
                </a:solidFill>
                <a:latin typeface="+mn-lt"/>
              </a:rPr>
              <a:t> </a:t>
            </a:r>
            <a:r>
              <a:rPr lang="en-US" altLang="en-US" sz="1200" b="0" dirty="0" err="1">
                <a:solidFill>
                  <a:schemeClr val="bg1"/>
                </a:solidFill>
                <a:latin typeface="+mn-lt"/>
              </a:rPr>
              <a:t>compétences</a:t>
            </a:r>
            <a:r>
              <a:rPr lang="en-US" altLang="en-US" sz="1200" b="0" dirty="0">
                <a:solidFill>
                  <a:schemeClr val="bg1"/>
                </a:solidFill>
                <a:latin typeface="+mn-lt"/>
              </a:rPr>
              <a:t>. Pour </a:t>
            </a:r>
            <a:r>
              <a:rPr lang="en-US" altLang="en-US" sz="1200" b="0" dirty="0" err="1">
                <a:solidFill>
                  <a:schemeClr val="bg1"/>
                </a:solidFill>
                <a:latin typeface="+mn-lt"/>
              </a:rPr>
              <a:t>combler</a:t>
            </a:r>
            <a:r>
              <a:rPr lang="en-US" altLang="en-US" sz="1200" b="0" dirty="0">
                <a:solidFill>
                  <a:schemeClr val="bg1"/>
                </a:solidFill>
                <a:latin typeface="+mn-lt"/>
              </a:rPr>
              <a:t> </a:t>
            </a:r>
            <a:r>
              <a:rPr lang="en-US" altLang="en-US" sz="1200" b="0" dirty="0" err="1">
                <a:solidFill>
                  <a:schemeClr val="bg1"/>
                </a:solidFill>
                <a:latin typeface="+mn-lt"/>
              </a:rPr>
              <a:t>cette</a:t>
            </a:r>
            <a:r>
              <a:rPr lang="en-US" altLang="en-US" sz="1200" b="0" dirty="0">
                <a:solidFill>
                  <a:schemeClr val="bg1"/>
                </a:solidFill>
                <a:latin typeface="+mn-lt"/>
              </a:rPr>
              <a:t> lacune </a:t>
            </a:r>
            <a:r>
              <a:rPr lang="en-US" altLang="en-US" sz="1200" b="0" dirty="0" err="1">
                <a:solidFill>
                  <a:schemeClr val="bg1"/>
                </a:solidFill>
                <a:latin typeface="+mn-lt"/>
              </a:rPr>
              <a:t>causale</a:t>
            </a:r>
            <a:r>
              <a:rPr lang="en-US" altLang="en-US" sz="1200" b="0" dirty="0">
                <a:solidFill>
                  <a:schemeClr val="bg1"/>
                </a:solidFill>
                <a:latin typeface="+mn-lt"/>
              </a:rPr>
              <a:t>, nous </a:t>
            </a:r>
            <a:r>
              <a:rPr lang="en-US" altLang="en-US" sz="1200" b="0" dirty="0" err="1">
                <a:solidFill>
                  <a:schemeClr val="bg1"/>
                </a:solidFill>
                <a:latin typeface="+mn-lt"/>
              </a:rPr>
              <a:t>voudrions</a:t>
            </a:r>
            <a:r>
              <a:rPr lang="en-US" altLang="en-US" sz="1200" b="0" dirty="0">
                <a:solidFill>
                  <a:schemeClr val="bg1"/>
                </a:solidFill>
                <a:latin typeface="+mn-lt"/>
              </a:rPr>
              <a:t> </a:t>
            </a:r>
            <a:r>
              <a:rPr lang="en-US" altLang="en-US" sz="1200" b="0" dirty="0" err="1">
                <a:solidFill>
                  <a:schemeClr val="bg1"/>
                </a:solidFill>
                <a:latin typeface="+mn-lt"/>
              </a:rPr>
              <a:t>insérer</a:t>
            </a:r>
            <a:r>
              <a:rPr lang="en-US" altLang="en-US" sz="1200" b="0" dirty="0">
                <a:solidFill>
                  <a:schemeClr val="bg1"/>
                </a:solidFill>
                <a:latin typeface="+mn-lt"/>
              </a:rPr>
              <a:t> un </a:t>
            </a:r>
            <a:r>
              <a:rPr lang="en-US" altLang="en-US" sz="1200" b="0" dirty="0" err="1">
                <a:solidFill>
                  <a:schemeClr val="bg1"/>
                </a:solidFill>
                <a:latin typeface="+mn-lt"/>
              </a:rPr>
              <a:t>résultat</a:t>
            </a:r>
            <a:r>
              <a:rPr lang="en-US" altLang="en-US" sz="1200" b="0" dirty="0">
                <a:solidFill>
                  <a:schemeClr val="bg1"/>
                </a:solidFill>
                <a:latin typeface="+mn-lt"/>
              </a:rPr>
              <a:t> </a:t>
            </a:r>
            <a:r>
              <a:rPr lang="en-US" altLang="en-US" sz="1200" b="0" dirty="0" err="1">
                <a:solidFill>
                  <a:schemeClr val="bg1"/>
                </a:solidFill>
                <a:latin typeface="+mn-lt"/>
              </a:rPr>
              <a:t>concernant</a:t>
            </a:r>
            <a:r>
              <a:rPr lang="en-US" altLang="en-US" sz="1200" b="0" dirty="0">
                <a:solidFill>
                  <a:schemeClr val="bg1"/>
                </a:solidFill>
                <a:latin typeface="+mn-lt"/>
              </a:rPr>
              <a:t> "</a:t>
            </a:r>
            <a:r>
              <a:rPr lang="en-US" altLang="en-US" sz="1200" b="0" dirty="0" err="1">
                <a:solidFill>
                  <a:schemeClr val="bg1"/>
                </a:solidFill>
                <a:latin typeface="+mn-lt"/>
              </a:rPr>
              <a:t>l'amélioration</a:t>
            </a:r>
            <a:r>
              <a:rPr lang="en-US" altLang="en-US" sz="1200" b="0" dirty="0">
                <a:solidFill>
                  <a:schemeClr val="bg1"/>
                </a:solidFill>
                <a:latin typeface="+mn-lt"/>
              </a:rPr>
              <a:t> de </a:t>
            </a:r>
            <a:r>
              <a:rPr lang="en-US" altLang="en-US" sz="1200" b="0" dirty="0" err="1">
                <a:solidFill>
                  <a:schemeClr val="bg1"/>
                </a:solidFill>
                <a:latin typeface="+mn-lt"/>
              </a:rPr>
              <a:t>l'application</a:t>
            </a:r>
            <a:r>
              <a:rPr lang="en-US" altLang="en-US" sz="1200" b="0" dirty="0">
                <a:solidFill>
                  <a:schemeClr val="bg1"/>
                </a:solidFill>
                <a:latin typeface="+mn-lt"/>
              </a:rPr>
              <a:t> des </a:t>
            </a:r>
            <a:r>
              <a:rPr lang="en-US" altLang="en-US" sz="1200" b="0" dirty="0" err="1">
                <a:solidFill>
                  <a:schemeClr val="bg1"/>
                </a:solidFill>
                <a:latin typeface="+mn-lt"/>
              </a:rPr>
              <a:t>lois</a:t>
            </a:r>
            <a:r>
              <a:rPr lang="en-US" altLang="en-US" sz="1200" b="0" dirty="0">
                <a:solidFill>
                  <a:schemeClr val="bg1"/>
                </a:solidFill>
                <a:latin typeface="+mn-lt"/>
              </a:rPr>
              <a:t> sur le travail des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Avec </a:t>
            </a:r>
            <a:r>
              <a:rPr lang="en-US" altLang="en-US" sz="1200" b="0" dirty="0" err="1">
                <a:solidFill>
                  <a:schemeClr val="bg1"/>
                </a:solidFill>
                <a:latin typeface="+mn-lt"/>
              </a:rPr>
              <a:t>ce</a:t>
            </a:r>
            <a:r>
              <a:rPr lang="en-US" altLang="en-US" sz="1200" b="0" dirty="0">
                <a:solidFill>
                  <a:schemeClr val="bg1"/>
                </a:solidFill>
                <a:latin typeface="+mn-lt"/>
              </a:rPr>
              <a:t> </a:t>
            </a:r>
            <a:r>
              <a:rPr lang="en-US" altLang="en-US" sz="1200" b="0" dirty="0" err="1">
                <a:solidFill>
                  <a:schemeClr val="bg1"/>
                </a:solidFill>
                <a:latin typeface="+mn-lt"/>
              </a:rPr>
              <a:t>résultat</a:t>
            </a:r>
            <a:r>
              <a:rPr lang="en-US" altLang="en-US" sz="1200" b="0" dirty="0">
                <a:solidFill>
                  <a:schemeClr val="bg1"/>
                </a:solidFill>
                <a:latin typeface="+mn-lt"/>
              </a:rPr>
              <a:t> </a:t>
            </a:r>
            <a:r>
              <a:rPr lang="en-US" altLang="en-US" sz="1200" b="0" dirty="0" err="1">
                <a:solidFill>
                  <a:schemeClr val="bg1"/>
                </a:solidFill>
                <a:latin typeface="+mn-lt"/>
              </a:rPr>
              <a:t>supplémentaire</a:t>
            </a:r>
            <a:r>
              <a:rPr lang="en-US" altLang="en-US" sz="1200" b="0" dirty="0">
                <a:solidFill>
                  <a:schemeClr val="bg1"/>
                </a:solidFill>
                <a:latin typeface="+mn-lt"/>
              </a:rPr>
              <a:t>, la </a:t>
            </a:r>
            <a:r>
              <a:rPr lang="en-US" altLang="en-US" sz="1200" b="0" dirty="0" err="1">
                <a:solidFill>
                  <a:schemeClr val="bg1"/>
                </a:solidFill>
                <a:latin typeface="+mn-lt"/>
              </a:rPr>
              <a:t>chaîne</a:t>
            </a:r>
            <a:r>
              <a:rPr lang="en-US" altLang="en-US" sz="1200" b="0" dirty="0">
                <a:solidFill>
                  <a:schemeClr val="bg1"/>
                </a:solidFill>
                <a:latin typeface="+mn-lt"/>
              </a:rPr>
              <a:t> </a:t>
            </a:r>
            <a:r>
              <a:rPr lang="en-US" altLang="en-US" sz="1200" b="0" dirty="0" err="1">
                <a:solidFill>
                  <a:schemeClr val="bg1"/>
                </a:solidFill>
                <a:latin typeface="+mn-lt"/>
              </a:rPr>
              <a:t>devient</a:t>
            </a:r>
            <a:r>
              <a:rPr lang="en-US" altLang="en-US" sz="1200" b="0" dirty="0">
                <a:solidFill>
                  <a:schemeClr val="bg1"/>
                </a:solidFill>
                <a:latin typeface="+mn-lt"/>
              </a:rPr>
              <a:t> beaucoup plus forte.  </a:t>
            </a:r>
            <a:r>
              <a:rPr lang="en-US" altLang="en-US" sz="1200" b="0" dirty="0" err="1">
                <a:solidFill>
                  <a:schemeClr val="bg1"/>
                </a:solidFill>
                <a:latin typeface="+mn-lt"/>
              </a:rPr>
              <a:t>Maintenant</a:t>
            </a:r>
            <a:r>
              <a:rPr lang="en-US" altLang="en-US" sz="1200" b="0" dirty="0">
                <a:solidFill>
                  <a:schemeClr val="bg1"/>
                </a:solidFill>
                <a:latin typeface="+mn-lt"/>
              </a:rPr>
              <a:t>, on </a:t>
            </a:r>
            <a:r>
              <a:rPr lang="en-US" altLang="en-US" sz="1200" b="0" dirty="0" err="1">
                <a:solidFill>
                  <a:schemeClr val="bg1"/>
                </a:solidFill>
                <a:latin typeface="+mn-lt"/>
              </a:rPr>
              <a:t>peut</a:t>
            </a:r>
            <a:r>
              <a:rPr lang="en-US" altLang="en-US" sz="1200" b="0" dirty="0">
                <a:solidFill>
                  <a:schemeClr val="bg1"/>
                </a:solidFill>
                <a:latin typeface="+mn-lt"/>
              </a:rPr>
              <a:t> lire que, SI nous "</a:t>
            </a:r>
            <a:r>
              <a:rPr lang="en-US" altLang="en-US" sz="1200" b="0" dirty="0" err="1">
                <a:solidFill>
                  <a:schemeClr val="bg1"/>
                </a:solidFill>
                <a:latin typeface="+mn-lt"/>
              </a:rPr>
              <a:t>augmentons</a:t>
            </a:r>
            <a:r>
              <a:rPr lang="en-US" altLang="en-US" sz="1200" b="0" dirty="0">
                <a:solidFill>
                  <a:schemeClr val="bg1"/>
                </a:solidFill>
                <a:latin typeface="+mn-lt"/>
              </a:rPr>
              <a:t> les </a:t>
            </a:r>
            <a:r>
              <a:rPr lang="en-US" altLang="en-US" sz="1200" b="0" dirty="0" err="1">
                <a:solidFill>
                  <a:schemeClr val="bg1"/>
                </a:solidFill>
                <a:latin typeface="+mn-lt"/>
              </a:rPr>
              <a:t>compétences</a:t>
            </a:r>
            <a:r>
              <a:rPr lang="en-US" altLang="en-US" sz="1200" b="0" dirty="0">
                <a:solidFill>
                  <a:schemeClr val="bg1"/>
                </a:solidFill>
                <a:latin typeface="+mn-lt"/>
              </a:rPr>
              <a:t> des </a:t>
            </a:r>
            <a:r>
              <a:rPr lang="en-US" altLang="en-US" sz="1200" b="0" dirty="0" err="1">
                <a:solidFill>
                  <a:schemeClr val="bg1"/>
                </a:solidFill>
                <a:latin typeface="+mn-lt"/>
              </a:rPr>
              <a:t>inspecteurs</a:t>
            </a:r>
            <a:r>
              <a:rPr lang="en-US" altLang="en-US" sz="1200" b="0" dirty="0">
                <a:solidFill>
                  <a:schemeClr val="bg1"/>
                </a:solidFill>
                <a:latin typeface="+mn-lt"/>
              </a:rPr>
              <a:t> du travail des enfants", ALORS nous nous </a:t>
            </a:r>
            <a:r>
              <a:rPr lang="en-US" altLang="en-US" sz="1200" b="0" dirty="0" err="1">
                <a:solidFill>
                  <a:schemeClr val="bg1"/>
                </a:solidFill>
                <a:latin typeface="+mn-lt"/>
              </a:rPr>
              <a:t>attendons</a:t>
            </a:r>
            <a:r>
              <a:rPr lang="en-US" altLang="en-US" sz="1200" b="0" dirty="0">
                <a:solidFill>
                  <a:schemeClr val="bg1"/>
                </a:solidFill>
                <a:latin typeface="+mn-lt"/>
              </a:rPr>
              <a:t> </a:t>
            </a:r>
            <a:r>
              <a:rPr lang="en-US" altLang="en-US" sz="1200" b="0" dirty="0" err="1">
                <a:solidFill>
                  <a:schemeClr val="bg1"/>
                </a:solidFill>
                <a:latin typeface="+mn-lt"/>
              </a:rPr>
              <a:t>à</a:t>
            </a:r>
            <a:r>
              <a:rPr lang="en-US" altLang="en-US" sz="1200" b="0" dirty="0">
                <a:solidFill>
                  <a:schemeClr val="bg1"/>
                </a:solidFill>
                <a:latin typeface="+mn-lt"/>
              </a:rPr>
              <a:t> </a:t>
            </a:r>
            <a:r>
              <a:rPr lang="en-US" altLang="en-US" sz="1200" b="0" dirty="0" err="1">
                <a:solidFill>
                  <a:schemeClr val="bg1"/>
                </a:solidFill>
                <a:latin typeface="+mn-lt"/>
              </a:rPr>
              <a:t>voir</a:t>
            </a:r>
            <a:r>
              <a:rPr lang="en-US" altLang="en-US" sz="1200" b="0" dirty="0">
                <a:solidFill>
                  <a:schemeClr val="bg1"/>
                </a:solidFill>
                <a:latin typeface="+mn-lt"/>
              </a:rPr>
              <a:t> "</a:t>
            </a:r>
            <a:r>
              <a:rPr lang="en-US" altLang="en-US" sz="1200" b="0" dirty="0" err="1">
                <a:solidFill>
                  <a:schemeClr val="bg1"/>
                </a:solidFill>
                <a:latin typeface="+mn-lt"/>
              </a:rPr>
              <a:t>une</a:t>
            </a:r>
            <a:r>
              <a:rPr lang="en-US" altLang="en-US" sz="1200" b="0" dirty="0">
                <a:solidFill>
                  <a:schemeClr val="bg1"/>
                </a:solidFill>
                <a:latin typeface="+mn-lt"/>
              </a:rPr>
              <a:t> </a:t>
            </a:r>
            <a:r>
              <a:rPr lang="en-US" altLang="en-US" sz="1200" b="0" dirty="0" err="1">
                <a:solidFill>
                  <a:schemeClr val="bg1"/>
                </a:solidFill>
                <a:latin typeface="+mn-lt"/>
              </a:rPr>
              <a:t>meilleure</a:t>
            </a:r>
            <a:r>
              <a:rPr lang="en-US" altLang="en-US" sz="1200" b="0" dirty="0">
                <a:solidFill>
                  <a:schemeClr val="bg1"/>
                </a:solidFill>
                <a:latin typeface="+mn-lt"/>
              </a:rPr>
              <a:t> application des </a:t>
            </a:r>
            <a:r>
              <a:rPr lang="en-US" altLang="en-US" sz="1200" b="0" dirty="0" err="1">
                <a:solidFill>
                  <a:schemeClr val="bg1"/>
                </a:solidFill>
                <a:latin typeface="+mn-lt"/>
              </a:rPr>
              <a:t>lois</a:t>
            </a:r>
            <a:r>
              <a:rPr lang="en-US" altLang="en-US" sz="1200" b="0" dirty="0">
                <a:solidFill>
                  <a:schemeClr val="bg1"/>
                </a:solidFill>
                <a:latin typeface="+mn-lt"/>
              </a:rPr>
              <a:t> sur le travail des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Et </a:t>
            </a:r>
            <a:r>
              <a:rPr lang="en-US" altLang="en-US" sz="1200" b="0" dirty="0" err="1">
                <a:solidFill>
                  <a:schemeClr val="bg1"/>
                </a:solidFill>
                <a:latin typeface="+mn-lt"/>
              </a:rPr>
              <a:t>si</a:t>
            </a:r>
            <a:r>
              <a:rPr lang="en-US" altLang="en-US" sz="1200" b="0" dirty="0">
                <a:solidFill>
                  <a:schemeClr val="bg1"/>
                </a:solidFill>
                <a:latin typeface="+mn-lt"/>
              </a:rPr>
              <a:t> </a:t>
            </a:r>
            <a:r>
              <a:rPr lang="en-US" altLang="en-US" sz="1200" b="0" dirty="0" err="1">
                <a:solidFill>
                  <a:schemeClr val="bg1"/>
                </a:solidFill>
                <a:latin typeface="+mn-lt"/>
              </a:rPr>
              <a:t>ces</a:t>
            </a:r>
            <a:r>
              <a:rPr lang="en-US" altLang="en-US" sz="1200" b="0" dirty="0">
                <a:solidFill>
                  <a:schemeClr val="bg1"/>
                </a:solidFill>
                <a:latin typeface="+mn-lt"/>
              </a:rPr>
              <a:t> </a:t>
            </a:r>
            <a:r>
              <a:rPr lang="en-US" altLang="en-US" sz="1200" b="0" dirty="0" err="1">
                <a:solidFill>
                  <a:schemeClr val="bg1"/>
                </a:solidFill>
                <a:latin typeface="+mn-lt"/>
              </a:rPr>
              <a:t>lois</a:t>
            </a:r>
            <a:r>
              <a:rPr lang="en-US" altLang="en-US" sz="1200" b="0" dirty="0">
                <a:solidFill>
                  <a:schemeClr val="bg1"/>
                </a:solidFill>
                <a:latin typeface="+mn-lt"/>
              </a:rPr>
              <a:t> </a:t>
            </a:r>
            <a:r>
              <a:rPr lang="en-US" altLang="en-US" sz="1200" b="0" dirty="0" err="1">
                <a:solidFill>
                  <a:schemeClr val="bg1"/>
                </a:solidFill>
                <a:latin typeface="+mn-lt"/>
              </a:rPr>
              <a:t>sont</a:t>
            </a:r>
            <a:r>
              <a:rPr lang="en-US" altLang="en-US" sz="1200" b="0" dirty="0">
                <a:solidFill>
                  <a:schemeClr val="bg1"/>
                </a:solidFill>
                <a:latin typeface="+mn-lt"/>
              </a:rPr>
              <a:t> </a:t>
            </a:r>
            <a:r>
              <a:rPr lang="en-US" altLang="en-US" sz="1200" b="0" dirty="0" err="1">
                <a:solidFill>
                  <a:schemeClr val="bg1"/>
                </a:solidFill>
                <a:latin typeface="+mn-lt"/>
              </a:rPr>
              <a:t>appliquées</a:t>
            </a:r>
            <a:r>
              <a:rPr lang="en-US" altLang="en-US" sz="1200" b="0" dirty="0">
                <a:solidFill>
                  <a:schemeClr val="bg1"/>
                </a:solidFill>
                <a:latin typeface="+mn-lt"/>
              </a:rPr>
              <a:t>, </a:t>
            </a:r>
            <a:r>
              <a:rPr lang="en-US" altLang="en-US" sz="1200" b="0" dirty="0" err="1">
                <a:solidFill>
                  <a:schemeClr val="bg1"/>
                </a:solidFill>
                <a:latin typeface="+mn-lt"/>
              </a:rPr>
              <a:t>alors</a:t>
            </a:r>
            <a:r>
              <a:rPr lang="en-US" altLang="en-US" sz="1200" b="0" dirty="0">
                <a:solidFill>
                  <a:schemeClr val="bg1"/>
                </a:solidFill>
                <a:latin typeface="+mn-lt"/>
              </a:rPr>
              <a:t> nous </a:t>
            </a:r>
            <a:r>
              <a:rPr lang="en-US" altLang="en-US" sz="1200" b="0" dirty="0" err="1">
                <a:solidFill>
                  <a:schemeClr val="bg1"/>
                </a:solidFill>
                <a:latin typeface="+mn-lt"/>
              </a:rPr>
              <a:t>verrons</a:t>
            </a:r>
            <a:r>
              <a:rPr lang="en-US" altLang="en-US" sz="1200" b="0" dirty="0">
                <a:solidFill>
                  <a:schemeClr val="bg1"/>
                </a:solidFill>
                <a:latin typeface="+mn-lt"/>
              </a:rPr>
              <a:t> </a:t>
            </a:r>
            <a:r>
              <a:rPr lang="en-US" altLang="en-US" sz="1200" b="0" dirty="0" err="1">
                <a:solidFill>
                  <a:schemeClr val="bg1"/>
                </a:solidFill>
                <a:latin typeface="+mn-lt"/>
              </a:rPr>
              <a:t>une</a:t>
            </a:r>
            <a:r>
              <a:rPr lang="en-US" altLang="en-US" sz="1200" b="0" dirty="0">
                <a:solidFill>
                  <a:schemeClr val="bg1"/>
                </a:solidFill>
                <a:latin typeface="+mn-lt"/>
              </a:rPr>
              <a:t> "</a:t>
            </a:r>
            <a:r>
              <a:rPr lang="en-US" altLang="en-US" sz="1200" b="0" dirty="0" err="1">
                <a:solidFill>
                  <a:schemeClr val="bg1"/>
                </a:solidFill>
                <a:latin typeface="+mn-lt"/>
              </a:rPr>
              <a:t>Réduction</a:t>
            </a:r>
            <a:r>
              <a:rPr lang="en-US" altLang="en-US" sz="1200" b="0" dirty="0">
                <a:solidFill>
                  <a:schemeClr val="bg1"/>
                </a:solidFill>
                <a:latin typeface="+mn-lt"/>
              </a:rPr>
              <a:t> des </a:t>
            </a:r>
            <a:r>
              <a:rPr lang="en-US" altLang="en-US" sz="1200" b="0" dirty="0" err="1">
                <a:solidFill>
                  <a:schemeClr val="bg1"/>
                </a:solidFill>
                <a:latin typeface="+mn-lt"/>
              </a:rPr>
              <a:t>pires</a:t>
            </a:r>
            <a:r>
              <a:rPr lang="en-US" altLang="en-US" sz="1200" b="0" dirty="0">
                <a:solidFill>
                  <a:schemeClr val="bg1"/>
                </a:solidFill>
                <a:latin typeface="+mn-lt"/>
              </a:rPr>
              <a:t> </a:t>
            </a:r>
            <a:r>
              <a:rPr lang="en-US" altLang="en-US" sz="1200" b="0" dirty="0" err="1">
                <a:solidFill>
                  <a:schemeClr val="bg1"/>
                </a:solidFill>
                <a:latin typeface="+mn-lt"/>
              </a:rPr>
              <a:t>formes</a:t>
            </a:r>
            <a:r>
              <a:rPr lang="en-US" altLang="en-US" sz="1200" b="0" dirty="0">
                <a:solidFill>
                  <a:schemeClr val="bg1"/>
                </a:solidFill>
                <a:latin typeface="+mn-lt"/>
              </a:rPr>
              <a:t> de travail des enfants dans </a:t>
            </a:r>
            <a:r>
              <a:rPr lang="en-US" altLang="en-US" sz="1200" b="0" dirty="0" err="1">
                <a:solidFill>
                  <a:schemeClr val="bg1"/>
                </a:solidFill>
                <a:latin typeface="+mn-lt"/>
              </a:rPr>
              <a:t>l'industrie</a:t>
            </a:r>
            <a:r>
              <a:rPr lang="en-US" altLang="en-US" sz="1200" b="0" dirty="0">
                <a:solidFill>
                  <a:schemeClr val="bg1"/>
                </a:solidFill>
                <a:latin typeface="+mn-lt"/>
              </a:rPr>
              <a:t> de la </a:t>
            </a:r>
            <a:r>
              <a:rPr lang="en-US" altLang="en-US" sz="1200" b="0" dirty="0" err="1">
                <a:solidFill>
                  <a:schemeClr val="bg1"/>
                </a:solidFill>
                <a:latin typeface="+mn-lt"/>
              </a:rPr>
              <a:t>brique</a:t>
            </a:r>
            <a:r>
              <a:rPr lang="en-US" altLang="en-US" sz="1200" b="0" dirty="0">
                <a:solidFill>
                  <a:schemeClr val="bg1"/>
                </a:solidFill>
                <a:latin typeface="+mn-lt"/>
              </a:rPr>
              <a:t>".</a:t>
            </a: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58</a:t>
            </a:fld>
            <a:endParaRPr lang="en-US" altLang="en-US" sz="1200"/>
          </a:p>
        </p:txBody>
      </p:sp>
    </p:spTree>
    <p:extLst>
      <p:ext uri="{BB962C8B-B14F-4D97-AF65-F5344CB8AC3E}">
        <p14:creationId xmlns:p14="http://schemas.microsoft.com/office/powerpoint/2010/main" val="2631498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err="1"/>
              <a:t>Essayons</a:t>
            </a:r>
            <a:r>
              <a:rPr lang="en-US" altLang="en-US" dirty="0"/>
              <a:t> un dernier </a:t>
            </a:r>
            <a:r>
              <a:rPr lang="en-US" altLang="en-US" dirty="0" err="1"/>
              <a:t>exercice</a:t>
            </a:r>
            <a:r>
              <a:rPr lang="en-US" altLang="en-US" dirty="0"/>
              <a:t> sur les </a:t>
            </a:r>
            <a:r>
              <a:rPr lang="en-US" altLang="en-US" dirty="0" err="1"/>
              <a:t>écarts</a:t>
            </a:r>
            <a:r>
              <a:rPr lang="en-US" altLang="en-US" dirty="0"/>
              <a:t> de </a:t>
            </a:r>
            <a:r>
              <a:rPr lang="en-US" altLang="en-US" dirty="0" err="1"/>
              <a:t>causalité</a:t>
            </a:r>
            <a:r>
              <a:rPr lang="en-US" altLang="en-US" dirty="0"/>
              <a:t>.   </a:t>
            </a:r>
            <a:r>
              <a:rPr lang="en-US" altLang="en-US" dirty="0" err="1"/>
              <a:t>L'augmentation</a:t>
            </a:r>
            <a:r>
              <a:rPr lang="en-US" altLang="en-US" dirty="0"/>
              <a:t> de la </a:t>
            </a:r>
            <a:r>
              <a:rPr lang="en-US" altLang="en-US" dirty="0" err="1"/>
              <a:t>collecte</a:t>
            </a:r>
            <a:r>
              <a:rPr lang="en-US" altLang="en-US" dirty="0"/>
              <a:t> et de la communication de </a:t>
            </a:r>
            <a:r>
              <a:rPr lang="en-US" altLang="en-US" dirty="0" err="1"/>
              <a:t>statistiques</a:t>
            </a:r>
            <a:r>
              <a:rPr lang="en-US" altLang="en-US" dirty="0"/>
              <a:t> sur le travail aux </a:t>
            </a:r>
            <a:r>
              <a:rPr lang="en-US" altLang="en-US" dirty="0" err="1"/>
              <a:t>niveaux</a:t>
            </a:r>
            <a:r>
              <a:rPr lang="en-US" altLang="en-US" dirty="0"/>
              <a:t> local et national </a:t>
            </a:r>
            <a:r>
              <a:rPr lang="en-US" altLang="en-US" dirty="0" err="1"/>
              <a:t>conduira</a:t>
            </a:r>
            <a:r>
              <a:rPr lang="en-US" altLang="en-US" dirty="0"/>
              <a:t>-t-</a:t>
            </a:r>
            <a:r>
              <a:rPr lang="en-US" altLang="en-US" dirty="0" err="1"/>
              <a:t>elle</a:t>
            </a:r>
            <a:r>
              <a:rPr lang="en-US" altLang="en-US" dirty="0"/>
              <a:t> </a:t>
            </a:r>
            <a:r>
              <a:rPr lang="en-US" altLang="en-US" dirty="0" err="1"/>
              <a:t>directement</a:t>
            </a:r>
            <a:r>
              <a:rPr lang="en-US" altLang="en-US" dirty="0"/>
              <a:t> </a:t>
            </a:r>
            <a:r>
              <a:rPr lang="en-US" altLang="en-US" dirty="0" err="1"/>
              <a:t>à</a:t>
            </a:r>
            <a:r>
              <a:rPr lang="en-US" altLang="en-US" dirty="0"/>
              <a:t> </a:t>
            </a:r>
            <a:r>
              <a:rPr lang="en-US" altLang="en-US" dirty="0" err="1"/>
              <a:t>l'amélioration</a:t>
            </a:r>
            <a:r>
              <a:rPr lang="en-US" altLang="en-US" dirty="0"/>
              <a:t> de la </a:t>
            </a:r>
            <a:r>
              <a:rPr lang="en-US" altLang="en-US" dirty="0" err="1"/>
              <a:t>prise</a:t>
            </a:r>
            <a:r>
              <a:rPr lang="en-US" altLang="en-US" dirty="0"/>
              <a:t> de </a:t>
            </a:r>
            <a:r>
              <a:rPr lang="en-US" altLang="en-US" dirty="0" err="1"/>
              <a:t>décision</a:t>
            </a:r>
            <a:r>
              <a:rPr lang="en-US" altLang="en-US" dirty="0"/>
              <a:t> </a:t>
            </a:r>
            <a:r>
              <a:rPr lang="en-US" altLang="en-US" dirty="0" err="1"/>
              <a:t>fondée</a:t>
            </a:r>
            <a:r>
              <a:rPr lang="en-US" altLang="en-US" dirty="0"/>
              <a:t> sur des </a:t>
            </a:r>
            <a:r>
              <a:rPr lang="en-US" altLang="en-US" dirty="0" err="1"/>
              <a:t>preuves</a:t>
            </a:r>
            <a:r>
              <a:rPr lang="en-US" altLang="en-US" dirty="0"/>
              <a:t> </a:t>
            </a:r>
            <a:r>
              <a:rPr lang="en-US" altLang="en-US" dirty="0" err="1"/>
              <a:t>en</a:t>
            </a:r>
            <a:r>
              <a:rPr lang="en-US" altLang="en-US" dirty="0"/>
              <a:t> matière de planification et de </a:t>
            </a:r>
            <a:r>
              <a:rPr lang="en-US" altLang="en-US" dirty="0" err="1"/>
              <a:t>réglementation</a:t>
            </a:r>
            <a:r>
              <a:rPr lang="en-US" altLang="en-US" dirty="0"/>
              <a:t> des droits du travail </a:t>
            </a:r>
            <a:r>
              <a:rPr lang="en-US" altLang="en-US" dirty="0" err="1"/>
              <a:t>parmi</a:t>
            </a:r>
            <a:r>
              <a:rPr lang="en-US" altLang="en-US" dirty="0"/>
              <a:t> les fonctionnaires des </a:t>
            </a:r>
            <a:r>
              <a:rPr lang="en-US" altLang="en-US" dirty="0" err="1"/>
              <a:t>gouvernements</a:t>
            </a:r>
            <a:r>
              <a:rPr lang="en-US" altLang="en-US" dirty="0"/>
              <a:t> </a:t>
            </a:r>
            <a:r>
              <a:rPr lang="en-US" altLang="en-US" dirty="0" err="1"/>
              <a:t>locaux</a:t>
            </a:r>
            <a:r>
              <a:rPr lang="en-US" altLang="en-US" dirty="0"/>
              <a:t> et </a:t>
            </a:r>
            <a:r>
              <a:rPr lang="en-US" altLang="en-US" dirty="0" err="1"/>
              <a:t>nationaux</a:t>
            </a:r>
            <a:r>
              <a:rPr lang="en-US" altLang="en-US" dirty="0"/>
              <a:t> </a:t>
            </a:r>
            <a:r>
              <a:rPr lang="en-US" altLang="en-US" dirty="0" err="1"/>
              <a:t>ou</a:t>
            </a:r>
            <a:r>
              <a:rPr lang="en-US" altLang="en-US" dirty="0"/>
              <a:t> </a:t>
            </a:r>
            <a:r>
              <a:rPr lang="en-US" altLang="en-US" dirty="0" err="1"/>
              <a:t>existe</a:t>
            </a:r>
            <a:r>
              <a:rPr lang="en-US" altLang="en-US" dirty="0"/>
              <a:t>-t-il un </a:t>
            </a:r>
            <a:r>
              <a:rPr lang="en-US" altLang="en-US" dirty="0" err="1"/>
              <a:t>écart</a:t>
            </a:r>
            <a:r>
              <a:rPr lang="en-US" altLang="en-US" dirty="0"/>
              <a:t> causal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err="1"/>
              <a:t>Mettez</a:t>
            </a:r>
            <a:r>
              <a:rPr lang="en-US" altLang="en-US" dirty="0"/>
              <a:t> </a:t>
            </a:r>
            <a:r>
              <a:rPr lang="en-US" altLang="en-US" dirty="0" err="1"/>
              <a:t>l'enregistrement</a:t>
            </a:r>
            <a:r>
              <a:rPr lang="en-US" altLang="en-US" dirty="0"/>
              <a:t> </a:t>
            </a:r>
            <a:r>
              <a:rPr lang="en-US" altLang="en-US" dirty="0" err="1"/>
              <a:t>en</a:t>
            </a:r>
            <a:r>
              <a:rPr lang="en-US" altLang="en-US" dirty="0"/>
              <a:t> pause. Une </a:t>
            </a:r>
            <a:r>
              <a:rPr lang="en-US" altLang="en-US" dirty="0" err="1"/>
              <a:t>fois</a:t>
            </a:r>
            <a:r>
              <a:rPr lang="en-US" altLang="en-US" dirty="0"/>
              <a:t> que </a:t>
            </a:r>
            <a:r>
              <a:rPr lang="en-US" altLang="en-US" dirty="0" err="1"/>
              <a:t>vous</a:t>
            </a:r>
            <a:r>
              <a:rPr lang="en-US" altLang="en-US" dirty="0"/>
              <a:t> </a:t>
            </a:r>
            <a:r>
              <a:rPr lang="en-US" altLang="en-US" dirty="0" err="1"/>
              <a:t>avez</a:t>
            </a:r>
            <a:r>
              <a:rPr lang="en-US" altLang="en-US" dirty="0"/>
              <a:t> </a:t>
            </a:r>
            <a:r>
              <a:rPr lang="en-US" altLang="en-US" dirty="0" err="1"/>
              <a:t>votre</a:t>
            </a:r>
            <a:r>
              <a:rPr lang="en-US" altLang="en-US" dirty="0"/>
              <a:t> </a:t>
            </a:r>
            <a:r>
              <a:rPr lang="en-US" altLang="en-US" dirty="0" err="1"/>
              <a:t>réponse</a:t>
            </a:r>
            <a:r>
              <a:rPr lang="en-US" altLang="en-US" dirty="0"/>
              <a:t>, </a:t>
            </a:r>
            <a:r>
              <a:rPr lang="en-US" altLang="en-US" dirty="0" err="1"/>
              <a:t>appuyez</a:t>
            </a:r>
            <a:r>
              <a:rPr lang="en-US" altLang="en-US" dirty="0"/>
              <a:t> sur la lecture.</a:t>
            </a:r>
          </a:p>
          <a:p>
            <a:pPr marL="171450" indent="-171450" eaLnBrk="1" hangingPunct="1">
              <a:buFont typeface="Arial" panose="020B0604020202020204" pitchFamily="34" charset="0"/>
              <a:buChar char="•"/>
            </a:pP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Arial" panose="020B0604020202020204" pitchFamily="34" charset="0"/>
              <a:buNone/>
            </a:pPr>
            <a:r>
              <a:rPr lang="en-US" dirty="0" err="1"/>
              <a:t>Qu'est-ce</a:t>
            </a:r>
            <a:r>
              <a:rPr lang="en-US" dirty="0"/>
              <a:t> </a:t>
            </a:r>
            <a:r>
              <a:rPr lang="en-US" dirty="0" err="1"/>
              <a:t>qu'un</a:t>
            </a:r>
            <a:r>
              <a:rPr lang="en-US" dirty="0"/>
              <a:t> cadre de </a:t>
            </a:r>
            <a:r>
              <a:rPr lang="en-US" dirty="0" err="1"/>
              <a:t>résultats</a:t>
            </a:r>
            <a:r>
              <a:rPr lang="en-US" dirty="0"/>
              <a:t> ?</a:t>
            </a:r>
          </a:p>
          <a:p>
            <a:pPr marL="0" lvl="0" indent="0">
              <a:buFont typeface="Arial" panose="020B0604020202020204" pitchFamily="34" charset="0"/>
              <a:buNone/>
            </a:pPr>
            <a:r>
              <a:rPr lang="en-US" dirty="0"/>
              <a:t>Un cadre de </a:t>
            </a:r>
            <a:r>
              <a:rPr lang="en-US" dirty="0" err="1"/>
              <a:t>résultats</a:t>
            </a:r>
            <a:r>
              <a:rPr lang="en-US" dirty="0"/>
              <a:t> </a:t>
            </a:r>
            <a:r>
              <a:rPr lang="en-US" dirty="0" err="1"/>
              <a:t>est</a:t>
            </a:r>
            <a:r>
              <a:rPr lang="en-US" dirty="0"/>
              <a:t> </a:t>
            </a:r>
            <a:r>
              <a:rPr lang="en-US" dirty="0" err="1"/>
              <a:t>une</a:t>
            </a:r>
            <a:r>
              <a:rPr lang="en-US" dirty="0"/>
              <a:t> </a:t>
            </a:r>
            <a:r>
              <a:rPr lang="en-US" dirty="0" err="1"/>
              <a:t>représentation</a:t>
            </a:r>
            <a:r>
              <a:rPr lang="en-US" dirty="0"/>
              <a:t> </a:t>
            </a:r>
            <a:r>
              <a:rPr lang="en-US" dirty="0" err="1"/>
              <a:t>graphique</a:t>
            </a:r>
            <a:r>
              <a:rPr lang="en-US" dirty="0"/>
              <a:t> de la </a:t>
            </a:r>
            <a:r>
              <a:rPr lang="en-US" dirty="0" err="1"/>
              <a:t>théorie</a:t>
            </a:r>
            <a:r>
              <a:rPr lang="en-US" dirty="0"/>
              <a:t> du </a:t>
            </a:r>
            <a:r>
              <a:rPr lang="en-US" dirty="0" err="1"/>
              <a:t>changement</a:t>
            </a:r>
            <a:r>
              <a:rPr lang="en-US" dirty="0"/>
              <a:t> d'un </a:t>
            </a:r>
            <a:r>
              <a:rPr lang="en-US" dirty="0" err="1"/>
              <a:t>projet</a:t>
            </a:r>
            <a:r>
              <a:rPr lang="en-US" dirty="0"/>
              <a:t> qui </a:t>
            </a:r>
            <a:r>
              <a:rPr lang="en-US" dirty="0" err="1"/>
              <a:t>décrit</a:t>
            </a:r>
            <a:r>
              <a:rPr lang="en-US" dirty="0"/>
              <a:t> comment et </a:t>
            </a:r>
            <a:r>
              <a:rPr lang="en-US" dirty="0" err="1"/>
              <a:t>pourquoi</a:t>
            </a:r>
            <a:r>
              <a:rPr lang="en-US" dirty="0"/>
              <a:t> le </a:t>
            </a:r>
            <a:r>
              <a:rPr lang="en-US" dirty="0" err="1"/>
              <a:t>changement</a:t>
            </a:r>
            <a:r>
              <a:rPr lang="en-US" dirty="0"/>
              <a:t> se </a:t>
            </a:r>
            <a:r>
              <a:rPr lang="en-US" dirty="0" err="1"/>
              <a:t>produit</a:t>
            </a:r>
            <a:r>
              <a:rPr lang="en-US" dirty="0"/>
              <a:t> dans un </a:t>
            </a:r>
            <a:r>
              <a:rPr lang="en-US" dirty="0" err="1"/>
              <a:t>projet</a:t>
            </a:r>
            <a:r>
              <a:rPr lang="en-US" dirty="0"/>
              <a:t> particulier. </a:t>
            </a:r>
          </a:p>
          <a:p>
            <a:pPr marL="171450" lvl="0" indent="-171450">
              <a:buFont typeface="Arial" panose="020B0604020202020204" pitchFamily="34" charset="0"/>
              <a:buChar char="•"/>
            </a:pPr>
            <a:r>
              <a:rPr lang="en-US" b="0" dirty="0"/>
              <a:t>Il </a:t>
            </a:r>
            <a:r>
              <a:rPr lang="en-US" b="0" dirty="0" err="1"/>
              <a:t>comprend</a:t>
            </a:r>
            <a:r>
              <a:rPr lang="en-US" b="0" dirty="0"/>
              <a:t> </a:t>
            </a:r>
            <a:r>
              <a:rPr lang="en-US" b="0" dirty="0" err="1"/>
              <a:t>l'ensemble</a:t>
            </a:r>
            <a:r>
              <a:rPr lang="en-US" b="0" dirty="0"/>
              <a:t> des </a:t>
            </a:r>
            <a:r>
              <a:rPr lang="en-US" b="0" dirty="0" err="1"/>
              <a:t>résultats</a:t>
            </a:r>
            <a:r>
              <a:rPr lang="en-US" b="0" dirty="0"/>
              <a:t> que le </a:t>
            </a:r>
            <a:r>
              <a:rPr lang="en-US" b="0" dirty="0" err="1"/>
              <a:t>projet</a:t>
            </a:r>
            <a:r>
              <a:rPr lang="en-US" b="0" dirty="0"/>
              <a:t> vise </a:t>
            </a:r>
            <a:r>
              <a:rPr lang="en-US" b="0" dirty="0" err="1"/>
              <a:t>à</a:t>
            </a:r>
            <a:r>
              <a:rPr lang="en-US" b="0" dirty="0"/>
              <a:t> </a:t>
            </a:r>
            <a:r>
              <a:rPr lang="en-US" b="0" dirty="0" err="1"/>
              <a:t>atteindre</a:t>
            </a:r>
            <a:r>
              <a:rPr lang="en-US" b="0" dirty="0"/>
              <a:t>, </a:t>
            </a:r>
            <a:r>
              <a:rPr lang="en-US" b="0" dirty="0" err="1"/>
              <a:t>liés</a:t>
            </a:r>
            <a:r>
              <a:rPr lang="en-US" b="0" dirty="0"/>
              <a:t> entre </a:t>
            </a:r>
            <a:r>
              <a:rPr lang="en-US" b="0" dirty="0" err="1"/>
              <a:t>eux</a:t>
            </a:r>
            <a:r>
              <a:rPr lang="en-US" b="0" dirty="0"/>
              <a:t> par </a:t>
            </a:r>
            <a:r>
              <a:rPr lang="en-US" b="0" dirty="0" err="1"/>
              <a:t>une</a:t>
            </a:r>
            <a:r>
              <a:rPr lang="en-US" b="0" dirty="0"/>
              <a:t> </a:t>
            </a:r>
            <a:r>
              <a:rPr lang="en-US" b="0" dirty="0" err="1"/>
              <a:t>logique</a:t>
            </a:r>
            <a:r>
              <a:rPr lang="en-US" b="0" dirty="0"/>
              <a:t> de "cause </a:t>
            </a:r>
            <a:r>
              <a:rPr lang="en-US" b="0" dirty="0" err="1"/>
              <a:t>à</a:t>
            </a:r>
            <a:r>
              <a:rPr lang="en-US" b="0" dirty="0"/>
              <a:t> </a:t>
            </a:r>
            <a:r>
              <a:rPr lang="en-US" b="0" dirty="0" err="1"/>
              <a:t>effet</a:t>
            </a:r>
            <a:r>
              <a:rPr lang="en-US" b="0" dirty="0"/>
              <a:t>" </a:t>
            </a:r>
            <a:r>
              <a:rPr lang="en-US" b="0" dirty="0" err="1"/>
              <a:t>ou</a:t>
            </a:r>
            <a:r>
              <a:rPr lang="en-US" b="0" dirty="0"/>
              <a:t> "</a:t>
            </a:r>
            <a:r>
              <a:rPr lang="en-US" b="0" dirty="0" err="1"/>
              <a:t>si-alors</a:t>
            </a:r>
            <a:r>
              <a:rPr lang="en-US" b="0" dirty="0"/>
              <a:t>". </a:t>
            </a:r>
          </a:p>
          <a:p>
            <a:pPr marL="171450" lvl="0" indent="-171450">
              <a:buFont typeface="Arial" panose="020B0604020202020204" pitchFamily="34" charset="0"/>
              <a:buChar char="•"/>
            </a:pPr>
            <a:r>
              <a:rPr lang="en-US" b="0" dirty="0"/>
              <a:t>Le </a:t>
            </a:r>
            <a:r>
              <a:rPr lang="en-US" b="0" dirty="0" err="1"/>
              <a:t>graphique</a:t>
            </a:r>
            <a:r>
              <a:rPr lang="en-US" b="0" dirty="0"/>
              <a:t> de la diapositive </a:t>
            </a:r>
            <a:r>
              <a:rPr lang="en-US" b="0" dirty="0" err="1"/>
              <a:t>montre</a:t>
            </a:r>
            <a:r>
              <a:rPr lang="en-US" b="0" dirty="0"/>
              <a:t> un cadre de base avec des sous-</a:t>
            </a:r>
            <a:r>
              <a:rPr lang="en-US" b="0" dirty="0" err="1"/>
              <a:t>résultats</a:t>
            </a:r>
            <a:r>
              <a:rPr lang="en-US" b="0" dirty="0"/>
              <a:t> </a:t>
            </a:r>
            <a:r>
              <a:rPr lang="en-US" b="0" dirty="0" err="1"/>
              <a:t>menant</a:t>
            </a:r>
            <a:r>
              <a:rPr lang="en-US" b="0" dirty="0"/>
              <a:t> </a:t>
            </a:r>
            <a:r>
              <a:rPr lang="en-US" b="0" dirty="0" err="1"/>
              <a:t>à</a:t>
            </a:r>
            <a:r>
              <a:rPr lang="en-US" b="0" dirty="0"/>
              <a:t> des </a:t>
            </a:r>
            <a:r>
              <a:rPr lang="en-US" b="0" dirty="0" err="1"/>
              <a:t>résultats</a:t>
            </a:r>
            <a:r>
              <a:rPr lang="en-US" b="0" dirty="0"/>
              <a:t> de </a:t>
            </a:r>
            <a:r>
              <a:rPr lang="en-US" b="0" dirty="0" err="1"/>
              <a:t>niveau</a:t>
            </a:r>
            <a:r>
              <a:rPr lang="en-US" b="0" dirty="0"/>
              <a:t> </a:t>
            </a:r>
            <a:r>
              <a:rPr lang="en-US" b="0" dirty="0" err="1"/>
              <a:t>supérieur</a:t>
            </a:r>
            <a:r>
              <a:rPr lang="en-US" b="0" dirty="0"/>
              <a:t> et les deux </a:t>
            </a:r>
            <a:r>
              <a:rPr lang="en-US" b="0" dirty="0" err="1"/>
              <a:t>résultats</a:t>
            </a:r>
            <a:r>
              <a:rPr lang="en-US" b="0" dirty="0"/>
              <a:t> </a:t>
            </a:r>
            <a:r>
              <a:rPr lang="en-US" b="0" dirty="0" err="1"/>
              <a:t>menant</a:t>
            </a:r>
            <a:r>
              <a:rPr lang="en-US" b="0" dirty="0"/>
              <a:t> </a:t>
            </a:r>
            <a:r>
              <a:rPr lang="en-US" b="0" dirty="0" err="1"/>
              <a:t>à</a:t>
            </a:r>
            <a:r>
              <a:rPr lang="en-US" b="0" dirty="0"/>
              <a:t> la </a:t>
            </a:r>
            <a:r>
              <a:rPr lang="en-US" b="0" dirty="0" err="1"/>
              <a:t>réalisation</a:t>
            </a:r>
            <a:r>
              <a:rPr lang="en-US" b="0" dirty="0"/>
              <a:t> de </a:t>
            </a:r>
            <a:r>
              <a:rPr lang="en-US" b="0" dirty="0" err="1"/>
              <a:t>l'objectif</a:t>
            </a:r>
            <a:r>
              <a:rPr lang="en-US" b="0" dirty="0"/>
              <a:t> du </a:t>
            </a:r>
            <a:r>
              <a:rPr lang="en-US" b="0" dirty="0" err="1"/>
              <a:t>projet</a:t>
            </a:r>
            <a:r>
              <a:rPr lang="en-US" b="0" dirty="0"/>
              <a:t>. </a:t>
            </a:r>
          </a:p>
          <a:p>
            <a:pPr marL="171450" lvl="0" indent="-171450">
              <a:buFont typeface="Arial" panose="020B0604020202020204" pitchFamily="34" charset="0"/>
              <a:buChar char="•"/>
            </a:pPr>
            <a:r>
              <a:rPr lang="en-US" b="0" dirty="0"/>
              <a:t>Le cadre de </a:t>
            </a:r>
            <a:r>
              <a:rPr lang="en-US" b="0" dirty="0" err="1"/>
              <a:t>résultats</a:t>
            </a:r>
            <a:r>
              <a:rPr lang="en-US" b="0" dirty="0"/>
              <a:t> d'un </a:t>
            </a:r>
            <a:r>
              <a:rPr lang="en-US" b="0" dirty="0" err="1"/>
              <a:t>projet</a:t>
            </a:r>
            <a:r>
              <a:rPr lang="en-US" b="0" dirty="0"/>
              <a:t> </a:t>
            </a:r>
            <a:r>
              <a:rPr lang="en-US" b="0" dirty="0" err="1"/>
              <a:t>est</a:t>
            </a:r>
            <a:r>
              <a:rPr lang="en-US" b="0" dirty="0"/>
              <a:t> </a:t>
            </a:r>
            <a:r>
              <a:rPr lang="en-US" b="0" dirty="0" err="1"/>
              <a:t>limité</a:t>
            </a:r>
            <a:r>
              <a:rPr lang="en-US" b="0" dirty="0"/>
              <a:t> dans le temps - </a:t>
            </a:r>
            <a:r>
              <a:rPr lang="en-US" b="0" dirty="0" err="1"/>
              <a:t>ce</a:t>
            </a:r>
            <a:r>
              <a:rPr lang="en-US" b="0" dirty="0"/>
              <a:t> qui </a:t>
            </a:r>
            <a:r>
              <a:rPr lang="en-US" b="0" dirty="0" err="1"/>
              <a:t>signifie</a:t>
            </a:r>
            <a:r>
              <a:rPr lang="en-US" b="0" dirty="0"/>
              <a:t> </a:t>
            </a:r>
            <a:r>
              <a:rPr lang="en-US" b="0" dirty="0" err="1"/>
              <a:t>qu'il</a:t>
            </a:r>
            <a:r>
              <a:rPr lang="en-US" b="0" dirty="0"/>
              <a:t> doit </a:t>
            </a:r>
            <a:r>
              <a:rPr lang="en-US" b="0" dirty="0" err="1"/>
              <a:t>être</a:t>
            </a:r>
            <a:r>
              <a:rPr lang="en-US" b="0" dirty="0"/>
              <a:t> </a:t>
            </a:r>
            <a:r>
              <a:rPr lang="en-US" b="0" dirty="0" err="1"/>
              <a:t>réalisable</a:t>
            </a:r>
            <a:r>
              <a:rPr lang="en-US" b="0" dirty="0"/>
              <a:t> au </a:t>
            </a:r>
            <a:r>
              <a:rPr lang="en-US" b="0" dirty="0" err="1"/>
              <a:t>cours</a:t>
            </a:r>
            <a:r>
              <a:rPr lang="en-US" b="0" dirty="0"/>
              <a:t> </a:t>
            </a:r>
            <a:r>
              <a:rPr lang="en-US" b="0" dirty="0" err="1"/>
              <a:t>d'une</a:t>
            </a:r>
            <a:r>
              <a:rPr lang="en-US" b="0" dirty="0"/>
              <a:t> </a:t>
            </a:r>
            <a:r>
              <a:rPr lang="en-US" b="0" dirty="0" err="1"/>
              <a:t>période</a:t>
            </a:r>
            <a:r>
              <a:rPr lang="en-US" b="0" dirty="0"/>
              <a:t> </a:t>
            </a:r>
            <a:r>
              <a:rPr lang="en-US" b="0" dirty="0" err="1"/>
              <a:t>donnée</a:t>
            </a:r>
            <a:r>
              <a:rPr lang="en-US" b="0" dirty="0"/>
              <a:t>. Pour les </a:t>
            </a:r>
            <a:r>
              <a:rPr lang="en-US" b="0" dirty="0" err="1"/>
              <a:t>projets</a:t>
            </a:r>
            <a:r>
              <a:rPr lang="en-US" b="0" dirty="0"/>
              <a:t> ILAB, il </a:t>
            </a:r>
            <a:r>
              <a:rPr lang="en-US" b="0" dirty="0" err="1"/>
              <a:t>s'agit</a:t>
            </a:r>
            <a:r>
              <a:rPr lang="en-US" b="0" dirty="0"/>
              <a:t> </a:t>
            </a:r>
            <a:r>
              <a:rPr lang="en-US" b="0" dirty="0" err="1"/>
              <a:t>généralement</a:t>
            </a:r>
            <a:r>
              <a:rPr lang="en-US" b="0" dirty="0"/>
              <a:t> de la </a:t>
            </a:r>
            <a:r>
              <a:rPr lang="en-US" b="0" dirty="0" err="1"/>
              <a:t>période</a:t>
            </a:r>
            <a:r>
              <a:rPr lang="en-US" b="0" dirty="0"/>
              <a:t> de 4 </a:t>
            </a:r>
            <a:r>
              <a:rPr lang="en-US" b="0" dirty="0" err="1"/>
              <a:t>à</a:t>
            </a:r>
            <a:r>
              <a:rPr lang="en-US" b="0" dirty="0"/>
              <a:t> 5 ans. </a:t>
            </a:r>
          </a:p>
          <a:p>
            <a:pPr marL="171450" lvl="0" indent="-171450">
              <a:buFont typeface="Arial" panose="020B0604020202020204" pitchFamily="34" charset="0"/>
              <a:buChar char="•"/>
            </a:pPr>
            <a:r>
              <a:rPr lang="en-US" b="0" dirty="0"/>
              <a:t>Le cadre </a:t>
            </a:r>
            <a:r>
              <a:rPr lang="en-US" b="0" dirty="0" err="1"/>
              <a:t>comprend</a:t>
            </a:r>
            <a:r>
              <a:rPr lang="en-US" b="0" dirty="0"/>
              <a:t> </a:t>
            </a:r>
            <a:r>
              <a:rPr lang="en-US" b="0" dirty="0" err="1"/>
              <a:t>également</a:t>
            </a:r>
            <a:r>
              <a:rPr lang="en-US" b="0" dirty="0"/>
              <a:t> des </a:t>
            </a:r>
            <a:r>
              <a:rPr lang="en-US" altLang="en-US" dirty="0"/>
              <a:t>supposition</a:t>
            </a:r>
            <a:r>
              <a:rPr lang="en-US" b="0" dirty="0"/>
              <a:t>s critiques, qui </a:t>
            </a:r>
            <a:r>
              <a:rPr lang="en-US" b="0" dirty="0" err="1"/>
              <a:t>sont</a:t>
            </a:r>
            <a:r>
              <a:rPr lang="en-US" b="0" dirty="0"/>
              <a:t> des conditions </a:t>
            </a:r>
            <a:r>
              <a:rPr lang="en-US" b="0" dirty="0" err="1"/>
              <a:t>externes</a:t>
            </a:r>
            <a:r>
              <a:rPr lang="en-US" b="0" dirty="0"/>
              <a:t> qui </a:t>
            </a:r>
            <a:r>
              <a:rPr lang="en-US" b="0" dirty="0" err="1"/>
              <a:t>doivent</a:t>
            </a:r>
            <a:r>
              <a:rPr lang="en-US" b="0" dirty="0"/>
              <a:t> se </a:t>
            </a:r>
            <a:r>
              <a:rPr lang="en-US" b="0" dirty="0" err="1"/>
              <a:t>vérifier</a:t>
            </a:r>
            <a:r>
              <a:rPr lang="en-US" b="0" dirty="0"/>
              <a:t> pour </a:t>
            </a:r>
            <a:r>
              <a:rPr lang="en-US" b="0" dirty="0" err="1"/>
              <a:t>pouvoir</a:t>
            </a:r>
            <a:r>
              <a:rPr lang="en-US" b="0" dirty="0"/>
              <a:t> </a:t>
            </a:r>
            <a:r>
              <a:rPr lang="en-US" b="0" dirty="0" err="1"/>
              <a:t>atteindre</a:t>
            </a:r>
            <a:r>
              <a:rPr lang="en-US" b="0" dirty="0"/>
              <a:t> les </a:t>
            </a:r>
            <a:r>
              <a:rPr lang="en-US" b="0" dirty="0" err="1"/>
              <a:t>résultats</a:t>
            </a:r>
            <a:r>
              <a:rPr lang="en-US" b="0" dirty="0"/>
              <a:t> </a:t>
            </a:r>
            <a:r>
              <a:rPr lang="en-US" b="0" dirty="0" err="1"/>
              <a:t>souhaités</a:t>
            </a:r>
            <a:r>
              <a:rPr lang="en-US" b="0" dirty="0"/>
              <a:t> du </a:t>
            </a:r>
            <a:r>
              <a:rPr lang="en-US" b="0" dirty="0" err="1"/>
              <a:t>projet</a:t>
            </a:r>
            <a:r>
              <a:rPr lang="en-US" b="0" dirty="0"/>
              <a:t>, </a:t>
            </a:r>
            <a:r>
              <a:rPr lang="en-US" b="0" dirty="0" err="1"/>
              <a:t>mais</a:t>
            </a:r>
            <a:r>
              <a:rPr lang="en-US" b="0" dirty="0"/>
              <a:t> qui </a:t>
            </a:r>
            <a:r>
              <a:rPr lang="en-US" b="0" dirty="0" err="1"/>
              <a:t>sont</a:t>
            </a:r>
            <a:r>
              <a:rPr lang="en-US" b="0" dirty="0"/>
              <a:t> hors du </a:t>
            </a:r>
            <a:r>
              <a:rPr lang="en-US" b="0" dirty="0" err="1"/>
              <a:t>contrôle</a:t>
            </a:r>
            <a:r>
              <a:rPr lang="en-US" b="0" dirty="0"/>
              <a:t> direct du </a:t>
            </a:r>
            <a:r>
              <a:rPr lang="en-US" b="0" dirty="0" err="1"/>
              <a:t>projet</a:t>
            </a:r>
            <a:r>
              <a:rPr lang="en-US" b="0" dirty="0"/>
              <a:t>. </a:t>
            </a:r>
          </a:p>
          <a:p>
            <a:pPr marL="0" lvl="0" indent="0">
              <a:buFont typeface="Arial" panose="020B0604020202020204" pitchFamily="34" charset="0"/>
              <a:buNone/>
            </a:pPr>
            <a:endParaRPr lang="en-US" b="0" dirty="0"/>
          </a:p>
          <a:p>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EBE4327-0BAD-4360-8E5D-DD854DBE8E08}" type="slidenum">
              <a:rPr lang="en-US" altLang="en-US" sz="1200" smtClean="0"/>
              <a:pP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Il </a:t>
            </a:r>
            <a:r>
              <a:rPr lang="en-US" altLang="en-US" sz="1200" b="0" dirty="0" err="1">
                <a:solidFill>
                  <a:schemeClr val="bg1"/>
                </a:solidFill>
                <a:latin typeface="+mn-lt"/>
              </a:rPr>
              <a:t>existe</a:t>
            </a:r>
            <a:r>
              <a:rPr lang="en-US" altLang="en-US" sz="1200" b="0" dirty="0">
                <a:solidFill>
                  <a:schemeClr val="bg1"/>
                </a:solidFill>
                <a:latin typeface="+mn-lt"/>
              </a:rPr>
              <a:t> un </a:t>
            </a:r>
            <a:r>
              <a:rPr lang="en-US" altLang="en-US" sz="1200" b="0" dirty="0" err="1">
                <a:solidFill>
                  <a:schemeClr val="bg1"/>
                </a:solidFill>
                <a:latin typeface="+mn-lt"/>
              </a:rPr>
              <a:t>fossé</a:t>
            </a:r>
            <a:r>
              <a:rPr lang="en-US" altLang="en-US" sz="1200" b="0" dirty="0">
                <a:solidFill>
                  <a:schemeClr val="bg1"/>
                </a:solidFill>
                <a:latin typeface="+mn-lt"/>
              </a:rPr>
              <a:t> causal.  Il y a </a:t>
            </a:r>
            <a:r>
              <a:rPr lang="en-US" altLang="en-US" sz="1200" b="0" dirty="0" err="1">
                <a:solidFill>
                  <a:schemeClr val="bg1"/>
                </a:solidFill>
                <a:latin typeface="+mn-lt"/>
              </a:rPr>
              <a:t>une</a:t>
            </a:r>
            <a:r>
              <a:rPr lang="en-US" altLang="en-US" sz="1200" b="0" dirty="0">
                <a:solidFill>
                  <a:schemeClr val="bg1"/>
                </a:solidFill>
                <a:latin typeface="+mn-lt"/>
              </a:rPr>
              <a:t> </a:t>
            </a:r>
            <a:r>
              <a:rPr lang="en-US" altLang="en-US" sz="1200" b="0" dirty="0" err="1">
                <a:solidFill>
                  <a:schemeClr val="bg1"/>
                </a:solidFill>
                <a:latin typeface="+mn-lt"/>
              </a:rPr>
              <a:t>présomption</a:t>
            </a:r>
            <a:r>
              <a:rPr lang="en-US" altLang="en-US" sz="1200" b="0" dirty="0">
                <a:solidFill>
                  <a:schemeClr val="bg1"/>
                </a:solidFill>
                <a:latin typeface="+mn-lt"/>
              </a:rPr>
              <a:t> que </a:t>
            </a:r>
            <a:r>
              <a:rPr lang="en-US" altLang="en-US" sz="1200" b="0" dirty="0" err="1">
                <a:solidFill>
                  <a:schemeClr val="bg1"/>
                </a:solidFill>
                <a:latin typeface="+mn-lt"/>
              </a:rPr>
              <a:t>si</a:t>
            </a:r>
            <a:r>
              <a:rPr lang="en-US" altLang="en-US" sz="1200" b="0" dirty="0">
                <a:solidFill>
                  <a:schemeClr val="bg1"/>
                </a:solidFill>
                <a:latin typeface="+mn-lt"/>
              </a:rPr>
              <a:t> les </a:t>
            </a:r>
            <a:r>
              <a:rPr lang="en-US" altLang="en-US" sz="1200" b="0" dirty="0" err="1">
                <a:solidFill>
                  <a:schemeClr val="bg1"/>
                </a:solidFill>
                <a:latin typeface="+mn-lt"/>
              </a:rPr>
              <a:t>données</a:t>
            </a:r>
            <a:r>
              <a:rPr lang="en-US" altLang="en-US" sz="1200" b="0" dirty="0">
                <a:solidFill>
                  <a:schemeClr val="bg1"/>
                </a:solidFill>
                <a:latin typeface="+mn-lt"/>
              </a:rPr>
              <a:t> </a:t>
            </a:r>
            <a:r>
              <a:rPr lang="en-US" altLang="en-US" sz="1200" b="0" dirty="0" err="1">
                <a:solidFill>
                  <a:schemeClr val="bg1"/>
                </a:solidFill>
                <a:latin typeface="+mn-lt"/>
              </a:rPr>
              <a:t>sont</a:t>
            </a:r>
            <a:r>
              <a:rPr lang="en-US" altLang="en-US" sz="1200" b="0" dirty="0">
                <a:solidFill>
                  <a:schemeClr val="bg1"/>
                </a:solidFill>
                <a:latin typeface="+mn-lt"/>
              </a:rPr>
              <a:t> </a:t>
            </a:r>
            <a:r>
              <a:rPr lang="en-US" altLang="en-US" sz="1200" b="0" dirty="0" err="1">
                <a:solidFill>
                  <a:schemeClr val="bg1"/>
                </a:solidFill>
                <a:latin typeface="+mn-lt"/>
              </a:rPr>
              <a:t>collectées</a:t>
            </a:r>
            <a:r>
              <a:rPr lang="en-US" altLang="en-US" sz="1200" b="0" dirty="0">
                <a:solidFill>
                  <a:schemeClr val="bg1"/>
                </a:solidFill>
                <a:latin typeface="+mn-lt"/>
              </a:rPr>
              <a:t> et </a:t>
            </a:r>
            <a:r>
              <a:rPr lang="en-US" altLang="en-US" sz="1200" b="0" dirty="0" err="1">
                <a:solidFill>
                  <a:schemeClr val="bg1"/>
                </a:solidFill>
                <a:latin typeface="+mn-lt"/>
              </a:rPr>
              <a:t>rapportées</a:t>
            </a:r>
            <a:r>
              <a:rPr lang="en-US" altLang="en-US" sz="1200" b="0" dirty="0">
                <a:solidFill>
                  <a:schemeClr val="bg1"/>
                </a:solidFill>
                <a:latin typeface="+mn-lt"/>
              </a:rPr>
              <a:t>, </a:t>
            </a:r>
            <a:r>
              <a:rPr lang="en-US" altLang="en-US" sz="1200" b="0" dirty="0" err="1">
                <a:solidFill>
                  <a:schemeClr val="bg1"/>
                </a:solidFill>
                <a:latin typeface="+mn-lt"/>
              </a:rPr>
              <a:t>alors</a:t>
            </a:r>
            <a:r>
              <a:rPr lang="en-US" altLang="en-US" sz="1200" b="0" dirty="0">
                <a:solidFill>
                  <a:schemeClr val="bg1"/>
                </a:solidFill>
                <a:latin typeface="+mn-lt"/>
              </a:rPr>
              <a:t> </a:t>
            </a:r>
            <a:r>
              <a:rPr lang="en-US" altLang="en-US" sz="1200" b="0" dirty="0" err="1">
                <a:solidFill>
                  <a:schemeClr val="bg1"/>
                </a:solidFill>
                <a:latin typeface="+mn-lt"/>
              </a:rPr>
              <a:t>elles</a:t>
            </a:r>
            <a:r>
              <a:rPr lang="en-US" altLang="en-US" sz="1200" b="0" dirty="0">
                <a:solidFill>
                  <a:schemeClr val="bg1"/>
                </a:solidFill>
                <a:latin typeface="+mn-lt"/>
              </a:rPr>
              <a:t> </a:t>
            </a:r>
            <a:r>
              <a:rPr lang="en-US" altLang="en-US" sz="1200" b="0" dirty="0" err="1">
                <a:solidFill>
                  <a:schemeClr val="bg1"/>
                </a:solidFill>
                <a:latin typeface="+mn-lt"/>
              </a:rPr>
              <a:t>seront</a:t>
            </a:r>
            <a:r>
              <a:rPr lang="en-US" altLang="en-US" sz="1200" b="0" dirty="0">
                <a:solidFill>
                  <a:schemeClr val="bg1"/>
                </a:solidFill>
                <a:latin typeface="+mn-lt"/>
              </a:rPr>
              <a:t> </a:t>
            </a:r>
            <a:r>
              <a:rPr lang="en-US" altLang="en-US" sz="1200" b="0" dirty="0" err="1">
                <a:solidFill>
                  <a:schemeClr val="bg1"/>
                </a:solidFill>
                <a:latin typeface="+mn-lt"/>
              </a:rPr>
              <a:t>utilisées</a:t>
            </a:r>
            <a:r>
              <a:rPr lang="en-US" altLang="en-US" sz="1200" b="0" dirty="0">
                <a:solidFill>
                  <a:schemeClr val="bg1"/>
                </a:solidFill>
                <a:latin typeface="+mn-lt"/>
              </a:rPr>
              <a:t>.  Nous </a:t>
            </a:r>
            <a:r>
              <a:rPr lang="en-US" altLang="en-US" sz="1200" b="0" dirty="0" err="1">
                <a:solidFill>
                  <a:schemeClr val="bg1"/>
                </a:solidFill>
                <a:latin typeface="+mn-lt"/>
              </a:rPr>
              <a:t>voudrions</a:t>
            </a:r>
            <a:r>
              <a:rPr lang="en-US" altLang="en-US" sz="1200" b="0" dirty="0">
                <a:solidFill>
                  <a:schemeClr val="bg1"/>
                </a:solidFill>
                <a:latin typeface="+mn-lt"/>
              </a:rPr>
              <a:t> capturer </a:t>
            </a:r>
            <a:r>
              <a:rPr lang="en-US" altLang="en-US" sz="1200" b="0" dirty="0" err="1">
                <a:solidFill>
                  <a:schemeClr val="bg1"/>
                </a:solidFill>
                <a:latin typeface="+mn-lt"/>
              </a:rPr>
              <a:t>cette</a:t>
            </a:r>
            <a:r>
              <a:rPr lang="en-US" altLang="en-US" sz="1200" b="0" dirty="0">
                <a:solidFill>
                  <a:schemeClr val="bg1"/>
                </a:solidFill>
                <a:latin typeface="+mn-lt"/>
              </a:rPr>
              <a:t> </a:t>
            </a:r>
            <a:r>
              <a:rPr lang="en-US" altLang="en-US" sz="1200" b="0" dirty="0" err="1">
                <a:solidFill>
                  <a:schemeClr val="bg1"/>
                </a:solidFill>
                <a:latin typeface="+mn-lt"/>
              </a:rPr>
              <a:t>hypothèse</a:t>
            </a:r>
            <a:r>
              <a:rPr lang="en-US" altLang="en-US" sz="1200" b="0" dirty="0">
                <a:solidFill>
                  <a:schemeClr val="bg1"/>
                </a:solidFill>
                <a:latin typeface="+mn-lt"/>
              </a:rPr>
              <a:t> </a:t>
            </a:r>
            <a:r>
              <a:rPr lang="en-US" altLang="en-US" sz="1200" b="0" dirty="0" err="1">
                <a:solidFill>
                  <a:schemeClr val="bg1"/>
                </a:solidFill>
                <a:latin typeface="+mn-lt"/>
              </a:rPr>
              <a:t>en</a:t>
            </a:r>
            <a:r>
              <a:rPr lang="en-US" altLang="en-US" sz="1200" b="0" dirty="0">
                <a:solidFill>
                  <a:schemeClr val="bg1"/>
                </a:solidFill>
                <a:latin typeface="+mn-lt"/>
              </a:rPr>
              <a:t> tant que </a:t>
            </a:r>
            <a:r>
              <a:rPr lang="en-US" altLang="en-US" sz="1200" b="0" dirty="0" err="1">
                <a:solidFill>
                  <a:schemeClr val="bg1"/>
                </a:solidFill>
                <a:latin typeface="+mn-lt"/>
              </a:rPr>
              <a:t>résultat</a:t>
            </a:r>
            <a:r>
              <a:rPr lang="en-US" altLang="en-US" sz="1200" b="0" dirty="0">
                <a:solidFill>
                  <a:schemeClr val="bg1"/>
                </a:solidFill>
                <a:latin typeface="+mn-lt"/>
              </a:rPr>
              <a:t> </a:t>
            </a:r>
            <a:r>
              <a:rPr lang="en-US" altLang="en-US" sz="1200" b="0" dirty="0" err="1">
                <a:solidFill>
                  <a:schemeClr val="bg1"/>
                </a:solidFill>
                <a:latin typeface="+mn-lt"/>
              </a:rPr>
              <a:t>afin</a:t>
            </a:r>
            <a:r>
              <a:rPr lang="en-US" altLang="en-US" sz="1200" b="0" dirty="0">
                <a:solidFill>
                  <a:schemeClr val="bg1"/>
                </a:solidFill>
                <a:latin typeface="+mn-lt"/>
              </a:rPr>
              <a:t> </a:t>
            </a:r>
            <a:r>
              <a:rPr lang="en-US" altLang="en-US" sz="1200" b="0" dirty="0" err="1">
                <a:solidFill>
                  <a:schemeClr val="bg1"/>
                </a:solidFill>
                <a:latin typeface="+mn-lt"/>
              </a:rPr>
              <a:t>qu'elle</a:t>
            </a:r>
            <a:r>
              <a:rPr lang="en-US" altLang="en-US" sz="1200" b="0" dirty="0">
                <a:solidFill>
                  <a:schemeClr val="bg1"/>
                </a:solidFill>
                <a:latin typeface="+mn-lt"/>
              </a:rPr>
              <a:t> </a:t>
            </a:r>
            <a:r>
              <a:rPr lang="en-US" altLang="en-US" sz="1200" b="0" dirty="0" err="1">
                <a:solidFill>
                  <a:schemeClr val="bg1"/>
                </a:solidFill>
                <a:latin typeface="+mn-lt"/>
              </a:rPr>
              <a:t>soit</a:t>
            </a:r>
            <a:r>
              <a:rPr lang="en-US" altLang="en-US" sz="1200" b="0" dirty="0">
                <a:solidFill>
                  <a:schemeClr val="bg1"/>
                </a:solidFill>
                <a:latin typeface="+mn-lt"/>
              </a:rPr>
              <a:t> contrôlée.  Le </a:t>
            </a:r>
            <a:r>
              <a:rPr lang="en-US" altLang="en-US" sz="1200" b="0" dirty="0" err="1">
                <a:solidFill>
                  <a:schemeClr val="bg1"/>
                </a:solidFill>
                <a:latin typeface="+mn-lt"/>
              </a:rPr>
              <a:t>résultat</a:t>
            </a:r>
            <a:r>
              <a:rPr lang="en-US" altLang="en-US" sz="1200" b="0" dirty="0">
                <a:solidFill>
                  <a:schemeClr val="bg1"/>
                </a:solidFill>
                <a:latin typeface="+mn-lt"/>
              </a:rPr>
              <a:t> </a:t>
            </a:r>
            <a:r>
              <a:rPr lang="en-US" altLang="en-US" sz="1200" b="0" dirty="0" err="1">
                <a:solidFill>
                  <a:schemeClr val="bg1"/>
                </a:solidFill>
                <a:latin typeface="+mn-lt"/>
              </a:rPr>
              <a:t>manquant</a:t>
            </a:r>
            <a:r>
              <a:rPr lang="en-US" altLang="en-US" sz="1200" b="0" dirty="0">
                <a:solidFill>
                  <a:schemeClr val="bg1"/>
                </a:solidFill>
                <a:latin typeface="+mn-lt"/>
              </a:rPr>
              <a:t> </a:t>
            </a:r>
            <a:r>
              <a:rPr lang="en-US" altLang="en-US" sz="1200" b="0" dirty="0" err="1">
                <a:solidFill>
                  <a:schemeClr val="bg1"/>
                </a:solidFill>
                <a:latin typeface="+mn-lt"/>
              </a:rPr>
              <a:t>pourrait</a:t>
            </a:r>
            <a:r>
              <a:rPr lang="en-US" altLang="en-US" sz="1200" b="0" dirty="0">
                <a:solidFill>
                  <a:schemeClr val="bg1"/>
                </a:solidFill>
                <a:latin typeface="+mn-lt"/>
              </a:rPr>
              <a:t> </a:t>
            </a:r>
            <a:r>
              <a:rPr lang="en-US" altLang="en-US" sz="1200" b="0" dirty="0" err="1">
                <a:solidFill>
                  <a:schemeClr val="bg1"/>
                </a:solidFill>
                <a:latin typeface="+mn-lt"/>
              </a:rPr>
              <a:t>être</a:t>
            </a:r>
            <a:r>
              <a:rPr lang="en-US" altLang="en-US" sz="1200" b="0" dirty="0">
                <a:solidFill>
                  <a:schemeClr val="bg1"/>
                </a:solidFill>
                <a:latin typeface="+mn-lt"/>
              </a:rPr>
              <a:t> "</a:t>
            </a:r>
            <a:r>
              <a:rPr lang="en-US" altLang="en-US" sz="1200" b="0" dirty="0" err="1">
                <a:solidFill>
                  <a:schemeClr val="bg1"/>
                </a:solidFill>
                <a:latin typeface="+mn-lt"/>
              </a:rPr>
              <a:t>Utilisation</a:t>
            </a:r>
            <a:r>
              <a:rPr lang="en-US" altLang="en-US" sz="1200" b="0" dirty="0">
                <a:solidFill>
                  <a:schemeClr val="bg1"/>
                </a:solidFill>
                <a:latin typeface="+mn-lt"/>
              </a:rPr>
              <a:t> accrue des </a:t>
            </a:r>
            <a:r>
              <a:rPr lang="en-US" altLang="en-US" sz="1200" b="0" dirty="0" err="1">
                <a:solidFill>
                  <a:schemeClr val="bg1"/>
                </a:solidFill>
                <a:latin typeface="+mn-lt"/>
              </a:rPr>
              <a:t>statistiques</a:t>
            </a:r>
            <a:r>
              <a:rPr lang="en-US" altLang="en-US" sz="1200" b="0" dirty="0">
                <a:solidFill>
                  <a:schemeClr val="bg1"/>
                </a:solidFill>
                <a:latin typeface="+mn-lt"/>
              </a:rPr>
              <a:t> du travail </a:t>
            </a:r>
            <a:r>
              <a:rPr lang="en-US" altLang="en-US" sz="1200" b="0" dirty="0" err="1">
                <a:solidFill>
                  <a:schemeClr val="bg1"/>
                </a:solidFill>
                <a:latin typeface="+mn-lt"/>
              </a:rPr>
              <a:t>parmi</a:t>
            </a:r>
            <a:r>
              <a:rPr lang="en-US" altLang="en-US" sz="1200" b="0" dirty="0">
                <a:solidFill>
                  <a:schemeClr val="bg1"/>
                </a:solidFill>
                <a:latin typeface="+mn-lt"/>
              </a:rPr>
              <a:t> les </a:t>
            </a:r>
            <a:r>
              <a:rPr lang="en-US" altLang="en-US" sz="1200" b="0" dirty="0" err="1">
                <a:solidFill>
                  <a:schemeClr val="bg1"/>
                </a:solidFill>
                <a:latin typeface="+mn-lt"/>
              </a:rPr>
              <a:t>responsables</a:t>
            </a:r>
            <a:r>
              <a:rPr lang="en-US" altLang="en-US" sz="1200" b="0" dirty="0">
                <a:solidFill>
                  <a:schemeClr val="bg1"/>
                </a:solidFill>
                <a:latin typeface="+mn-lt"/>
              </a:rPr>
              <a:t> </a:t>
            </a:r>
            <a:r>
              <a:rPr lang="en-US" altLang="en-US" sz="1200" b="0" dirty="0" err="1">
                <a:solidFill>
                  <a:schemeClr val="bg1"/>
                </a:solidFill>
                <a:latin typeface="+mn-lt"/>
              </a:rPr>
              <a:t>gouvernementaux</a:t>
            </a:r>
            <a:r>
              <a:rPr lang="en-US" altLang="en-US" sz="1200" b="0" dirty="0">
                <a:solidFill>
                  <a:schemeClr val="bg1"/>
                </a:solidFill>
                <a:latin typeface="+mn-lt"/>
              </a:rPr>
              <a:t> </a:t>
            </a:r>
            <a:r>
              <a:rPr lang="en-US" altLang="en-US" sz="1200" b="0" dirty="0" err="1">
                <a:solidFill>
                  <a:schemeClr val="bg1"/>
                </a:solidFill>
                <a:latin typeface="+mn-lt"/>
              </a:rPr>
              <a:t>locaux</a:t>
            </a:r>
            <a:r>
              <a:rPr lang="en-US" altLang="en-US" sz="1200" b="0" dirty="0">
                <a:solidFill>
                  <a:schemeClr val="bg1"/>
                </a:solidFill>
                <a:latin typeface="+mn-lt"/>
              </a:rPr>
              <a:t> et </a:t>
            </a:r>
            <a:r>
              <a:rPr lang="en-US" altLang="en-US" sz="1200" b="0" dirty="0" err="1">
                <a:solidFill>
                  <a:schemeClr val="bg1"/>
                </a:solidFill>
                <a:latin typeface="+mn-lt"/>
              </a:rPr>
              <a:t>nationaux</a:t>
            </a:r>
            <a:r>
              <a:rPr lang="en-US" altLang="en-US" sz="1200" b="0" dirty="0">
                <a:solidFill>
                  <a:schemeClr val="bg1"/>
                </a:solidFill>
                <a:latin typeface="+mn-lt"/>
              </a:rPr>
              <a:t>".</a:t>
            </a: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60</a:t>
            </a:fld>
            <a:endParaRPr lang="en-US" altLang="en-US" sz="1200"/>
          </a:p>
        </p:txBody>
      </p:sp>
    </p:spTree>
    <p:extLst>
      <p:ext uri="{BB962C8B-B14F-4D97-AF65-F5344CB8AC3E}">
        <p14:creationId xmlns:p14="http://schemas.microsoft.com/office/powerpoint/2010/main" val="102312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Maintenant</a:t>
            </a:r>
            <a:r>
              <a:rPr lang="en-US" dirty="0"/>
              <a:t> que nous </a:t>
            </a:r>
            <a:r>
              <a:rPr lang="en-US" dirty="0" err="1"/>
              <a:t>avons</a:t>
            </a:r>
            <a:r>
              <a:rPr lang="en-US" dirty="0"/>
              <a:t> </a:t>
            </a:r>
            <a:r>
              <a:rPr lang="en-US" dirty="0" err="1"/>
              <a:t>discuté</a:t>
            </a:r>
            <a:r>
              <a:rPr lang="en-US" dirty="0"/>
              <a:t> du </a:t>
            </a:r>
            <a:r>
              <a:rPr lang="en-US" dirty="0" err="1"/>
              <a:t>développement</a:t>
            </a:r>
            <a:r>
              <a:rPr lang="en-US" dirty="0"/>
              <a:t> des RF, nous </a:t>
            </a:r>
            <a:r>
              <a:rPr lang="en-US" dirty="0" err="1"/>
              <a:t>allons</a:t>
            </a:r>
            <a:r>
              <a:rPr lang="en-US" dirty="0"/>
              <a:t> passer </a:t>
            </a:r>
            <a:r>
              <a:rPr lang="en-US" dirty="0" err="1"/>
              <a:t>à</a:t>
            </a:r>
            <a:r>
              <a:rPr lang="en-US" dirty="0"/>
              <a:t> </a:t>
            </a:r>
            <a:r>
              <a:rPr lang="en-US" dirty="0" err="1"/>
              <a:t>une</a:t>
            </a:r>
            <a:r>
              <a:rPr lang="en-US" dirty="0"/>
              <a:t> discussion des suppositions critiques et des </a:t>
            </a:r>
            <a:r>
              <a:rPr lang="en-US" dirty="0" err="1"/>
              <a:t>risques</a:t>
            </a:r>
            <a:r>
              <a:rPr lang="en-US" dirty="0"/>
              <a:t> </a:t>
            </a:r>
            <a:r>
              <a:rPr lang="en-US" dirty="0" err="1"/>
              <a:t>liés</a:t>
            </a:r>
            <a:r>
              <a:rPr lang="en-US" dirty="0"/>
              <a:t> aux RF. </a:t>
            </a:r>
          </a:p>
        </p:txBody>
      </p:sp>
    </p:spTree>
    <p:extLst>
      <p:ext uri="{BB962C8B-B14F-4D97-AF65-F5344CB8AC3E}">
        <p14:creationId xmlns:p14="http://schemas.microsoft.com/office/powerpoint/2010/main" val="4029186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591D8F68-3BDA-4BE7-B6D6-268915E39141}" type="slidenum">
              <a:rPr lang="en-US" altLang="en-US" sz="1200" smtClean="0"/>
              <a:pPr/>
              <a:t>62</a:t>
            </a:fld>
            <a:endParaRPr lang="en-US" alt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Les </a:t>
            </a:r>
            <a:r>
              <a:rPr lang="en-US" sz="1200" b="0" kern="1200" dirty="0" err="1">
                <a:solidFill>
                  <a:schemeClr val="tx1"/>
                </a:solidFill>
                <a:latin typeface="+mn-lt"/>
                <a:ea typeface="+mn-ea"/>
                <a:cs typeface="Arial" panose="020B0604020202020204" pitchFamily="34" charset="0"/>
              </a:rPr>
              <a:t>projets</a:t>
            </a:r>
            <a:r>
              <a:rPr lang="en-US" sz="1200" b="0" kern="1200" dirty="0">
                <a:solidFill>
                  <a:schemeClr val="tx1"/>
                </a:solidFill>
                <a:latin typeface="+mn-lt"/>
                <a:ea typeface="+mn-ea"/>
                <a:cs typeface="Arial" panose="020B0604020202020204" pitchFamily="34" charset="0"/>
              </a:rPr>
              <a:t> ne </a:t>
            </a:r>
            <a:r>
              <a:rPr lang="en-US" sz="1200" b="0" kern="1200" dirty="0" err="1">
                <a:solidFill>
                  <a:schemeClr val="tx1"/>
                </a:solidFill>
                <a:latin typeface="+mn-lt"/>
                <a:ea typeface="+mn-ea"/>
                <a:cs typeface="Arial" panose="020B0604020202020204" pitchFamily="34" charset="0"/>
              </a:rPr>
              <a:t>sont</a:t>
            </a:r>
            <a:r>
              <a:rPr lang="en-US" sz="1200" b="0" kern="1200" dirty="0">
                <a:solidFill>
                  <a:schemeClr val="tx1"/>
                </a:solidFill>
                <a:latin typeface="+mn-lt"/>
                <a:ea typeface="+mn-ea"/>
                <a:cs typeface="Arial" panose="020B0604020202020204" pitchFamily="34" charset="0"/>
              </a:rPr>
              <a:t> pas mis </a:t>
            </a:r>
            <a:r>
              <a:rPr lang="en-US" sz="1200" b="0" kern="1200" dirty="0" err="1">
                <a:solidFill>
                  <a:schemeClr val="tx1"/>
                </a:solidFill>
                <a:latin typeface="+mn-lt"/>
                <a:ea typeface="+mn-ea"/>
                <a:cs typeface="Arial" panose="020B0604020202020204" pitchFamily="34" charset="0"/>
              </a:rPr>
              <a:t>en</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œuvre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en</a:t>
            </a:r>
            <a:r>
              <a:rPr lang="en-US" sz="1200" b="0" kern="1200" dirty="0">
                <a:solidFill>
                  <a:schemeClr val="tx1"/>
                </a:solidFill>
                <a:latin typeface="+mn-lt"/>
                <a:ea typeface="+mn-ea"/>
                <a:cs typeface="Arial" panose="020B0604020202020204" pitchFamily="34" charset="0"/>
              </a:rPr>
              <a:t> vase clos et </a:t>
            </a:r>
            <a:r>
              <a:rPr lang="en-US" sz="1200" b="0" kern="1200" dirty="0" err="1">
                <a:solidFill>
                  <a:schemeClr val="tx1"/>
                </a:solidFill>
                <a:latin typeface="+mn-lt"/>
                <a:ea typeface="+mn-ea"/>
                <a:cs typeface="Arial" panose="020B0604020202020204" pitchFamily="34" charset="0"/>
              </a:rPr>
              <a:t>peuvent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être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directement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affectés</a:t>
            </a:r>
            <a:r>
              <a:rPr lang="en-US" sz="1200" b="0" kern="1200" dirty="0">
                <a:solidFill>
                  <a:schemeClr val="tx1"/>
                </a:solidFill>
                <a:latin typeface="+mn-lt"/>
                <a:ea typeface="+mn-ea"/>
                <a:cs typeface="Arial" panose="020B0604020202020204" pitchFamily="34" charset="0"/>
              </a:rPr>
              <a:t> par de </a:t>
            </a:r>
            <a:r>
              <a:rPr lang="en-US" sz="1200" b="0" kern="1200" dirty="0" err="1">
                <a:solidFill>
                  <a:schemeClr val="tx1"/>
                </a:solidFill>
                <a:latin typeface="+mn-lt"/>
                <a:ea typeface="+mn-ea"/>
                <a:cs typeface="Arial" panose="020B0604020202020204" pitchFamily="34" charset="0"/>
              </a:rPr>
              <a:t>nombreux</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facteurs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extérieurs</a:t>
            </a:r>
            <a:r>
              <a:rPr lang="en-US" sz="1200" b="0" kern="1200" dirty="0">
                <a:solidFill>
                  <a:schemeClr val="tx1"/>
                </a:solidFill>
                <a:latin typeface="+mn-lt"/>
                <a:ea typeface="+mn-ea"/>
                <a:cs typeface="Arial" panose="020B0604020202020204" pitchFamily="34" charset="0"/>
              </a:rPr>
              <a:t> sur </a:t>
            </a:r>
            <a:r>
              <a:rPr lang="en-US" sz="1200" b="0" kern="1200" dirty="0" err="1">
                <a:solidFill>
                  <a:schemeClr val="tx1"/>
                </a:solidFill>
                <a:latin typeface="+mn-lt"/>
                <a:ea typeface="+mn-ea"/>
                <a:cs typeface="Arial" panose="020B0604020202020204" pitchFamily="34" charset="0"/>
              </a:rPr>
              <a:t>lesquels</a:t>
            </a:r>
            <a:r>
              <a:rPr lang="en-US" sz="1200" b="0" kern="1200" dirty="0">
                <a:solidFill>
                  <a:schemeClr val="tx1"/>
                </a:solidFill>
                <a:latin typeface="+mn-lt"/>
                <a:ea typeface="+mn-ea"/>
                <a:cs typeface="Arial" panose="020B0604020202020204" pitchFamily="34" charset="0"/>
              </a:rPr>
              <a:t> le </a:t>
            </a:r>
            <a:r>
              <a:rPr lang="en-US" sz="1200" b="0" kern="1200" dirty="0" err="1">
                <a:solidFill>
                  <a:schemeClr val="tx1"/>
                </a:solidFill>
                <a:latin typeface="+mn-lt"/>
                <a:ea typeface="+mn-ea"/>
                <a:cs typeface="Arial" panose="020B0604020202020204" pitchFamily="34" charset="0"/>
              </a:rPr>
              <a:t>projet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n'a</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aucun</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contrôle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facteurs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peuvent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avoir</a:t>
            </a:r>
            <a:r>
              <a:rPr lang="en-US" sz="1200" b="0" kern="1200" dirty="0">
                <a:solidFill>
                  <a:schemeClr val="tx1"/>
                </a:solidFill>
                <a:latin typeface="+mn-lt"/>
                <a:ea typeface="+mn-ea"/>
                <a:cs typeface="Arial" panose="020B0604020202020204" pitchFamily="34" charset="0"/>
              </a:rPr>
              <a:t> un impact </a:t>
            </a:r>
            <a:r>
              <a:rPr lang="en-US" sz="1200" b="0" kern="1200" dirty="0" err="1">
                <a:solidFill>
                  <a:schemeClr val="tx1"/>
                </a:solidFill>
                <a:latin typeface="+mn-lt"/>
                <a:ea typeface="+mn-ea"/>
                <a:cs typeface="Arial" panose="020B0604020202020204" pitchFamily="34" charset="0"/>
              </a:rPr>
              <a:t>négatif</a:t>
            </a:r>
            <a:r>
              <a:rPr lang="en-US" sz="1200" b="0" kern="1200" dirty="0">
                <a:solidFill>
                  <a:schemeClr val="tx1"/>
                </a:solidFill>
                <a:latin typeface="+mn-lt"/>
                <a:ea typeface="+mn-ea"/>
                <a:cs typeface="Arial" panose="020B0604020202020204" pitchFamily="34" charset="0"/>
              </a:rPr>
              <a:t> sur les </a:t>
            </a:r>
            <a:r>
              <a:rPr lang="en-US" sz="1200" b="0" kern="1200" dirty="0" err="1">
                <a:solidFill>
                  <a:schemeClr val="tx1"/>
                </a:solidFill>
                <a:latin typeface="+mn-lt"/>
                <a:ea typeface="+mn-ea"/>
                <a:cs typeface="Arial" panose="020B0604020202020204" pitchFamily="34" charset="0"/>
              </a:rPr>
              <a:t>résultats</a:t>
            </a:r>
            <a:r>
              <a:rPr lang="en-US" sz="1200" b="0" kern="1200" dirty="0">
                <a:solidFill>
                  <a:schemeClr val="tx1"/>
                </a:solidFill>
                <a:latin typeface="+mn-lt"/>
                <a:ea typeface="+mn-ea"/>
                <a:cs typeface="Arial" panose="020B0604020202020204" pitchFamily="34" charset="0"/>
              </a:rPr>
              <a:t> du </a:t>
            </a:r>
            <a:r>
              <a:rPr lang="en-US" sz="1200" b="0" kern="1200" dirty="0" err="1">
                <a:solidFill>
                  <a:schemeClr val="tx1"/>
                </a:solidFill>
                <a:latin typeface="+mn-lt"/>
                <a:ea typeface="+mn-ea"/>
                <a:cs typeface="Arial" panose="020B0604020202020204" pitchFamily="34" charset="0"/>
              </a:rPr>
              <a:t>projet</a:t>
            </a:r>
            <a:r>
              <a:rPr lang="en-US" sz="1200" b="0" kern="1200" dirty="0">
                <a:solidFill>
                  <a:schemeClr val="tx1"/>
                </a:solidFill>
                <a:latin typeface="+mn-lt"/>
                <a:ea typeface="+mn-ea"/>
                <a:cs typeface="Arial" panose="020B0604020202020204" pitchFamily="34" charset="0"/>
              </a:rPr>
              <a:t>, il </a:t>
            </a:r>
            <a:r>
              <a:rPr lang="en-US" sz="1200" b="0" kern="1200" dirty="0" err="1">
                <a:solidFill>
                  <a:schemeClr val="tx1"/>
                </a:solidFill>
                <a:latin typeface="+mn-lt"/>
                <a:ea typeface="+mn-ea"/>
                <a:cs typeface="Arial" panose="020B0604020202020204" pitchFamily="34" charset="0"/>
              </a:rPr>
              <a:t>est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donc</a:t>
            </a:r>
            <a:r>
              <a:rPr lang="en-US" sz="1200" b="0" kern="1200" dirty="0">
                <a:solidFill>
                  <a:schemeClr val="tx1"/>
                </a:solidFill>
                <a:latin typeface="+mn-lt"/>
                <a:ea typeface="+mn-ea"/>
                <a:cs typeface="Arial" panose="020B0604020202020204" pitchFamily="34" charset="0"/>
              </a:rPr>
              <a:t> important </a:t>
            </a:r>
            <a:r>
              <a:rPr lang="en-US" sz="1200" b="0" kern="1200" dirty="0" err="1">
                <a:solidFill>
                  <a:schemeClr val="tx1"/>
                </a:solidFill>
                <a:latin typeface="+mn-lt"/>
                <a:ea typeface="+mn-ea"/>
                <a:cs typeface="Arial" panose="020B0604020202020204" pitchFamily="34" charset="0"/>
              </a:rPr>
              <a:t>d'en</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être</a:t>
            </a:r>
            <a:r>
              <a:rPr lang="en-US" sz="1200" b="0" kern="1200" dirty="0">
                <a:solidFill>
                  <a:schemeClr val="tx1"/>
                </a:solidFill>
                <a:latin typeface="+mn-lt"/>
                <a:ea typeface="+mn-ea"/>
                <a:cs typeface="Arial" panose="020B0604020202020204" pitchFamily="34" charset="0"/>
              </a:rPr>
              <a:t> conscient et de </a:t>
            </a:r>
            <a:r>
              <a:rPr lang="en-US" sz="1200" b="0" kern="1200" dirty="0" err="1">
                <a:solidFill>
                  <a:schemeClr val="tx1"/>
                </a:solidFill>
                <a:latin typeface="+mn-lt"/>
                <a:ea typeface="+mn-ea"/>
                <a:cs typeface="Arial" panose="020B0604020202020204" pitchFamily="34" charset="0"/>
              </a:rPr>
              <a:t>planifier</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en</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conséquence</a:t>
            </a:r>
            <a:r>
              <a:rPr lang="en-US" sz="1200" b="0" kern="1200" dirty="0">
                <a:solidFill>
                  <a:schemeClr val="tx1"/>
                </a:solidFill>
                <a:latin typeface="+mn-lt"/>
                <a:ea typeface="+mn-ea"/>
                <a:cs typeface="Arial" panose="020B0604020202020204" pitchFamily="34" charset="0"/>
              </a:rPr>
              <a:t>. </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endParaRPr lang="en-US" sz="1200" b="0" kern="120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Dans le cadre de </a:t>
            </a:r>
            <a:r>
              <a:rPr lang="en-US" sz="1200" b="0" kern="1200" dirty="0" err="1">
                <a:solidFill>
                  <a:schemeClr val="tx1"/>
                </a:solidFill>
                <a:latin typeface="+mn-lt"/>
                <a:ea typeface="+mn-ea"/>
                <a:cs typeface="Arial" panose="020B0604020202020204" pitchFamily="34" charset="0"/>
              </a:rPr>
              <a:t>l'élaboration</a:t>
            </a:r>
            <a:r>
              <a:rPr lang="en-US" sz="1200" b="0" kern="1200" dirty="0">
                <a:solidFill>
                  <a:schemeClr val="tx1"/>
                </a:solidFill>
                <a:latin typeface="+mn-lt"/>
                <a:ea typeface="+mn-ea"/>
                <a:cs typeface="Arial" panose="020B0604020202020204" pitchFamily="34" charset="0"/>
              </a:rPr>
              <a:t> d’un RF, il </a:t>
            </a:r>
            <a:r>
              <a:rPr lang="en-US" sz="1200" b="0" kern="1200" dirty="0" err="1">
                <a:solidFill>
                  <a:schemeClr val="tx1"/>
                </a:solidFill>
                <a:latin typeface="+mn-lt"/>
                <a:ea typeface="+mn-ea"/>
                <a:cs typeface="Arial" panose="020B0604020202020204" pitchFamily="34" charset="0"/>
              </a:rPr>
              <a:t>est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inévitable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d'émettre</a:t>
            </a:r>
            <a:r>
              <a:rPr lang="en-US" sz="1200" b="0" kern="1200" dirty="0">
                <a:solidFill>
                  <a:schemeClr val="tx1"/>
                </a:solidFill>
                <a:latin typeface="+mn-lt"/>
                <a:ea typeface="+mn-ea"/>
                <a:cs typeface="Arial" panose="020B0604020202020204" pitchFamily="34" charset="0"/>
              </a:rPr>
              <a:t> des </a:t>
            </a:r>
            <a:r>
              <a:rPr lang="en-US" sz="1200" b="0" kern="1200" dirty="0" err="1">
                <a:solidFill>
                  <a:schemeClr val="tx1"/>
                </a:solidFill>
                <a:latin typeface="+mn-lt"/>
                <a:ea typeface="+mn-ea"/>
                <a:cs typeface="Arial" panose="020B0604020202020204" pitchFamily="34" charset="0"/>
              </a:rPr>
              <a:t>hypothèses</a:t>
            </a:r>
            <a:r>
              <a:rPr lang="en-US" sz="1200" b="0" kern="1200" dirty="0">
                <a:solidFill>
                  <a:schemeClr val="tx1"/>
                </a:solidFill>
                <a:latin typeface="+mn-lt"/>
                <a:ea typeface="+mn-ea"/>
                <a:cs typeface="Arial" panose="020B0604020202020204" pitchFamily="34" charset="0"/>
              </a:rPr>
              <a:t> sur les conditions </a:t>
            </a:r>
            <a:r>
              <a:rPr lang="en-US" sz="1200" b="0" kern="1200" dirty="0" err="1">
                <a:solidFill>
                  <a:schemeClr val="tx1"/>
                </a:solidFill>
                <a:latin typeface="+mn-lt"/>
                <a:ea typeface="+mn-ea"/>
                <a:cs typeface="Arial" panose="020B0604020202020204" pitchFamily="34" charset="0"/>
              </a:rPr>
              <a:t>externes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nécessaires</a:t>
            </a:r>
            <a:r>
              <a:rPr lang="en-US" sz="1200" b="0" kern="1200" dirty="0">
                <a:solidFill>
                  <a:schemeClr val="tx1"/>
                </a:solidFill>
                <a:latin typeface="+mn-lt"/>
                <a:ea typeface="+mn-ea"/>
                <a:cs typeface="Arial" panose="020B0604020202020204" pitchFamily="34" charset="0"/>
              </a:rPr>
              <a:t> au succès, </a:t>
            </a:r>
            <a:r>
              <a:rPr lang="en-US" sz="1200" b="0" kern="1200" dirty="0" err="1">
                <a:solidFill>
                  <a:schemeClr val="tx1"/>
                </a:solidFill>
                <a:latin typeface="+mn-lt"/>
                <a:ea typeface="+mn-ea"/>
                <a:cs typeface="Arial" panose="020B0604020202020204" pitchFamily="34" charset="0"/>
              </a:rPr>
              <a:t>mais</a:t>
            </a:r>
            <a:r>
              <a:rPr lang="en-US" sz="1200" b="0" kern="1200" dirty="0">
                <a:solidFill>
                  <a:schemeClr val="tx1"/>
                </a:solidFill>
                <a:latin typeface="+mn-lt"/>
                <a:ea typeface="+mn-ea"/>
                <a:cs typeface="Arial" panose="020B0604020202020204" pitchFamily="34" charset="0"/>
              </a:rPr>
              <a:t> sur </a:t>
            </a:r>
            <a:r>
              <a:rPr lang="en-US" sz="1200" b="0" kern="1200" dirty="0" err="1">
                <a:solidFill>
                  <a:schemeClr val="tx1"/>
                </a:solidFill>
                <a:latin typeface="+mn-lt"/>
                <a:ea typeface="+mn-ea"/>
                <a:cs typeface="Arial" panose="020B0604020202020204" pitchFamily="34" charset="0"/>
              </a:rPr>
              <a:t>lesquelles</a:t>
            </a:r>
            <a:r>
              <a:rPr lang="en-US" sz="1200" b="0" kern="1200" dirty="0">
                <a:solidFill>
                  <a:schemeClr val="tx1"/>
                </a:solidFill>
                <a:latin typeface="+mn-lt"/>
                <a:ea typeface="+mn-ea"/>
                <a:cs typeface="Arial" panose="020B0604020202020204" pitchFamily="34" charset="0"/>
              </a:rPr>
              <a:t> le </a:t>
            </a:r>
            <a:r>
              <a:rPr lang="en-US" sz="1200" b="0" kern="1200" dirty="0" err="1">
                <a:solidFill>
                  <a:schemeClr val="tx1"/>
                </a:solidFill>
                <a:latin typeface="+mn-lt"/>
                <a:ea typeface="+mn-ea"/>
                <a:cs typeface="Arial" panose="020B0604020202020204" pitchFamily="34" charset="0"/>
              </a:rPr>
              <a:t>bénéficiaire</a:t>
            </a:r>
            <a:r>
              <a:rPr lang="en-US" sz="1200" b="0" kern="1200" dirty="0">
                <a:solidFill>
                  <a:schemeClr val="tx1"/>
                </a:solidFill>
                <a:latin typeface="+mn-lt"/>
                <a:ea typeface="+mn-ea"/>
                <a:cs typeface="Arial" panose="020B0604020202020204" pitchFamily="34" charset="0"/>
              </a:rPr>
              <a:t> de la subvention </a:t>
            </a:r>
            <a:r>
              <a:rPr lang="en-US" sz="1200" b="0" kern="1200" dirty="0" err="1">
                <a:solidFill>
                  <a:schemeClr val="tx1"/>
                </a:solidFill>
                <a:latin typeface="+mn-lt"/>
                <a:ea typeface="+mn-ea"/>
                <a:cs typeface="Arial" panose="020B0604020202020204" pitchFamily="34" charset="0"/>
              </a:rPr>
              <a:t>n'a</a:t>
            </a:r>
            <a:r>
              <a:rPr lang="en-US" sz="1200" b="0" kern="1200" dirty="0">
                <a:solidFill>
                  <a:schemeClr val="tx1"/>
                </a:solidFill>
                <a:latin typeface="+mn-lt"/>
                <a:ea typeface="+mn-ea"/>
                <a:cs typeface="Arial" panose="020B0604020202020204" pitchFamily="34" charset="0"/>
              </a:rPr>
              <a:t> que </a:t>
            </a:r>
            <a:r>
              <a:rPr lang="en-US" sz="1200" b="0" kern="1200" dirty="0" err="1">
                <a:solidFill>
                  <a:schemeClr val="tx1"/>
                </a:solidFill>
                <a:latin typeface="+mn-lt"/>
                <a:ea typeface="+mn-ea"/>
                <a:cs typeface="Arial" panose="020B0604020202020204" pitchFamily="34" charset="0"/>
              </a:rPr>
              <a:t>peu</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ou</a:t>
            </a:r>
            <a:r>
              <a:rPr lang="en-US" sz="1200" b="0" kern="1200" dirty="0">
                <a:solidFill>
                  <a:schemeClr val="tx1"/>
                </a:solidFill>
                <a:latin typeface="+mn-lt"/>
                <a:ea typeface="+mn-ea"/>
                <a:cs typeface="Arial" panose="020B0604020202020204" pitchFamily="34" charset="0"/>
              </a:rPr>
              <a:t> pas de </a:t>
            </a:r>
            <a:r>
              <a:rPr lang="en-US" sz="1200" b="0" kern="1200" dirty="0" err="1">
                <a:solidFill>
                  <a:schemeClr val="tx1"/>
                </a:solidFill>
                <a:latin typeface="+mn-lt"/>
                <a:ea typeface="+mn-ea"/>
                <a:cs typeface="Arial" panose="020B0604020202020204" pitchFamily="34" charset="0"/>
              </a:rPr>
              <a:t>contrôle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comme</a:t>
            </a:r>
            <a:r>
              <a:rPr lang="en-US" sz="1200" b="0" kern="1200" dirty="0">
                <a:solidFill>
                  <a:schemeClr val="tx1"/>
                </a:solidFill>
                <a:latin typeface="+mn-lt"/>
                <a:ea typeface="+mn-ea"/>
                <a:cs typeface="Arial" panose="020B0604020202020204" pitchFamily="34" charset="0"/>
              </a:rPr>
              <a:t> les </a:t>
            </a:r>
            <a:r>
              <a:rPr lang="en-US" sz="1200" b="0" kern="1200" dirty="0" err="1">
                <a:solidFill>
                  <a:schemeClr val="tx1"/>
                </a:solidFill>
                <a:latin typeface="+mn-lt"/>
                <a:ea typeface="+mn-ea"/>
                <a:cs typeface="Arial" panose="020B0604020202020204" pitchFamily="34" charset="0"/>
              </a:rPr>
              <a:t>événements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météorologiques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extrêmes</a:t>
            </a:r>
            <a:r>
              <a:rPr lang="en-US" sz="1200" b="0" kern="1200" dirty="0">
                <a:solidFill>
                  <a:schemeClr val="tx1"/>
                </a:solidFill>
                <a:latin typeface="+mn-lt"/>
                <a:ea typeface="+mn-ea"/>
                <a:cs typeface="Arial" panose="020B0604020202020204" pitchFamily="34" charset="0"/>
              </a:rPr>
              <a:t>, les </a:t>
            </a:r>
            <a:r>
              <a:rPr lang="en-US" sz="1200" b="0" kern="1200" dirty="0" err="1">
                <a:solidFill>
                  <a:schemeClr val="tx1"/>
                </a:solidFill>
                <a:latin typeface="+mn-lt"/>
                <a:ea typeface="+mn-ea"/>
                <a:cs typeface="Arial" panose="020B0604020202020204" pitchFamily="34" charset="0"/>
              </a:rPr>
              <a:t>conflits</a:t>
            </a:r>
            <a:r>
              <a:rPr lang="en-US" sz="1200" b="0" kern="1200" dirty="0">
                <a:solidFill>
                  <a:schemeClr val="tx1"/>
                </a:solidFill>
                <a:latin typeface="+mn-lt"/>
                <a:ea typeface="+mn-ea"/>
                <a:cs typeface="Arial" panose="020B0604020202020204" pitchFamily="34" charset="0"/>
              </a:rPr>
              <a:t>, la </a:t>
            </a:r>
            <a:r>
              <a:rPr lang="en-US" sz="1200" b="0" kern="1200" dirty="0" err="1">
                <a:solidFill>
                  <a:schemeClr val="tx1"/>
                </a:solidFill>
                <a:latin typeface="+mn-lt"/>
                <a:ea typeface="+mn-ea"/>
                <a:cs typeface="Arial" panose="020B0604020202020204" pitchFamily="34" charset="0"/>
              </a:rPr>
              <a:t>stabilité</a:t>
            </a:r>
            <a:r>
              <a:rPr lang="en-US" sz="1200" b="0" kern="1200" dirty="0">
                <a:solidFill>
                  <a:schemeClr val="tx1"/>
                </a:solidFill>
                <a:latin typeface="+mn-lt"/>
                <a:ea typeface="+mn-ea"/>
                <a:cs typeface="Arial" panose="020B0604020202020204" pitchFamily="34" charset="0"/>
              </a:rPr>
              <a:t> politique, les actions du </a:t>
            </a:r>
            <a:r>
              <a:rPr lang="en-US" sz="1200" b="0" kern="1200" dirty="0" err="1">
                <a:solidFill>
                  <a:schemeClr val="tx1"/>
                </a:solidFill>
                <a:latin typeface="+mn-lt"/>
                <a:ea typeface="+mn-ea"/>
                <a:cs typeface="Arial" panose="020B0604020202020204" pitchFamily="34" charset="0"/>
              </a:rPr>
              <a:t>gouvernement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hôte</a:t>
            </a:r>
            <a:r>
              <a:rPr lang="en-US" sz="1200" b="0" kern="1200" dirty="0">
                <a:solidFill>
                  <a:schemeClr val="tx1"/>
                </a:solidFill>
                <a:latin typeface="+mn-lt"/>
                <a:ea typeface="+mn-ea"/>
                <a:cs typeface="Arial" panose="020B0604020202020204" pitchFamily="34" charset="0"/>
              </a:rPr>
              <a:t>, etc.</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Les </a:t>
            </a:r>
            <a:r>
              <a:rPr lang="en-US" sz="1200" b="0" kern="1200" dirty="0" err="1">
                <a:solidFill>
                  <a:schemeClr val="tx1"/>
                </a:solidFill>
                <a:latin typeface="+mn-lt"/>
                <a:ea typeface="+mn-ea"/>
                <a:cs typeface="Arial" panose="020B0604020202020204" pitchFamily="34" charset="0"/>
              </a:rPr>
              <a:t>risques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sont</a:t>
            </a:r>
            <a:r>
              <a:rPr lang="en-US" sz="1200" b="0" kern="1200" dirty="0">
                <a:solidFill>
                  <a:schemeClr val="tx1"/>
                </a:solidFill>
                <a:latin typeface="+mn-lt"/>
                <a:ea typeface="+mn-ea"/>
                <a:cs typeface="Arial" panose="020B0604020202020204" pitchFamily="34" charset="0"/>
              </a:rPr>
              <a:t> des </a:t>
            </a:r>
            <a:r>
              <a:rPr lang="en-US" sz="1200" b="0" kern="1200" dirty="0" err="1">
                <a:solidFill>
                  <a:schemeClr val="tx1"/>
                </a:solidFill>
                <a:latin typeface="+mn-lt"/>
                <a:ea typeface="+mn-ea"/>
                <a:cs typeface="Arial" panose="020B0604020202020204" pitchFamily="34" charset="0"/>
              </a:rPr>
              <a:t>événements</a:t>
            </a:r>
            <a:r>
              <a:rPr lang="en-US" sz="1200" b="0" kern="1200" dirty="0">
                <a:solidFill>
                  <a:schemeClr val="tx1"/>
                </a:solidFill>
                <a:latin typeface="+mn-lt"/>
                <a:ea typeface="+mn-ea"/>
                <a:cs typeface="Arial" panose="020B0604020202020204" pitchFamily="34" charset="0"/>
              </a:rPr>
              <a:t>/situations </a:t>
            </a:r>
            <a:r>
              <a:rPr lang="en-US" sz="1200" b="0" kern="1200" dirty="0" err="1">
                <a:solidFill>
                  <a:schemeClr val="tx1"/>
                </a:solidFill>
                <a:latin typeface="+mn-lt"/>
                <a:ea typeface="+mn-ea"/>
                <a:cs typeface="Arial" panose="020B0604020202020204" pitchFamily="34" charset="0"/>
              </a:rPr>
              <a:t>d'incertitude</a:t>
            </a:r>
            <a:r>
              <a:rPr lang="en-US" sz="1200" b="0" kern="1200" dirty="0">
                <a:solidFill>
                  <a:schemeClr val="tx1"/>
                </a:solidFill>
                <a:latin typeface="+mn-lt"/>
                <a:ea typeface="+mn-ea"/>
                <a:cs typeface="Arial" panose="020B0604020202020204" pitchFamily="34" charset="0"/>
              </a:rPr>
              <a:t> qui </a:t>
            </a:r>
            <a:r>
              <a:rPr lang="en-US" sz="1200" b="0" kern="1200" dirty="0" err="1">
                <a:solidFill>
                  <a:schemeClr val="tx1"/>
                </a:solidFill>
                <a:latin typeface="+mn-lt"/>
                <a:ea typeface="+mn-ea"/>
                <a:cs typeface="Arial" panose="020B0604020202020204" pitchFamily="34" charset="0"/>
              </a:rPr>
              <a:t>pourraient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bloquer</a:t>
            </a:r>
            <a:r>
              <a:rPr lang="en-US" sz="1200" b="0" kern="1200" dirty="0">
                <a:solidFill>
                  <a:schemeClr val="tx1"/>
                </a:solidFill>
                <a:latin typeface="+mn-lt"/>
                <a:ea typeface="+mn-ea"/>
                <a:cs typeface="Arial" panose="020B0604020202020204" pitchFamily="34" charset="0"/>
              </a:rPr>
              <a:t> la </a:t>
            </a:r>
            <a:r>
              <a:rPr lang="en-US" sz="1200" b="0" kern="1200" dirty="0" err="1">
                <a:solidFill>
                  <a:schemeClr val="tx1"/>
                </a:solidFill>
                <a:latin typeface="+mn-lt"/>
                <a:ea typeface="+mn-ea"/>
                <a:cs typeface="Arial" panose="020B0604020202020204" pitchFamily="34" charset="0"/>
              </a:rPr>
              <a:t>voie</a:t>
            </a:r>
            <a:r>
              <a:rPr lang="en-US" sz="1200" b="0" kern="1200" dirty="0">
                <a:solidFill>
                  <a:schemeClr val="tx1"/>
                </a:solidFill>
                <a:latin typeface="+mn-lt"/>
                <a:ea typeface="+mn-ea"/>
                <a:cs typeface="Arial" panose="020B0604020202020204" pitchFamily="34" charset="0"/>
              </a:rPr>
              <a:t> du </a:t>
            </a:r>
            <a:r>
              <a:rPr lang="en-US" sz="1200" b="0" kern="1200" dirty="0" err="1">
                <a:solidFill>
                  <a:schemeClr val="tx1"/>
                </a:solidFill>
                <a:latin typeface="+mn-lt"/>
                <a:ea typeface="+mn-ea"/>
                <a:cs typeface="Arial" panose="020B0604020202020204" pitchFamily="34" charset="0"/>
              </a:rPr>
              <a:t>changement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s'ils</a:t>
            </a:r>
            <a:r>
              <a:rPr lang="en-US" sz="1200" b="0" kern="1200" dirty="0">
                <a:solidFill>
                  <a:schemeClr val="tx1"/>
                </a:solidFill>
                <a:latin typeface="+mn-lt"/>
                <a:ea typeface="+mn-ea"/>
                <a:cs typeface="Arial" panose="020B0604020202020204" pitchFamily="34" charset="0"/>
              </a:rPr>
              <a:t> se </a:t>
            </a:r>
            <a:r>
              <a:rPr lang="en-US" sz="1200" b="0" kern="1200" dirty="0" err="1">
                <a:solidFill>
                  <a:schemeClr val="tx1"/>
                </a:solidFill>
                <a:latin typeface="+mn-lt"/>
                <a:ea typeface="+mn-ea"/>
                <a:cs typeface="Arial" panose="020B0604020202020204" pitchFamily="34" charset="0"/>
              </a:rPr>
              <a:t>produisent</a:t>
            </a:r>
            <a:r>
              <a:rPr lang="en-US" sz="1200" b="0" kern="1200" dirty="0">
                <a:solidFill>
                  <a:schemeClr val="tx1"/>
                </a:solidFill>
                <a:latin typeface="+mn-lt"/>
                <a:ea typeface="+mn-ea"/>
                <a:cs typeface="Arial" panose="020B0604020202020204" pitchFamily="34" charset="0"/>
              </a:rPr>
              <a:t>.  </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Les </a:t>
            </a:r>
            <a:r>
              <a:rPr lang="en-US" altLang="en-US" dirty="0"/>
              <a:t>supposition</a:t>
            </a:r>
            <a:r>
              <a:rPr lang="en-US" sz="1200" b="0" kern="1200" dirty="0">
                <a:solidFill>
                  <a:schemeClr val="tx1"/>
                </a:solidFill>
                <a:latin typeface="+mn-lt"/>
                <a:ea typeface="+mn-ea"/>
                <a:cs typeface="Arial" panose="020B0604020202020204" pitchFamily="34" charset="0"/>
              </a:rPr>
              <a:t>s </a:t>
            </a:r>
            <a:r>
              <a:rPr lang="en-US" sz="1200" b="0" kern="1200" dirty="0" err="1">
                <a:solidFill>
                  <a:schemeClr val="tx1"/>
                </a:solidFill>
                <a:latin typeface="+mn-lt"/>
                <a:ea typeface="+mn-ea"/>
                <a:cs typeface="Arial" panose="020B0604020202020204" pitchFamily="34" charset="0"/>
              </a:rPr>
              <a:t>définissent</a:t>
            </a:r>
            <a:r>
              <a:rPr lang="en-US" sz="1200" b="0" kern="1200" dirty="0">
                <a:solidFill>
                  <a:schemeClr val="tx1"/>
                </a:solidFill>
                <a:latin typeface="+mn-lt"/>
                <a:ea typeface="+mn-ea"/>
                <a:cs typeface="Arial" panose="020B0604020202020204" pitchFamily="34" charset="0"/>
              </a:rPr>
              <a:t> les </a:t>
            </a:r>
            <a:r>
              <a:rPr lang="en-US" sz="1200" b="0" kern="1200" dirty="0" err="1">
                <a:solidFill>
                  <a:schemeClr val="tx1"/>
                </a:solidFill>
                <a:latin typeface="+mn-lt"/>
                <a:ea typeface="+mn-ea"/>
                <a:cs typeface="Arial" panose="020B0604020202020204" pitchFamily="34" charset="0"/>
              </a:rPr>
              <a:t>risques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inhérents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à</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l'hypothèse</a:t>
            </a:r>
            <a:r>
              <a:rPr lang="en-US" sz="1200" b="0" kern="1200" dirty="0">
                <a:solidFill>
                  <a:schemeClr val="tx1"/>
                </a:solidFill>
                <a:latin typeface="+mn-lt"/>
                <a:ea typeface="+mn-ea"/>
                <a:cs typeface="Arial" panose="020B0604020202020204" pitchFamily="34" charset="0"/>
              </a:rPr>
              <a:t> qui lie les </a:t>
            </a:r>
            <a:r>
              <a:rPr lang="en-US" sz="1200" b="0" kern="1200" dirty="0" err="1">
                <a:solidFill>
                  <a:schemeClr val="tx1"/>
                </a:solidFill>
                <a:latin typeface="+mn-lt"/>
                <a:ea typeface="+mn-ea"/>
                <a:cs typeface="Arial" panose="020B0604020202020204" pitchFamily="34" charset="0"/>
              </a:rPr>
              <a:t>résultats</a:t>
            </a:r>
            <a:r>
              <a:rPr lang="en-US" sz="1200" b="0" kern="1200" dirty="0">
                <a:solidFill>
                  <a:schemeClr val="tx1"/>
                </a:solidFill>
                <a:latin typeface="+mn-lt"/>
                <a:ea typeface="+mn-ea"/>
                <a:cs typeface="Arial" panose="020B0604020202020204" pitchFamily="34" charset="0"/>
              </a:rPr>
              <a:t> dans la </a:t>
            </a:r>
            <a:r>
              <a:rPr lang="en-US" sz="1200" b="0" kern="1200" dirty="0" err="1">
                <a:solidFill>
                  <a:schemeClr val="tx1"/>
                </a:solidFill>
                <a:latin typeface="+mn-lt"/>
                <a:ea typeface="+mn-ea"/>
                <a:cs typeface="Arial" panose="020B0604020202020204" pitchFamily="34" charset="0"/>
              </a:rPr>
              <a:t>stratégie</a:t>
            </a:r>
            <a:r>
              <a:rPr lang="en-US" sz="1200" b="0" kern="1200" dirty="0">
                <a:solidFill>
                  <a:schemeClr val="tx1"/>
                </a:solidFill>
                <a:latin typeface="+mn-lt"/>
                <a:ea typeface="+mn-ea"/>
                <a:cs typeface="Arial" panose="020B0604020202020204" pitchFamily="34" charset="0"/>
              </a:rPr>
              <a:t>.</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endParaRPr lang="en-US" sz="1200" b="0" kern="120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err="1">
                <a:solidFill>
                  <a:schemeClr val="tx1"/>
                </a:solidFill>
                <a:latin typeface="+mn-lt"/>
                <a:ea typeface="+mn-ea"/>
                <a:cs typeface="Arial" panose="020B0604020202020204" pitchFamily="34" charset="0"/>
              </a:rPr>
              <a:t>Ces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hypothèses</a:t>
            </a:r>
            <a:r>
              <a:rPr lang="en-US" sz="1200" b="0" kern="1200" dirty="0">
                <a:solidFill>
                  <a:schemeClr val="tx1"/>
                </a:solidFill>
                <a:latin typeface="+mn-lt"/>
                <a:ea typeface="+mn-ea"/>
                <a:cs typeface="Arial" panose="020B0604020202020204" pitchFamily="34" charset="0"/>
              </a:rPr>
              <a:t> et </a:t>
            </a:r>
            <a:r>
              <a:rPr lang="en-US" sz="1200" b="0" kern="1200" dirty="0" err="1">
                <a:solidFill>
                  <a:schemeClr val="tx1"/>
                </a:solidFill>
                <a:latin typeface="+mn-lt"/>
                <a:ea typeface="+mn-ea"/>
                <a:cs typeface="Arial" panose="020B0604020202020204" pitchFamily="34" charset="0"/>
              </a:rPr>
              <a:t>risques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doivent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être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explicitement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identifiés</a:t>
            </a:r>
            <a:r>
              <a:rPr lang="en-US" sz="1200" b="0" kern="1200" dirty="0">
                <a:solidFill>
                  <a:schemeClr val="tx1"/>
                </a:solidFill>
                <a:latin typeface="+mn-lt"/>
                <a:ea typeface="+mn-ea"/>
                <a:cs typeface="Arial" panose="020B0604020202020204" pitchFamily="34" charset="0"/>
              </a:rPr>
              <a:t>, car </a:t>
            </a:r>
            <a:r>
              <a:rPr lang="en-US" sz="1200" b="0" kern="1200" dirty="0" err="1">
                <a:solidFill>
                  <a:schemeClr val="tx1"/>
                </a:solidFill>
                <a:latin typeface="+mn-lt"/>
                <a:ea typeface="+mn-ea"/>
                <a:cs typeface="Arial" panose="020B0604020202020204" pitchFamily="34" charset="0"/>
              </a:rPr>
              <a:t>ils</a:t>
            </a:r>
            <a:r>
              <a:rPr lang="en-US" sz="1200" b="0" kern="1200" dirty="0">
                <a:solidFill>
                  <a:schemeClr val="tx1"/>
                </a:solidFill>
                <a:latin typeface="+mn-lt"/>
                <a:ea typeface="+mn-ea"/>
                <a:cs typeface="Arial" panose="020B0604020202020204" pitchFamily="34" charset="0"/>
              </a:rPr>
              <a:t> font </a:t>
            </a:r>
            <a:r>
              <a:rPr lang="en-US" sz="1200" b="0" kern="1200" dirty="0" err="1">
                <a:solidFill>
                  <a:schemeClr val="tx1"/>
                </a:solidFill>
                <a:latin typeface="+mn-lt"/>
                <a:ea typeface="+mn-ea"/>
                <a:cs typeface="Arial" panose="020B0604020202020204" pitchFamily="34" charset="0"/>
              </a:rPr>
              <a:t>partie</a:t>
            </a:r>
            <a:r>
              <a:rPr lang="en-US" sz="1200" b="0" kern="1200" dirty="0">
                <a:solidFill>
                  <a:schemeClr val="tx1"/>
                </a:solidFill>
                <a:latin typeface="+mn-lt"/>
                <a:ea typeface="+mn-ea"/>
                <a:cs typeface="Arial" panose="020B0604020202020204" pitchFamily="34" charset="0"/>
              </a:rPr>
              <a:t> de la </a:t>
            </a:r>
            <a:r>
              <a:rPr lang="en-US" sz="1200" b="0" kern="1200" dirty="0" err="1">
                <a:solidFill>
                  <a:schemeClr val="tx1"/>
                </a:solidFill>
                <a:latin typeface="+mn-lt"/>
                <a:ea typeface="+mn-ea"/>
                <a:cs typeface="Arial" panose="020B0604020202020204" pitchFamily="34" charset="0"/>
              </a:rPr>
              <a:t>théorie</a:t>
            </a:r>
            <a:r>
              <a:rPr lang="en-US" sz="1200" b="0" kern="1200" dirty="0">
                <a:solidFill>
                  <a:schemeClr val="tx1"/>
                </a:solidFill>
                <a:latin typeface="+mn-lt"/>
                <a:ea typeface="+mn-ea"/>
                <a:cs typeface="Arial" panose="020B0604020202020204" pitchFamily="34" charset="0"/>
              </a:rPr>
              <a:t> du </a:t>
            </a:r>
            <a:r>
              <a:rPr lang="en-US" sz="1200" b="0" kern="1200" dirty="0" err="1">
                <a:solidFill>
                  <a:schemeClr val="tx1"/>
                </a:solidFill>
                <a:latin typeface="+mn-lt"/>
                <a:ea typeface="+mn-ea"/>
                <a:cs typeface="Arial" panose="020B0604020202020204" pitchFamily="34" charset="0"/>
              </a:rPr>
              <a:t>changement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concernant</a:t>
            </a:r>
            <a:r>
              <a:rPr lang="en-US" sz="1200" b="0" kern="1200" dirty="0">
                <a:solidFill>
                  <a:schemeClr val="tx1"/>
                </a:solidFill>
                <a:latin typeface="+mn-lt"/>
                <a:ea typeface="+mn-ea"/>
                <a:cs typeface="Arial" panose="020B0604020202020204" pitchFamily="34" charset="0"/>
              </a:rPr>
              <a:t> les conditions dans </a:t>
            </a:r>
            <a:r>
              <a:rPr lang="en-US" sz="1200" b="0" kern="1200" dirty="0" err="1">
                <a:solidFill>
                  <a:schemeClr val="tx1"/>
                </a:solidFill>
                <a:latin typeface="+mn-lt"/>
                <a:ea typeface="+mn-ea"/>
                <a:cs typeface="Arial" panose="020B0604020202020204" pitchFamily="34" charset="0"/>
              </a:rPr>
              <a:t>lesquelles</a:t>
            </a:r>
            <a:r>
              <a:rPr lang="en-US" sz="1200" b="0" kern="1200" dirty="0">
                <a:solidFill>
                  <a:schemeClr val="tx1"/>
                </a:solidFill>
                <a:latin typeface="+mn-lt"/>
                <a:ea typeface="+mn-ea"/>
                <a:cs typeface="Arial" panose="020B0604020202020204" pitchFamily="34" charset="0"/>
              </a:rPr>
              <a:t> le </a:t>
            </a:r>
            <a:r>
              <a:rPr lang="en-US" sz="1200" b="0" kern="1200" dirty="0" err="1">
                <a:solidFill>
                  <a:schemeClr val="tx1"/>
                </a:solidFill>
                <a:latin typeface="+mn-lt"/>
                <a:ea typeface="+mn-ea"/>
                <a:cs typeface="Arial" panose="020B0604020202020204" pitchFamily="34" charset="0"/>
              </a:rPr>
              <a:t>changement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est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censé</a:t>
            </a:r>
            <a:r>
              <a:rPr lang="en-US" sz="1200" b="0" kern="1200" dirty="0">
                <a:solidFill>
                  <a:schemeClr val="tx1"/>
                </a:solidFill>
                <a:latin typeface="+mn-lt"/>
                <a:ea typeface="+mn-ea"/>
                <a:cs typeface="Arial" panose="020B0604020202020204" pitchFamily="34" charset="0"/>
              </a:rPr>
              <a:t> se </a:t>
            </a:r>
            <a:r>
              <a:rPr lang="en-US" sz="1200" b="0" kern="1200" dirty="0" err="1">
                <a:solidFill>
                  <a:schemeClr val="tx1"/>
                </a:solidFill>
                <a:latin typeface="+mn-lt"/>
                <a:ea typeface="+mn-ea"/>
                <a:cs typeface="Arial" panose="020B0604020202020204" pitchFamily="34" charset="0"/>
              </a:rPr>
              <a:t>produire</a:t>
            </a:r>
            <a:r>
              <a:rPr lang="en-US" sz="1200" b="0" kern="1200" dirty="0">
                <a:solidFill>
                  <a:schemeClr val="tx1"/>
                </a:solidFill>
                <a:latin typeface="+mn-lt"/>
                <a:ea typeface="+mn-ea"/>
                <a:cs typeface="Arial" panose="020B0604020202020204" pitchFamily="34" charset="0"/>
              </a:rPr>
              <a:t>.</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err="1">
                <a:solidFill>
                  <a:schemeClr val="tx1"/>
                </a:solidFill>
                <a:latin typeface="+mn-lt"/>
                <a:ea typeface="+mn-ea"/>
                <a:cs typeface="Arial" panose="020B0604020202020204" pitchFamily="34" charset="0"/>
              </a:rPr>
              <a:t>Ils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peuvent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également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être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contrôlés</a:t>
            </a:r>
            <a:r>
              <a:rPr lang="en-US" sz="1200" b="0" kern="1200" dirty="0">
                <a:solidFill>
                  <a:schemeClr val="tx1"/>
                </a:solidFill>
                <a:latin typeface="+mn-lt"/>
                <a:ea typeface="+mn-ea"/>
                <a:cs typeface="Arial" panose="020B0604020202020204" pitchFamily="34" charset="0"/>
              </a:rPr>
              <a:t> pendant la mise </a:t>
            </a:r>
            <a:r>
              <a:rPr lang="en-US" sz="1200" b="0" kern="1200" dirty="0" err="1">
                <a:solidFill>
                  <a:schemeClr val="tx1"/>
                </a:solidFill>
                <a:latin typeface="+mn-lt"/>
                <a:ea typeface="+mn-ea"/>
                <a:cs typeface="Arial" panose="020B0604020202020204" pitchFamily="34" charset="0"/>
              </a:rPr>
              <a:t>en</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œuvre</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à</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l'aide</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méthodes</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suivi</a:t>
            </a:r>
            <a:r>
              <a:rPr lang="en-US" sz="1200" b="0" kern="1200" dirty="0">
                <a:solidFill>
                  <a:schemeClr val="tx1"/>
                </a:solidFill>
                <a:latin typeface="+mn-lt"/>
                <a:ea typeface="+mn-ea"/>
                <a:cs typeface="Arial" panose="020B0604020202020204" pitchFamily="34" charset="0"/>
              </a:rPr>
              <a:t> du </a:t>
            </a:r>
            <a:r>
              <a:rPr lang="en-US" sz="1200" b="0" kern="1200" dirty="0" err="1">
                <a:solidFill>
                  <a:schemeClr val="tx1"/>
                </a:solidFill>
                <a:latin typeface="+mn-lt"/>
                <a:ea typeface="+mn-ea"/>
                <a:cs typeface="Arial" panose="020B0604020202020204" pitchFamily="34" charset="0"/>
              </a:rPr>
              <a:t>contexte</a:t>
            </a:r>
            <a:r>
              <a:rPr lang="en-US" sz="1200" b="0" kern="1200" dirty="0">
                <a:solidFill>
                  <a:schemeClr val="tx1"/>
                </a:solidFill>
                <a:latin typeface="+mn-lt"/>
                <a:ea typeface="+mn-ea"/>
                <a:cs typeface="Arial" panose="020B0604020202020204" pitchFamily="34" charset="0"/>
              </a:rPr>
              <a:t> et </a:t>
            </a:r>
            <a:r>
              <a:rPr lang="en-US" sz="1200" b="0" kern="1200" dirty="0" err="1">
                <a:solidFill>
                  <a:schemeClr val="tx1"/>
                </a:solidFill>
                <a:latin typeface="+mn-lt"/>
                <a:ea typeface="+mn-ea"/>
                <a:cs typeface="Arial" panose="020B0604020202020204" pitchFamily="34" charset="0"/>
              </a:rPr>
              <a:t>d'indicateurs</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contexte</a:t>
            </a:r>
            <a:r>
              <a:rPr lang="en-US" sz="1200" b="0" kern="1200" dirty="0">
                <a:solidFill>
                  <a:schemeClr val="tx1"/>
                </a:solidFill>
                <a:latin typeface="+mn-lt"/>
                <a:ea typeface="+mn-ea"/>
                <a:cs typeface="Arial" panose="020B0604020202020204" pitchFamily="34" charset="0"/>
              </a:rPr>
              <a:t>.</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endParaRPr lang="en-US" sz="1200" b="0" kern="120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Les </a:t>
            </a:r>
            <a:r>
              <a:rPr lang="en-US" sz="1200" b="0" kern="1200" dirty="0" err="1">
                <a:solidFill>
                  <a:schemeClr val="tx1"/>
                </a:solidFill>
                <a:latin typeface="+mn-lt"/>
                <a:ea typeface="+mn-ea"/>
                <a:cs typeface="Arial" panose="020B0604020202020204" pitchFamily="34" charset="0"/>
              </a:rPr>
              <a:t>hypothèses</a:t>
            </a:r>
            <a:r>
              <a:rPr lang="en-US" sz="1200" b="0" kern="1200" dirty="0">
                <a:solidFill>
                  <a:schemeClr val="tx1"/>
                </a:solidFill>
                <a:latin typeface="+mn-lt"/>
                <a:ea typeface="+mn-ea"/>
                <a:cs typeface="Arial" panose="020B0604020202020204" pitchFamily="34" charset="0"/>
              </a:rPr>
              <a:t> critiques </a:t>
            </a:r>
            <a:r>
              <a:rPr lang="en-US" sz="1200" b="0" kern="1200" dirty="0" err="1">
                <a:solidFill>
                  <a:schemeClr val="tx1"/>
                </a:solidFill>
                <a:latin typeface="+mn-lt"/>
                <a:ea typeface="+mn-ea"/>
                <a:cs typeface="Arial" panose="020B0604020202020204" pitchFamily="34" charset="0"/>
              </a:rPr>
              <a:t>peuvent</a:t>
            </a:r>
            <a:r>
              <a:rPr lang="en-US" sz="1200" b="0" kern="1200" dirty="0">
                <a:solidFill>
                  <a:schemeClr val="tx1"/>
                </a:solidFill>
                <a:latin typeface="+mn-lt"/>
                <a:ea typeface="+mn-ea"/>
                <a:cs typeface="Arial" panose="020B0604020202020204" pitchFamily="34" charset="0"/>
              </a:rPr>
              <a:t> affecter les </a:t>
            </a:r>
            <a:r>
              <a:rPr lang="en-US" sz="1200" b="0" kern="1200" dirty="0" err="1">
                <a:solidFill>
                  <a:schemeClr val="tx1"/>
                </a:solidFill>
                <a:latin typeface="+mn-lt"/>
                <a:ea typeface="+mn-ea"/>
                <a:cs typeface="Arial" panose="020B0604020202020204" pitchFamily="34" charset="0"/>
              </a:rPr>
              <a:t>progrès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à</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différents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niveaux</a:t>
            </a:r>
            <a:r>
              <a:rPr lang="en-US" sz="1200" b="0" kern="1200" dirty="0">
                <a:solidFill>
                  <a:schemeClr val="tx1"/>
                </a:solidFill>
                <a:latin typeface="+mn-lt"/>
                <a:ea typeface="+mn-ea"/>
                <a:cs typeface="Arial" panose="020B0604020202020204" pitchFamily="34" charset="0"/>
              </a:rPr>
              <a:t> du cadre.  Des </a:t>
            </a:r>
            <a:r>
              <a:rPr lang="en-US" sz="1200" b="0" kern="1200" dirty="0" err="1">
                <a:solidFill>
                  <a:schemeClr val="tx1"/>
                </a:solidFill>
                <a:latin typeface="+mn-lt"/>
                <a:ea typeface="+mn-ea"/>
                <a:cs typeface="Arial" panose="020B0604020202020204" pitchFamily="34" charset="0"/>
              </a:rPr>
              <a:t>exemples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d'hypothèses</a:t>
            </a:r>
            <a:r>
              <a:rPr lang="en-US" sz="1200" b="0" kern="1200" dirty="0">
                <a:solidFill>
                  <a:schemeClr val="tx1"/>
                </a:solidFill>
                <a:latin typeface="+mn-lt"/>
                <a:ea typeface="+mn-ea"/>
                <a:cs typeface="Arial" panose="020B0604020202020204" pitchFamily="34" charset="0"/>
              </a:rPr>
              <a:t> critiques </a:t>
            </a:r>
            <a:r>
              <a:rPr lang="en-US" sz="1200" b="0" kern="1200" dirty="0" err="1">
                <a:solidFill>
                  <a:schemeClr val="tx1"/>
                </a:solidFill>
                <a:latin typeface="+mn-lt"/>
                <a:ea typeface="+mn-ea"/>
                <a:cs typeface="Arial" panose="020B0604020202020204" pitchFamily="34" charset="0"/>
              </a:rPr>
              <a:t>pourraient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être</a:t>
            </a:r>
            <a:r>
              <a:rPr lang="en-US" sz="1200" b="0" kern="1200" dirty="0">
                <a:solidFill>
                  <a:schemeClr val="tx1"/>
                </a:solidFill>
                <a:latin typeface="+mn-lt"/>
                <a:ea typeface="+mn-ea"/>
                <a:cs typeface="Arial" panose="020B0604020202020204" pitchFamily="34" charset="0"/>
              </a:rPr>
              <a:t> que les conditions </a:t>
            </a:r>
            <a:r>
              <a:rPr lang="en-US" sz="1200" b="0" kern="1200" dirty="0" err="1">
                <a:solidFill>
                  <a:schemeClr val="tx1"/>
                </a:solidFill>
                <a:latin typeface="+mn-lt"/>
                <a:ea typeface="+mn-ea"/>
                <a:cs typeface="Arial" panose="020B0604020202020204" pitchFamily="34" charset="0"/>
              </a:rPr>
              <a:t>économiques</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restent</a:t>
            </a:r>
            <a:r>
              <a:rPr lang="en-US" sz="1200" b="0" kern="1200" dirty="0">
                <a:solidFill>
                  <a:schemeClr val="tx1"/>
                </a:solidFill>
                <a:latin typeface="+mn-lt"/>
                <a:ea typeface="+mn-ea"/>
                <a:cs typeface="Arial" panose="020B0604020202020204" pitchFamily="34" charset="0"/>
              </a:rPr>
              <a:t> stables pendant la durée du </a:t>
            </a:r>
            <a:r>
              <a:rPr lang="en-US" sz="1200" b="0" kern="1200" dirty="0" err="1">
                <a:solidFill>
                  <a:schemeClr val="tx1"/>
                </a:solidFill>
                <a:latin typeface="+mn-lt"/>
                <a:ea typeface="+mn-ea"/>
                <a:cs typeface="Arial" panose="020B0604020202020204" pitchFamily="34" charset="0"/>
              </a:rPr>
              <a:t>projet</a:t>
            </a:r>
            <a:r>
              <a:rPr lang="en-US" sz="1200" b="0" kern="1200" dirty="0">
                <a:solidFill>
                  <a:schemeClr val="tx1"/>
                </a:solidFill>
                <a:latin typeface="+mn-lt"/>
                <a:ea typeface="+mn-ea"/>
                <a:cs typeface="Arial" panose="020B0604020202020204" pitchFamily="34" charset="0"/>
              </a:rPr>
              <a:t>, que le </a:t>
            </a:r>
            <a:r>
              <a:rPr lang="en-US" sz="1200" b="0" kern="1200" dirty="0" err="1">
                <a:solidFill>
                  <a:schemeClr val="tx1"/>
                </a:solidFill>
                <a:latin typeface="+mn-lt"/>
                <a:ea typeface="+mn-ea"/>
                <a:cs typeface="Arial" panose="020B0604020202020204" pitchFamily="34" charset="0"/>
              </a:rPr>
              <a:t>gouvernement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tiendra</a:t>
            </a:r>
            <a:r>
              <a:rPr lang="en-US" sz="1200" b="0" kern="1200" dirty="0">
                <a:solidFill>
                  <a:schemeClr val="tx1"/>
                </a:solidFill>
                <a:latin typeface="+mn-lt"/>
                <a:ea typeface="+mn-ea"/>
                <a:cs typeface="Arial" panose="020B0604020202020204" pitchFamily="34" charset="0"/>
              </a:rPr>
              <a:t> son engagement </a:t>
            </a:r>
            <a:r>
              <a:rPr lang="en-US" sz="1200" b="0" kern="1200" dirty="0" err="1">
                <a:solidFill>
                  <a:schemeClr val="tx1"/>
                </a:solidFill>
                <a:latin typeface="+mn-lt"/>
                <a:ea typeface="+mn-ea"/>
                <a:cs typeface="Arial" panose="020B0604020202020204" pitchFamily="34" charset="0"/>
              </a:rPr>
              <a:t>d'engager</a:t>
            </a:r>
            <a:r>
              <a:rPr lang="en-US" sz="1200" b="0" kern="1200" dirty="0">
                <a:solidFill>
                  <a:schemeClr val="tx1"/>
                </a:solidFill>
                <a:latin typeface="+mn-lt"/>
                <a:ea typeface="+mn-ea"/>
                <a:cs typeface="Arial" panose="020B0604020202020204" pitchFamily="34" charset="0"/>
              </a:rPr>
              <a:t> de nouveaux </a:t>
            </a:r>
            <a:r>
              <a:rPr lang="en-US" sz="1200" b="0" kern="1200" dirty="0" err="1">
                <a:solidFill>
                  <a:schemeClr val="tx1"/>
                </a:solidFill>
                <a:latin typeface="+mn-lt"/>
                <a:ea typeface="+mn-ea"/>
                <a:cs typeface="Arial" panose="020B0604020202020204" pitchFamily="34" charset="0"/>
              </a:rPr>
              <a:t>enseignants</a:t>
            </a:r>
            <a:r>
              <a:rPr lang="en-US" sz="1200" b="0" kern="1200" dirty="0">
                <a:solidFill>
                  <a:schemeClr val="tx1"/>
                </a:solidFill>
                <a:latin typeface="+mn-lt"/>
                <a:ea typeface="+mn-ea"/>
                <a:cs typeface="Arial" panose="020B0604020202020204" pitchFamily="34" charset="0"/>
              </a:rPr>
              <a:t>, que la </a:t>
            </a:r>
            <a:r>
              <a:rPr lang="en-US" sz="1200" b="0" kern="1200" dirty="0" err="1">
                <a:solidFill>
                  <a:schemeClr val="tx1"/>
                </a:solidFill>
                <a:latin typeface="+mn-lt"/>
                <a:ea typeface="+mn-ea"/>
                <a:cs typeface="Arial" panose="020B0604020202020204" pitchFamily="34" charset="0"/>
              </a:rPr>
              <a:t>stabilité</a:t>
            </a:r>
            <a:r>
              <a:rPr lang="en-US" sz="1200" b="0" kern="1200" dirty="0">
                <a:solidFill>
                  <a:schemeClr val="tx1"/>
                </a:solidFill>
                <a:latin typeface="+mn-lt"/>
                <a:ea typeface="+mn-ea"/>
                <a:cs typeface="Arial" panose="020B0604020202020204" pitchFamily="34" charset="0"/>
              </a:rPr>
              <a:t> politique et </a:t>
            </a:r>
            <a:r>
              <a:rPr lang="en-US" sz="1200" b="0" kern="1200" dirty="0" err="1">
                <a:solidFill>
                  <a:schemeClr val="tx1"/>
                </a:solidFill>
                <a:latin typeface="+mn-lt"/>
                <a:ea typeface="+mn-ea"/>
                <a:cs typeface="Arial" panose="020B0604020202020204" pitchFamily="34" charset="0"/>
              </a:rPr>
              <a:t>sociale</a:t>
            </a:r>
            <a:r>
              <a:rPr lang="en-US" sz="1200" b="0" kern="1200" dirty="0">
                <a:solidFill>
                  <a:schemeClr val="tx1"/>
                </a:solidFill>
                <a:latin typeface="+mn-lt"/>
                <a:ea typeface="+mn-ea"/>
                <a:cs typeface="Arial" panose="020B0604020202020204" pitchFamily="34" charset="0"/>
              </a:rPr>
              <a:t> se </a:t>
            </a:r>
            <a:r>
              <a:rPr lang="en-US" sz="1200" b="0" kern="1200" dirty="0" err="1">
                <a:solidFill>
                  <a:schemeClr val="tx1"/>
                </a:solidFill>
                <a:latin typeface="+mn-lt"/>
                <a:ea typeface="+mn-ea"/>
                <a:cs typeface="Arial" panose="020B0604020202020204" pitchFamily="34" charset="0"/>
              </a:rPr>
              <a:t>poursuivra</a:t>
            </a:r>
            <a:r>
              <a:rPr lang="en-US" sz="1200" b="0" kern="1200" dirty="0">
                <a:solidFill>
                  <a:schemeClr val="tx1"/>
                </a:solidFill>
                <a:latin typeface="+mn-lt"/>
                <a:ea typeface="+mn-ea"/>
                <a:cs typeface="Arial" panose="020B0604020202020204" pitchFamily="34" charset="0"/>
              </a:rPr>
              <a:t>, etc.  </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Si les </a:t>
            </a:r>
            <a:r>
              <a:rPr lang="en-US" sz="1200" b="0" kern="1200" dirty="0" err="1">
                <a:solidFill>
                  <a:schemeClr val="tx1"/>
                </a:solidFill>
                <a:latin typeface="+mn-lt"/>
                <a:ea typeface="+mn-ea"/>
                <a:cs typeface="Arial" panose="020B0604020202020204" pitchFamily="34" charset="0"/>
              </a:rPr>
              <a:t>hypothèses</a:t>
            </a:r>
            <a:r>
              <a:rPr lang="en-US" sz="1200" b="0" kern="1200" dirty="0">
                <a:solidFill>
                  <a:schemeClr val="tx1"/>
                </a:solidFill>
                <a:latin typeface="+mn-lt"/>
                <a:ea typeface="+mn-ea"/>
                <a:cs typeface="Arial" panose="020B0604020202020204" pitchFamily="34" charset="0"/>
              </a:rPr>
              <a:t> critiques ne se </a:t>
            </a:r>
            <a:r>
              <a:rPr lang="en-US" sz="1200" b="0" kern="1200" dirty="0" err="1">
                <a:solidFill>
                  <a:schemeClr val="tx1"/>
                </a:solidFill>
                <a:latin typeface="+mn-lt"/>
                <a:ea typeface="+mn-ea"/>
                <a:cs typeface="Arial" panose="020B0604020202020204" pitchFamily="34" charset="0"/>
              </a:rPr>
              <a:t>vérifient</a:t>
            </a:r>
            <a:r>
              <a:rPr lang="en-US" sz="1200" b="0" kern="1200" dirty="0">
                <a:solidFill>
                  <a:schemeClr val="tx1"/>
                </a:solidFill>
                <a:latin typeface="+mn-lt"/>
                <a:ea typeface="+mn-ea"/>
                <a:cs typeface="Arial" panose="020B0604020202020204" pitchFamily="34" charset="0"/>
              </a:rPr>
              <a:t> PAS, nous ne nous </a:t>
            </a:r>
            <a:r>
              <a:rPr lang="en-US" sz="1200" b="0" kern="1200" dirty="0" err="1">
                <a:solidFill>
                  <a:schemeClr val="tx1"/>
                </a:solidFill>
                <a:latin typeface="+mn-lt"/>
                <a:ea typeface="+mn-ea"/>
                <a:cs typeface="Arial" panose="020B0604020202020204" pitchFamily="34" charset="0"/>
              </a:rPr>
              <a:t>attendons</a:t>
            </a:r>
            <a:r>
              <a:rPr lang="en-US" sz="1200" b="0" kern="1200" dirty="0">
                <a:solidFill>
                  <a:schemeClr val="tx1"/>
                </a:solidFill>
                <a:latin typeface="+mn-lt"/>
                <a:ea typeface="+mn-ea"/>
                <a:cs typeface="Arial" panose="020B0604020202020204" pitchFamily="34" charset="0"/>
              </a:rPr>
              <a:t> pas </a:t>
            </a:r>
            <a:r>
              <a:rPr lang="en-US" sz="1200" b="0" kern="1200" dirty="0" err="1">
                <a:solidFill>
                  <a:schemeClr val="tx1"/>
                </a:solidFill>
                <a:latin typeface="+mn-lt"/>
                <a:ea typeface="+mn-ea"/>
                <a:cs typeface="Arial" panose="020B0604020202020204" pitchFamily="34" charset="0"/>
              </a:rPr>
              <a:t>à</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atteindre</a:t>
            </a:r>
            <a:r>
              <a:rPr lang="en-US" sz="1200" b="0" kern="1200" dirty="0">
                <a:solidFill>
                  <a:schemeClr val="tx1"/>
                </a:solidFill>
                <a:latin typeface="+mn-lt"/>
                <a:ea typeface="+mn-ea"/>
                <a:cs typeface="Arial" panose="020B0604020202020204" pitchFamily="34" charset="0"/>
              </a:rPr>
              <a:t> un </a:t>
            </a:r>
            <a:r>
              <a:rPr lang="en-US" sz="1200" b="0" kern="1200" dirty="0" err="1">
                <a:solidFill>
                  <a:schemeClr val="tx1"/>
                </a:solidFill>
                <a:latin typeface="+mn-lt"/>
                <a:ea typeface="+mn-ea"/>
                <a:cs typeface="Arial" panose="020B0604020202020204" pitchFamily="34" charset="0"/>
              </a:rPr>
              <a:t>résultat</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niveau</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supérieur</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donné</a:t>
            </a:r>
            <a:r>
              <a:rPr lang="en-US" sz="1200" b="0" kern="1200" dirty="0">
                <a:solidFill>
                  <a:schemeClr val="tx1"/>
                </a:solidFill>
                <a:latin typeface="+mn-lt"/>
                <a:ea typeface="+mn-ea"/>
                <a:cs typeface="Arial" panose="020B0604020202020204" pitchFamily="34" charset="0"/>
              </a:rPr>
              <a:t>, quelle que </a:t>
            </a:r>
            <a:r>
              <a:rPr lang="en-US" sz="1200" b="0" kern="1200" dirty="0" err="1">
                <a:solidFill>
                  <a:schemeClr val="tx1"/>
                </a:solidFill>
                <a:latin typeface="+mn-lt"/>
                <a:ea typeface="+mn-ea"/>
                <a:cs typeface="Arial" panose="020B0604020202020204" pitchFamily="34" charset="0"/>
              </a:rPr>
              <a:t>soit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l'efficacité</a:t>
            </a:r>
            <a:r>
              <a:rPr lang="en-US" sz="1200" b="0" kern="1200" dirty="0">
                <a:solidFill>
                  <a:schemeClr val="tx1"/>
                </a:solidFill>
                <a:latin typeface="+mn-lt"/>
                <a:ea typeface="+mn-ea"/>
                <a:cs typeface="Arial" panose="020B0604020202020204" pitchFamily="34" charset="0"/>
              </a:rPr>
              <a:t> du </a:t>
            </a:r>
            <a:r>
              <a:rPr lang="en-US" sz="1200" b="0" kern="1200" dirty="0" err="1">
                <a:solidFill>
                  <a:schemeClr val="tx1"/>
                </a:solidFill>
                <a:latin typeface="+mn-lt"/>
                <a:ea typeface="+mn-ea"/>
                <a:cs typeface="Arial" panose="020B0604020202020204" pitchFamily="34" charset="0"/>
              </a:rPr>
              <a:t>projet</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en</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termes</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réalisation</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tous</a:t>
            </a:r>
            <a:r>
              <a:rPr lang="en-US" sz="1200" b="0" kern="1200" dirty="0">
                <a:solidFill>
                  <a:schemeClr val="tx1"/>
                </a:solidFill>
                <a:latin typeface="+mn-lt"/>
                <a:ea typeface="+mn-ea"/>
                <a:cs typeface="Arial" panose="020B0604020202020204" pitchFamily="34" charset="0"/>
              </a:rPr>
              <a:t> les </a:t>
            </a:r>
            <a:r>
              <a:rPr lang="en-US" sz="1200" b="0" kern="1200" dirty="0" err="1">
                <a:solidFill>
                  <a:schemeClr val="tx1"/>
                </a:solidFill>
                <a:latin typeface="+mn-lt"/>
                <a:ea typeface="+mn-ea"/>
                <a:cs typeface="Arial" panose="020B0604020202020204" pitchFamily="34" charset="0"/>
              </a:rPr>
              <a:t>résultats</a:t>
            </a:r>
            <a:r>
              <a:rPr lang="en-US" sz="1200" b="0" kern="1200" dirty="0">
                <a:solidFill>
                  <a:schemeClr val="tx1"/>
                </a:solidFill>
                <a:latin typeface="+mn-lt"/>
                <a:ea typeface="+mn-ea"/>
                <a:cs typeface="Arial" panose="020B0604020202020204" pitchFamily="34" charset="0"/>
              </a:rPr>
              <a:t> de </a:t>
            </a:r>
            <a:r>
              <a:rPr lang="en-US" sz="1200" b="0" kern="1200" dirty="0" err="1">
                <a:solidFill>
                  <a:schemeClr val="tx1"/>
                </a:solidFill>
                <a:latin typeface="+mn-lt"/>
                <a:ea typeface="+mn-ea"/>
                <a:cs typeface="Arial" panose="020B0604020202020204" pitchFamily="34" charset="0"/>
              </a:rPr>
              <a:t>niveau</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inférieur</a:t>
            </a:r>
            <a:r>
              <a:rPr lang="en-US" sz="1200" b="0" kern="1200" dirty="0">
                <a:solidFill>
                  <a:schemeClr val="tx1"/>
                </a:solidFill>
                <a:latin typeface="+mn-lt"/>
                <a:ea typeface="+mn-ea"/>
                <a:cs typeface="Arial" panose="020B0604020202020204" pitchFamily="34" charset="0"/>
              </a:rPr>
              <a:t> </a:t>
            </a:r>
            <a:r>
              <a:rPr lang="en-US" sz="1200" b="0" kern="1200" dirty="0" err="1">
                <a:solidFill>
                  <a:schemeClr val="tx1"/>
                </a:solidFill>
                <a:latin typeface="+mn-lt"/>
                <a:ea typeface="+mn-ea"/>
                <a:cs typeface="Arial" panose="020B0604020202020204" pitchFamily="34" charset="0"/>
              </a:rPr>
              <a:t>connexes</a:t>
            </a:r>
            <a:r>
              <a:rPr lang="en-US" sz="1200" b="0" kern="1200" dirty="0">
                <a:solidFill>
                  <a:schemeClr val="tx1"/>
                </a:solidFill>
                <a:latin typeface="+mn-lt"/>
                <a:ea typeface="+mn-ea"/>
                <a:cs typeface="Arial" panose="020B0604020202020204" pitchFamily="34" charset="0"/>
              </a:rPr>
              <a:t>. </a:t>
            </a: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tx1"/>
                </a:solidFill>
                <a:latin typeface="+mn-lt"/>
                <a:ea typeface="+mn-ea"/>
                <a:cs typeface="Arial" panose="020B0604020202020204" pitchFamily="34" charset="0"/>
              </a:rPr>
              <a:t>Lors</a:t>
            </a:r>
            <a:r>
              <a:rPr lang="en-US" sz="1200" b="0" kern="1200" baseline="0" dirty="0">
                <a:solidFill>
                  <a:schemeClr val="tx1"/>
                </a:solidFill>
                <a:latin typeface="+mn-lt"/>
                <a:ea typeface="+mn-ea"/>
                <a:cs typeface="Arial" panose="020B0604020202020204" pitchFamily="34" charset="0"/>
              </a:rPr>
              <a:t> de </a:t>
            </a:r>
            <a:r>
              <a:rPr lang="en-US" sz="1200" b="0" kern="1200" baseline="0" dirty="0" err="1">
                <a:solidFill>
                  <a:schemeClr val="tx1"/>
                </a:solidFill>
                <a:latin typeface="+mn-lt"/>
                <a:ea typeface="+mn-ea"/>
                <a:cs typeface="Arial" panose="020B0604020202020204" pitchFamily="34" charset="0"/>
              </a:rPr>
              <a:t>l'élaboration</a:t>
            </a:r>
            <a:r>
              <a:rPr lang="en-US" sz="1200" b="0" kern="1200" baseline="0" dirty="0">
                <a:solidFill>
                  <a:schemeClr val="tx1"/>
                </a:solidFill>
                <a:latin typeface="+mn-lt"/>
                <a:ea typeface="+mn-ea"/>
                <a:cs typeface="Arial" panose="020B0604020202020204" pitchFamily="34" charset="0"/>
              </a:rPr>
              <a:t> d'un cadre de </a:t>
            </a:r>
            <a:r>
              <a:rPr lang="en-US" sz="1200" b="0" kern="1200" baseline="0" dirty="0" err="1">
                <a:solidFill>
                  <a:schemeClr val="tx1"/>
                </a:solidFill>
                <a:latin typeface="+mn-lt"/>
                <a:ea typeface="+mn-ea"/>
                <a:cs typeface="Arial" panose="020B0604020202020204" pitchFamily="34" charset="0"/>
              </a:rPr>
              <a:t>résultats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certaines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hypothèses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sont</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toujours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formulées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Similaires</a:t>
            </a:r>
            <a:r>
              <a:rPr lang="en-US" sz="1200" b="0" kern="1200" baseline="0" dirty="0">
                <a:solidFill>
                  <a:schemeClr val="tx1"/>
                </a:solidFill>
                <a:latin typeface="+mn-lt"/>
                <a:ea typeface="+mn-ea"/>
                <a:cs typeface="Arial" panose="020B0604020202020204" pitchFamily="34" charset="0"/>
              </a:rPr>
              <a:t> aux </a:t>
            </a:r>
            <a:r>
              <a:rPr lang="en-US" sz="1200" b="0" kern="1200" baseline="0" dirty="0" err="1">
                <a:solidFill>
                  <a:schemeClr val="tx1"/>
                </a:solidFill>
                <a:latin typeface="+mn-lt"/>
                <a:ea typeface="+mn-ea"/>
                <a:cs typeface="Arial" panose="020B0604020202020204" pitchFamily="34" charset="0"/>
              </a:rPr>
              <a:t>hypothèses</a:t>
            </a:r>
            <a:r>
              <a:rPr lang="en-US" sz="1200" b="0" kern="1200" baseline="0" dirty="0">
                <a:solidFill>
                  <a:schemeClr val="tx1"/>
                </a:solidFill>
                <a:latin typeface="+mn-lt"/>
                <a:ea typeface="+mn-ea"/>
                <a:cs typeface="Arial" panose="020B0604020202020204" pitchFamily="34" charset="0"/>
              </a:rPr>
              <a:t> que nous </a:t>
            </a:r>
            <a:r>
              <a:rPr lang="en-US" sz="1200" b="0" kern="1200" baseline="0" dirty="0" err="1">
                <a:solidFill>
                  <a:schemeClr val="tx1"/>
                </a:solidFill>
                <a:latin typeface="+mn-lt"/>
                <a:ea typeface="+mn-ea"/>
                <a:cs typeface="Arial" panose="020B0604020202020204" pitchFamily="34" charset="0"/>
              </a:rPr>
              <a:t>faisons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quotidiennement</a:t>
            </a:r>
            <a:r>
              <a:rPr lang="en-US" sz="1200" b="0" kern="1200" baseline="0" dirty="0">
                <a:solidFill>
                  <a:schemeClr val="tx1"/>
                </a:solidFill>
                <a:latin typeface="+mn-lt"/>
                <a:ea typeface="+mn-ea"/>
                <a:cs typeface="Arial" panose="020B0604020202020204" pitchFamily="34" charset="0"/>
              </a:rPr>
              <a:t> dans </a:t>
            </a:r>
            <a:r>
              <a:rPr lang="en-US" sz="1200" b="0" kern="1200" baseline="0" dirty="0" err="1">
                <a:solidFill>
                  <a:schemeClr val="tx1"/>
                </a:solidFill>
                <a:latin typeface="+mn-lt"/>
                <a:ea typeface="+mn-ea"/>
                <a:cs typeface="Arial" panose="020B0604020202020204" pitchFamily="34" charset="0"/>
              </a:rPr>
              <a:t>nos</a:t>
            </a:r>
            <a:r>
              <a:rPr lang="en-US" sz="1200" b="0" kern="1200" baseline="0" dirty="0">
                <a:solidFill>
                  <a:schemeClr val="tx1"/>
                </a:solidFill>
                <a:latin typeface="+mn-lt"/>
                <a:ea typeface="+mn-ea"/>
                <a:cs typeface="Arial" panose="020B0604020202020204" pitchFamily="34" charset="0"/>
              </a:rPr>
              <a:t> vies.  Il </a:t>
            </a:r>
            <a:r>
              <a:rPr lang="en-US" sz="1200" b="0" kern="1200" baseline="0" dirty="0" err="1">
                <a:solidFill>
                  <a:schemeClr val="tx1"/>
                </a:solidFill>
                <a:latin typeface="+mn-lt"/>
                <a:ea typeface="+mn-ea"/>
                <a:cs typeface="Arial" panose="020B0604020202020204" pitchFamily="34" charset="0"/>
              </a:rPr>
              <a:t>est</a:t>
            </a:r>
            <a:r>
              <a:rPr lang="en-US" sz="1200" b="0" kern="1200" baseline="0" dirty="0">
                <a:solidFill>
                  <a:schemeClr val="tx1"/>
                </a:solidFill>
                <a:latin typeface="+mn-lt"/>
                <a:ea typeface="+mn-ea"/>
                <a:cs typeface="Arial" panose="020B0604020202020204" pitchFamily="34" charset="0"/>
              </a:rPr>
              <a:t> important de </a:t>
            </a:r>
            <a:r>
              <a:rPr lang="en-US" sz="1200" b="0" kern="1200" baseline="0" dirty="0" err="1">
                <a:solidFill>
                  <a:schemeClr val="tx1"/>
                </a:solidFill>
                <a:latin typeface="+mn-lt"/>
                <a:ea typeface="+mn-ea"/>
                <a:cs typeface="Arial" panose="020B0604020202020204" pitchFamily="34" charset="0"/>
              </a:rPr>
              <a:t>considérer</a:t>
            </a:r>
            <a:r>
              <a:rPr lang="en-US" sz="1200" b="0" kern="1200" baseline="0" dirty="0">
                <a:solidFill>
                  <a:schemeClr val="tx1"/>
                </a:solidFill>
                <a:latin typeface="+mn-lt"/>
                <a:ea typeface="+mn-ea"/>
                <a:cs typeface="Arial" panose="020B0604020202020204" pitchFamily="34" charset="0"/>
              </a:rPr>
              <a:t> et de noter </a:t>
            </a:r>
            <a:r>
              <a:rPr lang="en-US" sz="1200" b="0" kern="1200" baseline="0" dirty="0" err="1">
                <a:solidFill>
                  <a:schemeClr val="tx1"/>
                </a:solidFill>
                <a:latin typeface="+mn-lt"/>
                <a:ea typeface="+mn-ea"/>
                <a:cs typeface="Arial" panose="020B0604020202020204" pitchFamily="34" charset="0"/>
              </a:rPr>
              <a:t>ces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hypothèses</a:t>
            </a:r>
            <a:r>
              <a:rPr lang="en-US" sz="1200" b="0" kern="1200" baseline="0" dirty="0">
                <a:solidFill>
                  <a:schemeClr val="tx1"/>
                </a:solidFill>
                <a:latin typeface="+mn-lt"/>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tx1"/>
                </a:solidFill>
                <a:latin typeface="+mn-lt"/>
                <a:ea typeface="+mn-ea"/>
                <a:cs typeface="Arial" panose="020B0604020202020204" pitchFamily="34" charset="0"/>
              </a:rPr>
              <a:t>Examinons</a:t>
            </a:r>
            <a:r>
              <a:rPr lang="en-US" sz="1200" b="0" kern="1200" baseline="0" dirty="0">
                <a:solidFill>
                  <a:schemeClr val="tx1"/>
                </a:solidFill>
                <a:latin typeface="+mn-lt"/>
                <a:ea typeface="+mn-ea"/>
                <a:cs typeface="Arial" panose="020B0604020202020204" pitchFamily="34" charset="0"/>
              </a:rPr>
              <a:t> un </a:t>
            </a:r>
            <a:r>
              <a:rPr lang="en-US" sz="1200" b="0" kern="1200" baseline="0" dirty="0" err="1">
                <a:solidFill>
                  <a:schemeClr val="tx1"/>
                </a:solidFill>
                <a:latin typeface="+mn-lt"/>
                <a:ea typeface="+mn-ea"/>
                <a:cs typeface="Arial" panose="020B0604020202020204" pitchFamily="34" charset="0"/>
              </a:rPr>
              <a:t>exemple</a:t>
            </a:r>
            <a:r>
              <a:rPr lang="en-US" sz="1200" b="0" kern="1200" baseline="0" dirty="0">
                <a:solidFill>
                  <a:schemeClr val="tx1"/>
                </a:solidFill>
                <a:latin typeface="+mn-lt"/>
                <a:ea typeface="+mn-ea"/>
                <a:cs typeface="Arial" panose="020B0604020202020204" pitchFamily="34" charset="0"/>
              </a:rPr>
              <a:t> qui </a:t>
            </a:r>
            <a:r>
              <a:rPr lang="en-US" sz="1200" b="0" kern="1200" baseline="0" dirty="0" err="1">
                <a:solidFill>
                  <a:schemeClr val="tx1"/>
                </a:solidFill>
                <a:latin typeface="+mn-lt"/>
                <a:ea typeface="+mn-ea"/>
                <a:cs typeface="Arial" panose="020B0604020202020204" pitchFamily="34" charset="0"/>
              </a:rPr>
              <a:t>n'est</a:t>
            </a:r>
            <a:r>
              <a:rPr lang="en-US" sz="1200" b="0" kern="1200" baseline="0" dirty="0">
                <a:solidFill>
                  <a:schemeClr val="tx1"/>
                </a:solidFill>
                <a:latin typeface="+mn-lt"/>
                <a:ea typeface="+mn-ea"/>
                <a:cs typeface="Arial" panose="020B0604020202020204" pitchFamily="34" charset="0"/>
              </a:rPr>
              <a:t> pas </a:t>
            </a:r>
            <a:r>
              <a:rPr lang="en-US" sz="1200" b="0" kern="1200" baseline="0" dirty="0" err="1">
                <a:solidFill>
                  <a:schemeClr val="tx1"/>
                </a:solidFill>
                <a:latin typeface="+mn-lt"/>
                <a:ea typeface="+mn-ea"/>
                <a:cs typeface="Arial" panose="020B0604020202020204" pitchFamily="34" charset="0"/>
              </a:rPr>
              <a:t>lié</a:t>
            </a:r>
            <a:r>
              <a:rPr lang="en-US" sz="1200" b="0" kern="1200" baseline="0" dirty="0">
                <a:solidFill>
                  <a:schemeClr val="tx1"/>
                </a:solidFill>
                <a:latin typeface="+mn-lt"/>
                <a:ea typeface="+mn-ea"/>
                <a:cs typeface="Arial" panose="020B0604020202020204" pitchFamily="34" charset="0"/>
              </a:rPr>
              <a:t> au travail des enfants... </a:t>
            </a:r>
            <a:r>
              <a:rPr lang="en-US" sz="1200" b="0" kern="1200" baseline="0" dirty="0" err="1">
                <a:solidFill>
                  <a:schemeClr val="tx1"/>
                </a:solidFill>
                <a:latin typeface="+mn-lt"/>
                <a:ea typeface="+mn-ea"/>
                <a:cs typeface="Arial" panose="020B0604020202020204" pitchFamily="34" charset="0"/>
              </a:rPr>
              <a:t>lorsque</a:t>
            </a:r>
            <a:r>
              <a:rPr lang="en-US" sz="1200" b="0" kern="1200" baseline="0" dirty="0">
                <a:solidFill>
                  <a:schemeClr val="tx1"/>
                </a:solidFill>
                <a:latin typeface="+mn-lt"/>
                <a:ea typeface="+mn-ea"/>
                <a:cs typeface="Arial" panose="020B0604020202020204" pitchFamily="34" charset="0"/>
              </a:rPr>
              <a:t> nous </a:t>
            </a:r>
            <a:r>
              <a:rPr lang="en-US" sz="1200" b="0" kern="1200" baseline="0" dirty="0" err="1">
                <a:solidFill>
                  <a:schemeClr val="tx1"/>
                </a:solidFill>
                <a:latin typeface="+mn-lt"/>
                <a:ea typeface="+mn-ea"/>
                <a:cs typeface="Arial" panose="020B0604020202020204" pitchFamily="34" charset="0"/>
              </a:rPr>
              <a:t>prenons</a:t>
            </a:r>
            <a:r>
              <a:rPr lang="en-US" sz="1200" b="0" kern="1200" baseline="0" dirty="0">
                <a:solidFill>
                  <a:schemeClr val="tx1"/>
                </a:solidFill>
                <a:latin typeface="+mn-lt"/>
                <a:ea typeface="+mn-ea"/>
                <a:cs typeface="Arial" panose="020B0604020202020204" pitchFamily="34" charset="0"/>
              </a:rPr>
              <a:t> le bus pour </a:t>
            </a:r>
            <a:r>
              <a:rPr lang="en-US" sz="1200" b="0" kern="1200" baseline="0" dirty="0" err="1">
                <a:solidFill>
                  <a:schemeClr val="tx1"/>
                </a:solidFill>
                <a:latin typeface="+mn-lt"/>
                <a:ea typeface="+mn-ea"/>
                <a:cs typeface="Arial" panose="020B0604020202020204" pitchFamily="34" charset="0"/>
              </a:rPr>
              <a:t>aller</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travailler</a:t>
            </a:r>
            <a:r>
              <a:rPr lang="en-US" sz="1200" b="0" kern="1200" baseline="0" dirty="0">
                <a:solidFill>
                  <a:schemeClr val="tx1"/>
                </a:solidFill>
                <a:latin typeface="+mn-lt"/>
                <a:ea typeface="+mn-ea"/>
                <a:cs typeface="Arial" panose="020B0604020202020204" pitchFamily="34" charset="0"/>
              </a:rPr>
              <a:t>, nous </a:t>
            </a:r>
            <a:r>
              <a:rPr lang="en-US" sz="1200" b="0" kern="1200" baseline="0" dirty="0" err="1">
                <a:solidFill>
                  <a:schemeClr val="tx1"/>
                </a:solidFill>
                <a:latin typeface="+mn-lt"/>
                <a:ea typeface="+mn-ea"/>
                <a:cs typeface="Arial" panose="020B0604020202020204" pitchFamily="34" charset="0"/>
              </a:rPr>
              <a:t>faisons</a:t>
            </a:r>
            <a:r>
              <a:rPr lang="en-US" sz="1200" b="0" kern="1200" baseline="0" dirty="0">
                <a:solidFill>
                  <a:schemeClr val="tx1"/>
                </a:solidFill>
                <a:latin typeface="+mn-lt"/>
                <a:ea typeface="+mn-ea"/>
                <a:cs typeface="Arial" panose="020B0604020202020204" pitchFamily="34" charset="0"/>
              </a:rPr>
              <a:t> beaucoup </a:t>
            </a:r>
            <a:r>
              <a:rPr lang="en-US" sz="1200" b="0" kern="1200" baseline="0" dirty="0" err="1">
                <a:solidFill>
                  <a:schemeClr val="tx1"/>
                </a:solidFill>
                <a:latin typeface="+mn-lt"/>
                <a:ea typeface="+mn-ea"/>
                <a:cs typeface="Arial" panose="020B0604020202020204" pitchFamily="34" charset="0"/>
              </a:rPr>
              <a:t>d'hypothèses</a:t>
            </a:r>
            <a:r>
              <a:rPr lang="en-US" sz="1200" b="0" kern="1200" baseline="0" dirty="0">
                <a:solidFill>
                  <a:schemeClr val="tx1"/>
                </a:solidFill>
                <a:latin typeface="+mn-lt"/>
                <a:ea typeface="+mn-ea"/>
                <a:cs typeface="Arial" panose="020B0604020202020204" pitchFamily="34" charset="0"/>
              </a:rPr>
              <a:t> pour arriver </a:t>
            </a:r>
            <a:r>
              <a:rPr lang="en-US" sz="1200" b="0" kern="1200" baseline="0" dirty="0" err="1">
                <a:solidFill>
                  <a:schemeClr val="tx1"/>
                </a:solidFill>
                <a:latin typeface="+mn-lt"/>
                <a:ea typeface="+mn-ea"/>
                <a:cs typeface="Arial" panose="020B0604020202020204" pitchFamily="34" charset="0"/>
              </a:rPr>
              <a:t>à</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l'heure</a:t>
            </a:r>
            <a:r>
              <a:rPr lang="en-US" sz="1200" b="0" kern="1200" baseline="0" dirty="0">
                <a:solidFill>
                  <a:schemeClr val="tx1"/>
                </a:solidFill>
                <a:latin typeface="+mn-lt"/>
                <a:ea typeface="+mn-ea"/>
                <a:cs typeface="Arial" panose="020B0604020202020204" pitchFamily="34" charset="0"/>
              </a:rPr>
              <a:t> au travail, par </a:t>
            </a:r>
            <a:r>
              <a:rPr lang="en-US" sz="1200" b="0" kern="1200" baseline="0" dirty="0" err="1">
                <a:solidFill>
                  <a:schemeClr val="tx1"/>
                </a:solidFill>
                <a:latin typeface="+mn-lt"/>
                <a:ea typeface="+mn-ea"/>
                <a:cs typeface="Arial" panose="020B0604020202020204" pitchFamily="34" charset="0"/>
              </a:rPr>
              <a:t>exemple</a:t>
            </a:r>
            <a:r>
              <a:rPr lang="en-US" sz="1200" b="0" kern="1200" baseline="0" dirty="0">
                <a:solidFill>
                  <a:schemeClr val="tx1"/>
                </a:solidFill>
                <a:latin typeface="+mn-lt"/>
                <a:ea typeface="+mn-ea"/>
                <a:cs typeface="Arial" panose="020B0604020202020204" pitchFamily="34" charset="0"/>
              </a:rPr>
              <a:t>, que le bus ne </a:t>
            </a:r>
            <a:r>
              <a:rPr lang="en-US" sz="1200" b="0" kern="1200" baseline="0" dirty="0" err="1">
                <a:solidFill>
                  <a:schemeClr val="tx1"/>
                </a:solidFill>
                <a:latin typeface="+mn-lt"/>
                <a:ea typeface="+mn-ea"/>
                <a:cs typeface="Arial" panose="020B0604020202020204" pitchFamily="34" charset="0"/>
              </a:rPr>
              <a:t>tombera</a:t>
            </a:r>
            <a:r>
              <a:rPr lang="en-US" sz="1200" b="0" kern="1200" baseline="0" dirty="0">
                <a:solidFill>
                  <a:schemeClr val="tx1"/>
                </a:solidFill>
                <a:latin typeface="+mn-lt"/>
                <a:ea typeface="+mn-ea"/>
                <a:cs typeface="Arial" panose="020B0604020202020204" pitchFamily="34" charset="0"/>
              </a:rPr>
              <a:t> pas </a:t>
            </a:r>
            <a:r>
              <a:rPr lang="en-US" sz="1200" b="0" kern="1200" baseline="0" dirty="0" err="1">
                <a:solidFill>
                  <a:schemeClr val="tx1"/>
                </a:solidFill>
                <a:latin typeface="+mn-lt"/>
                <a:ea typeface="+mn-ea"/>
                <a:cs typeface="Arial" panose="020B0604020202020204" pitchFamily="34" charset="0"/>
              </a:rPr>
              <a:t>en</a:t>
            </a:r>
            <a:r>
              <a:rPr lang="en-US" sz="1200" b="0" kern="1200" baseline="0" dirty="0">
                <a:solidFill>
                  <a:schemeClr val="tx1"/>
                </a:solidFill>
                <a:latin typeface="+mn-lt"/>
                <a:ea typeface="+mn-ea"/>
                <a:cs typeface="Arial" panose="020B0604020202020204" pitchFamily="34" charset="0"/>
              </a:rPr>
              <a:t> panne </a:t>
            </a:r>
            <a:r>
              <a:rPr lang="en-US" sz="1200" b="0" kern="1200" baseline="0" dirty="0" err="1">
                <a:solidFill>
                  <a:schemeClr val="tx1"/>
                </a:solidFill>
                <a:latin typeface="+mn-lt"/>
                <a:ea typeface="+mn-ea"/>
                <a:cs typeface="Arial" panose="020B0604020202020204" pitchFamily="34" charset="0"/>
              </a:rPr>
              <a:t>ou</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qu'il</a:t>
            </a:r>
            <a:r>
              <a:rPr lang="en-US" sz="1200" b="0" kern="1200" baseline="0" dirty="0">
                <a:solidFill>
                  <a:schemeClr val="tx1"/>
                </a:solidFill>
                <a:latin typeface="+mn-lt"/>
                <a:ea typeface="+mn-ea"/>
                <a:cs typeface="Arial" panose="020B0604020202020204" pitchFamily="34" charset="0"/>
              </a:rPr>
              <a:t> ne sera pas </a:t>
            </a:r>
            <a:r>
              <a:rPr lang="en-US" sz="1200" b="0" kern="1200" baseline="0" dirty="0" err="1">
                <a:solidFill>
                  <a:schemeClr val="tx1"/>
                </a:solidFill>
                <a:latin typeface="+mn-lt"/>
                <a:ea typeface="+mn-ea"/>
                <a:cs typeface="Arial" panose="020B0604020202020204" pitchFamily="34" charset="0"/>
              </a:rPr>
              <a:t>bloqué</a:t>
            </a:r>
            <a:r>
              <a:rPr lang="en-US" sz="1200" b="0" kern="1200" baseline="0" dirty="0">
                <a:solidFill>
                  <a:schemeClr val="tx1"/>
                </a:solidFill>
                <a:latin typeface="+mn-lt"/>
                <a:ea typeface="+mn-ea"/>
                <a:cs typeface="Arial" panose="020B0604020202020204" pitchFamily="34" charset="0"/>
              </a:rPr>
              <a:t> dans la circulation.  </a:t>
            </a:r>
            <a:r>
              <a:rPr lang="en-US" sz="1200" b="0" kern="1200" baseline="0" dirty="0" err="1">
                <a:solidFill>
                  <a:schemeClr val="tx1"/>
                </a:solidFill>
                <a:latin typeface="+mn-lt"/>
                <a:ea typeface="+mn-ea"/>
                <a:cs typeface="Arial" panose="020B0604020202020204" pitchFamily="34" charset="0"/>
              </a:rPr>
              <a:t>Ces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facteurs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échappent</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à</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notre</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contrôle</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mais</a:t>
            </a:r>
            <a:r>
              <a:rPr lang="en-US" sz="1200" b="0" kern="1200" baseline="0" dirty="0">
                <a:solidFill>
                  <a:schemeClr val="tx1"/>
                </a:solidFill>
                <a:latin typeface="+mn-lt"/>
                <a:ea typeface="+mn-ea"/>
                <a:cs typeface="Arial" panose="020B0604020202020204" pitchFamily="34" charset="0"/>
              </a:rPr>
              <a:t> nous </a:t>
            </a:r>
            <a:r>
              <a:rPr lang="en-US" sz="1200" b="0" kern="1200" baseline="0" dirty="0" err="1">
                <a:solidFill>
                  <a:schemeClr val="tx1"/>
                </a:solidFill>
                <a:latin typeface="+mn-lt"/>
                <a:ea typeface="+mn-ea"/>
                <a:cs typeface="Arial" panose="020B0604020202020204" pitchFamily="34" charset="0"/>
              </a:rPr>
              <a:t>supposons</a:t>
            </a:r>
            <a:r>
              <a:rPr lang="en-US" sz="1200" b="0" kern="1200" baseline="0" dirty="0">
                <a:solidFill>
                  <a:schemeClr val="tx1"/>
                </a:solidFill>
                <a:latin typeface="+mn-lt"/>
                <a:ea typeface="+mn-ea"/>
                <a:cs typeface="Arial" panose="020B0604020202020204" pitchFamily="34" charset="0"/>
              </a:rPr>
              <a:t> que le bus </a:t>
            </a:r>
            <a:r>
              <a:rPr lang="en-US" sz="1200" b="0" kern="1200" baseline="0" dirty="0" err="1">
                <a:solidFill>
                  <a:schemeClr val="tx1"/>
                </a:solidFill>
                <a:latin typeface="+mn-lt"/>
                <a:ea typeface="+mn-ea"/>
                <a:cs typeface="Arial" panose="020B0604020202020204" pitchFamily="34" charset="0"/>
              </a:rPr>
              <a:t>arrivera</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à</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l'heure</a:t>
            </a:r>
            <a:r>
              <a:rPr lang="en-US" sz="1200" b="0" kern="1200" baseline="0" dirty="0">
                <a:solidFill>
                  <a:schemeClr val="tx1"/>
                </a:solidFill>
                <a:latin typeface="+mn-lt"/>
                <a:ea typeface="+mn-ea"/>
                <a:cs typeface="Arial" panose="020B0604020202020204" pitchFamily="34" charset="0"/>
              </a:rPr>
              <a:t> et </a:t>
            </a:r>
            <a:r>
              <a:rPr lang="en-US" sz="1200" b="0" kern="1200" baseline="0" dirty="0" err="1">
                <a:solidFill>
                  <a:schemeClr val="tx1"/>
                </a:solidFill>
                <a:latin typeface="+mn-lt"/>
                <a:ea typeface="+mn-ea"/>
                <a:cs typeface="Arial" panose="020B0604020202020204" pitchFamily="34" charset="0"/>
              </a:rPr>
              <a:t>qu'il</a:t>
            </a:r>
            <a:r>
              <a:rPr lang="en-US" sz="1200" b="0" kern="1200" baseline="0" dirty="0">
                <a:solidFill>
                  <a:schemeClr val="tx1"/>
                </a:solidFill>
                <a:latin typeface="+mn-lt"/>
                <a:ea typeface="+mn-ea"/>
                <a:cs typeface="Arial" panose="020B0604020202020204" pitchFamily="34" charset="0"/>
              </a:rPr>
              <a:t> ne </a:t>
            </a:r>
            <a:r>
              <a:rPr lang="en-US" sz="1200" b="0" kern="1200" baseline="0" dirty="0" err="1">
                <a:solidFill>
                  <a:schemeClr val="tx1"/>
                </a:solidFill>
                <a:latin typeface="+mn-lt"/>
                <a:ea typeface="+mn-ea"/>
                <a:cs typeface="Arial" panose="020B0604020202020204" pitchFamily="34" charset="0"/>
              </a:rPr>
              <a:t>tombera</a:t>
            </a:r>
            <a:r>
              <a:rPr lang="en-US" sz="1200" b="0" kern="1200" baseline="0" dirty="0">
                <a:solidFill>
                  <a:schemeClr val="tx1"/>
                </a:solidFill>
                <a:latin typeface="+mn-lt"/>
                <a:ea typeface="+mn-ea"/>
                <a:cs typeface="Arial" panose="020B0604020202020204" pitchFamily="34" charset="0"/>
              </a:rPr>
              <a:t> pas </a:t>
            </a:r>
            <a:r>
              <a:rPr lang="en-US" sz="1200" b="0" kern="1200" baseline="0" dirty="0" err="1">
                <a:solidFill>
                  <a:schemeClr val="tx1"/>
                </a:solidFill>
                <a:latin typeface="+mn-lt"/>
                <a:ea typeface="+mn-ea"/>
                <a:cs typeface="Arial" panose="020B0604020202020204" pitchFamily="34" charset="0"/>
              </a:rPr>
              <a:t>en</a:t>
            </a:r>
            <a:r>
              <a:rPr lang="en-US" sz="1200" b="0" kern="1200" baseline="0" dirty="0">
                <a:solidFill>
                  <a:schemeClr val="tx1"/>
                </a:solidFill>
                <a:latin typeface="+mn-lt"/>
                <a:ea typeface="+mn-ea"/>
                <a:cs typeface="Arial" panose="020B0604020202020204" pitchFamily="34" charset="0"/>
              </a:rPr>
              <a:t> panne.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tx1"/>
                </a:solidFill>
                <a:latin typeface="+mn-lt"/>
                <a:ea typeface="+mn-ea"/>
                <a:cs typeface="Arial" panose="020B0604020202020204" pitchFamily="34" charset="0"/>
              </a:rPr>
              <a:t>Lors</a:t>
            </a:r>
            <a:r>
              <a:rPr lang="en-US" sz="1200" b="0" kern="1200" baseline="0" dirty="0">
                <a:solidFill>
                  <a:schemeClr val="tx1"/>
                </a:solidFill>
                <a:latin typeface="+mn-lt"/>
                <a:ea typeface="+mn-ea"/>
                <a:cs typeface="Arial" panose="020B0604020202020204" pitchFamily="34" charset="0"/>
              </a:rPr>
              <a:t> de </a:t>
            </a:r>
            <a:r>
              <a:rPr lang="en-US" sz="1200" b="0" kern="1200" baseline="0" dirty="0" err="1">
                <a:solidFill>
                  <a:schemeClr val="tx1"/>
                </a:solidFill>
                <a:latin typeface="+mn-lt"/>
                <a:ea typeface="+mn-ea"/>
                <a:cs typeface="Arial" panose="020B0604020202020204" pitchFamily="34" charset="0"/>
              </a:rPr>
              <a:t>l'élaboration</a:t>
            </a:r>
            <a:r>
              <a:rPr lang="en-US" sz="1200" b="0" kern="1200" baseline="0" dirty="0">
                <a:solidFill>
                  <a:schemeClr val="tx1"/>
                </a:solidFill>
                <a:latin typeface="+mn-lt"/>
                <a:ea typeface="+mn-ea"/>
                <a:cs typeface="Arial" panose="020B0604020202020204" pitchFamily="34" charset="0"/>
              </a:rPr>
              <a:t> d'un cadre de </a:t>
            </a:r>
            <a:r>
              <a:rPr lang="en-US" sz="1200" b="0" kern="1200" baseline="0" dirty="0" err="1">
                <a:solidFill>
                  <a:schemeClr val="tx1"/>
                </a:solidFill>
                <a:latin typeface="+mn-lt"/>
                <a:ea typeface="+mn-ea"/>
                <a:cs typeface="Arial" panose="020B0604020202020204" pitchFamily="34" charset="0"/>
              </a:rPr>
              <a:t>résultats</a:t>
            </a:r>
            <a:r>
              <a:rPr lang="en-US" sz="1200" b="0" kern="1200" baseline="0" dirty="0">
                <a:solidFill>
                  <a:schemeClr val="tx1"/>
                </a:solidFill>
                <a:latin typeface="+mn-lt"/>
                <a:ea typeface="+mn-ea"/>
                <a:cs typeface="Arial" panose="020B0604020202020204" pitchFamily="34" charset="0"/>
              </a:rPr>
              <a:t>, il </a:t>
            </a:r>
            <a:r>
              <a:rPr lang="en-US" sz="1200" b="0" kern="1200" baseline="0" dirty="0" err="1">
                <a:solidFill>
                  <a:schemeClr val="tx1"/>
                </a:solidFill>
                <a:latin typeface="+mn-lt"/>
                <a:ea typeface="+mn-ea"/>
                <a:cs typeface="Arial" panose="020B0604020202020204" pitchFamily="34" charset="0"/>
              </a:rPr>
              <a:t>est</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donc</a:t>
            </a:r>
            <a:r>
              <a:rPr lang="en-US" sz="1200" b="0" kern="1200" baseline="0" dirty="0">
                <a:solidFill>
                  <a:schemeClr val="tx1"/>
                </a:solidFill>
                <a:latin typeface="+mn-lt"/>
                <a:ea typeface="+mn-ea"/>
                <a:cs typeface="Arial" panose="020B0604020202020204" pitchFamily="34" charset="0"/>
              </a:rPr>
              <a:t> important de </a:t>
            </a:r>
            <a:r>
              <a:rPr lang="en-US" sz="1200" b="0" kern="1200" baseline="0" dirty="0" err="1">
                <a:solidFill>
                  <a:schemeClr val="tx1"/>
                </a:solidFill>
                <a:latin typeface="+mn-lt"/>
                <a:ea typeface="+mn-ea"/>
                <a:cs typeface="Arial" panose="020B0604020202020204" pitchFamily="34" charset="0"/>
              </a:rPr>
              <a:t>réfléchir</a:t>
            </a:r>
            <a:r>
              <a:rPr lang="en-US" sz="1200" b="0" kern="1200" baseline="0" dirty="0">
                <a:solidFill>
                  <a:schemeClr val="tx1"/>
                </a:solidFill>
                <a:latin typeface="+mn-lt"/>
                <a:ea typeface="+mn-ea"/>
                <a:cs typeface="Arial" panose="020B0604020202020204" pitchFamily="34" charset="0"/>
              </a:rPr>
              <a:t> aux </a:t>
            </a:r>
            <a:r>
              <a:rPr lang="en-US" sz="1200" b="0" kern="1200" baseline="0" dirty="0" err="1">
                <a:solidFill>
                  <a:schemeClr val="tx1"/>
                </a:solidFill>
                <a:latin typeface="+mn-lt"/>
                <a:ea typeface="+mn-ea"/>
                <a:cs typeface="Arial" panose="020B0604020202020204" pitchFamily="34" charset="0"/>
              </a:rPr>
              <a:t>hypothèses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formulées</a:t>
            </a:r>
            <a:r>
              <a:rPr lang="en-US" sz="1200" b="0" kern="1200" baseline="0" dirty="0">
                <a:solidFill>
                  <a:schemeClr val="tx1"/>
                </a:solidFill>
                <a:latin typeface="+mn-lt"/>
                <a:ea typeface="+mn-ea"/>
                <a:cs typeface="Arial" panose="020B0604020202020204" pitchFamily="34" charset="0"/>
              </a:rPr>
              <a:t> et aux </a:t>
            </a:r>
            <a:r>
              <a:rPr lang="en-US" sz="1200" b="0" kern="1200" baseline="0" dirty="0" err="1">
                <a:solidFill>
                  <a:schemeClr val="tx1"/>
                </a:solidFill>
                <a:latin typeface="+mn-lt"/>
                <a:ea typeface="+mn-ea"/>
                <a:cs typeface="Arial" panose="020B0604020202020204" pitchFamily="34" charset="0"/>
              </a:rPr>
              <a:t>risques</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potentiels</a:t>
            </a:r>
            <a:r>
              <a:rPr lang="en-US" sz="1200" b="0" kern="1200" baseline="0" dirty="0">
                <a:solidFill>
                  <a:schemeClr val="tx1"/>
                </a:solidFill>
                <a:latin typeface="+mn-lt"/>
                <a:ea typeface="+mn-ea"/>
                <a:cs typeface="Arial" panose="020B0604020202020204" pitchFamily="34" charset="0"/>
              </a:rPr>
              <a:t> qui </a:t>
            </a:r>
            <a:r>
              <a:rPr lang="en-US" sz="1200" b="0" kern="1200" baseline="0" dirty="0" err="1">
                <a:solidFill>
                  <a:schemeClr val="tx1"/>
                </a:solidFill>
                <a:latin typeface="+mn-lt"/>
                <a:ea typeface="+mn-ea"/>
                <a:cs typeface="Arial" panose="020B0604020202020204" pitchFamily="34" charset="0"/>
              </a:rPr>
              <a:t>pourraient</a:t>
            </a:r>
            <a:r>
              <a:rPr lang="en-US" sz="1200" b="0" kern="1200" baseline="0" dirty="0">
                <a:solidFill>
                  <a:schemeClr val="tx1"/>
                </a:solidFill>
                <a:latin typeface="+mn-lt"/>
                <a:ea typeface="+mn-ea"/>
                <a:cs typeface="Arial" panose="020B0604020202020204" pitchFamily="34" charset="0"/>
              </a:rPr>
              <a:t> </a:t>
            </a:r>
            <a:r>
              <a:rPr lang="en-US" sz="1200" b="0" kern="1200" baseline="0" dirty="0" err="1">
                <a:solidFill>
                  <a:schemeClr val="tx1"/>
                </a:solidFill>
                <a:latin typeface="+mn-lt"/>
                <a:ea typeface="+mn-ea"/>
                <a:cs typeface="Arial" panose="020B0604020202020204" pitchFamily="34" charset="0"/>
              </a:rPr>
              <a:t>avoir</a:t>
            </a:r>
            <a:r>
              <a:rPr lang="en-US" sz="1200" b="0" kern="1200" baseline="0" dirty="0">
                <a:solidFill>
                  <a:schemeClr val="tx1"/>
                </a:solidFill>
                <a:latin typeface="+mn-lt"/>
                <a:ea typeface="+mn-ea"/>
                <a:cs typeface="Arial" panose="020B0604020202020204" pitchFamily="34" charset="0"/>
              </a:rPr>
              <a:t> un impact sur le </a:t>
            </a:r>
            <a:r>
              <a:rPr lang="en-US" sz="1200" b="0" kern="1200" baseline="0" dirty="0" err="1">
                <a:solidFill>
                  <a:schemeClr val="tx1"/>
                </a:solidFill>
                <a:latin typeface="+mn-lt"/>
                <a:ea typeface="+mn-ea"/>
                <a:cs typeface="Arial" panose="020B0604020202020204" pitchFamily="34" charset="0"/>
              </a:rPr>
              <a:t>projet</a:t>
            </a:r>
            <a:r>
              <a:rPr lang="en-US" sz="1200" b="0" kern="1200" baseline="0" dirty="0">
                <a:solidFill>
                  <a:schemeClr val="tx1"/>
                </a:solidFill>
                <a:latin typeface="+mn-lt"/>
                <a:ea typeface="+mn-ea"/>
                <a:cs typeface="Arial" panose="020B0604020202020204" pitchFamily="34" charset="0"/>
              </a:rPr>
              <a:t>. </a:t>
            </a:r>
            <a:endParaRPr lang="en-US" dirty="0"/>
          </a:p>
        </p:txBody>
      </p:sp>
    </p:spTree>
    <p:extLst>
      <p:ext uri="{BB962C8B-B14F-4D97-AF65-F5344CB8AC3E}">
        <p14:creationId xmlns:p14="http://schemas.microsoft.com/office/powerpoint/2010/main" val="3447273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Lorsque</a:t>
            </a:r>
            <a:r>
              <a:rPr lang="en-US" sz="1200" b="0" dirty="0"/>
              <a:t> </a:t>
            </a:r>
            <a:r>
              <a:rPr lang="en-US" sz="1200" b="0" dirty="0" err="1"/>
              <a:t>l'on</a:t>
            </a:r>
            <a:r>
              <a:rPr lang="en-US" sz="1200" b="0" dirty="0"/>
              <a:t> </a:t>
            </a:r>
            <a:r>
              <a:rPr lang="en-US" sz="1200" b="0" dirty="0" err="1"/>
              <a:t>réfléchit</a:t>
            </a:r>
            <a:r>
              <a:rPr lang="en-US" sz="1200" b="0" dirty="0"/>
              <a:t> aux </a:t>
            </a:r>
            <a:r>
              <a:rPr lang="en-US" sz="1200" b="0" dirty="0" err="1"/>
              <a:t>hypothèses</a:t>
            </a:r>
            <a:r>
              <a:rPr lang="en-US" sz="1200" b="0" dirty="0"/>
              <a:t> critiques et aux </a:t>
            </a:r>
            <a:r>
              <a:rPr lang="en-US" sz="1200" b="0" dirty="0" err="1"/>
              <a:t>risques</a:t>
            </a:r>
            <a:r>
              <a:rPr lang="en-US" sz="1200" b="0" dirty="0"/>
              <a:t>, il </a:t>
            </a:r>
            <a:r>
              <a:rPr lang="en-US" sz="1200" b="0" dirty="0" err="1"/>
              <a:t>est</a:t>
            </a:r>
            <a:r>
              <a:rPr lang="en-US" sz="1200" b="0" dirty="0"/>
              <a:t> facile de </a:t>
            </a:r>
            <a:r>
              <a:rPr lang="en-US" sz="1200" b="0" dirty="0" err="1"/>
              <a:t>trouver</a:t>
            </a:r>
            <a:r>
              <a:rPr lang="en-US" sz="1200" b="0" dirty="0"/>
              <a:t> de </a:t>
            </a:r>
            <a:r>
              <a:rPr lang="en-US" sz="1200" b="0" dirty="0" err="1"/>
              <a:t>nombreuses</a:t>
            </a:r>
            <a:r>
              <a:rPr lang="en-US" sz="1200" b="0" dirty="0"/>
              <a:t> </a:t>
            </a:r>
            <a:r>
              <a:rPr lang="en-US" sz="1200" b="0" dirty="0" err="1"/>
              <a:t>possibilités</a:t>
            </a:r>
            <a:r>
              <a:rPr lang="en-US" sz="1200" b="0" dirty="0"/>
              <a:t> qui </a:t>
            </a:r>
            <a:r>
              <a:rPr lang="en-US" sz="1200" b="0" dirty="0" err="1"/>
              <a:t>pourraient</a:t>
            </a:r>
            <a:r>
              <a:rPr lang="en-US" sz="1200" b="0" dirty="0"/>
              <a:t> affecter le </a:t>
            </a:r>
            <a:r>
              <a:rPr lang="en-US" sz="1200" b="0" dirty="0" err="1"/>
              <a:t>projet</a:t>
            </a:r>
            <a:r>
              <a:rPr lang="en-US" sz="1200" b="0" dirty="0"/>
              <a:t>. Il </a:t>
            </a:r>
            <a:r>
              <a:rPr lang="en-US" sz="1200" b="0" dirty="0" err="1"/>
              <a:t>est</a:t>
            </a:r>
            <a:r>
              <a:rPr lang="en-US" sz="1200" b="0" dirty="0"/>
              <a:t> </a:t>
            </a:r>
            <a:r>
              <a:rPr lang="en-US" sz="1200" b="0" dirty="0" err="1"/>
              <a:t>donc</a:t>
            </a:r>
            <a:r>
              <a:rPr lang="en-US" sz="1200" b="0" dirty="0"/>
              <a:t> important non </a:t>
            </a:r>
            <a:r>
              <a:rPr lang="en-US" sz="1200" b="0" dirty="0" err="1"/>
              <a:t>seulement</a:t>
            </a:r>
            <a:r>
              <a:rPr lang="en-US" sz="1200" b="0" dirty="0"/>
              <a:t> </a:t>
            </a:r>
            <a:r>
              <a:rPr lang="en-US" sz="1200" b="0" dirty="0" err="1"/>
              <a:t>d'identifier</a:t>
            </a:r>
            <a:r>
              <a:rPr lang="en-US" sz="1200" b="0" dirty="0"/>
              <a:t> les </a:t>
            </a:r>
            <a:r>
              <a:rPr lang="en-US" sz="1200" b="0" dirty="0" err="1"/>
              <a:t>hypothèses</a:t>
            </a:r>
            <a:r>
              <a:rPr lang="en-US" sz="1200" b="0" dirty="0"/>
              <a:t> et les </a:t>
            </a:r>
            <a:r>
              <a:rPr lang="en-US" sz="1200" b="0" dirty="0" err="1"/>
              <a:t>risques</a:t>
            </a:r>
            <a:r>
              <a:rPr lang="en-US" sz="1200" b="0" dirty="0"/>
              <a:t>, </a:t>
            </a:r>
            <a:r>
              <a:rPr lang="en-US" sz="1200" b="0" dirty="0" err="1"/>
              <a:t>mais</a:t>
            </a:r>
            <a:r>
              <a:rPr lang="en-US" sz="1200" b="0" dirty="0"/>
              <a:t> </a:t>
            </a:r>
            <a:r>
              <a:rPr lang="en-US" sz="1200" b="0" dirty="0" err="1"/>
              <a:t>aussi</a:t>
            </a:r>
            <a:r>
              <a:rPr lang="en-US" sz="1200" b="0" dirty="0"/>
              <a:t> </a:t>
            </a:r>
            <a:r>
              <a:rPr lang="en-US" sz="1200" b="0" dirty="0" err="1"/>
              <a:t>d'évaluer</a:t>
            </a:r>
            <a:r>
              <a:rPr lang="en-US" sz="1200" b="0" dirty="0"/>
              <a:t> </a:t>
            </a:r>
            <a:r>
              <a:rPr lang="en-US" sz="1200" b="0" dirty="0" err="1"/>
              <a:t>leur</a:t>
            </a:r>
            <a:r>
              <a:rPr lang="en-US" sz="1200" b="0" dirty="0"/>
              <a:t> importance et </a:t>
            </a:r>
            <a:r>
              <a:rPr lang="en-US" sz="1200" b="0" dirty="0" err="1"/>
              <a:t>leur</a:t>
            </a:r>
            <a:r>
              <a:rPr lang="en-US" sz="1200" b="0" dirty="0"/>
              <a:t> </a:t>
            </a:r>
            <a:r>
              <a:rPr lang="en-US" sz="1200" b="0" dirty="0" err="1"/>
              <a:t>probabilité</a:t>
            </a:r>
            <a:r>
              <a:rPr lang="en-US" sz="1200" b="0" dirty="0"/>
              <a:t> et de se </a:t>
            </a:r>
            <a:r>
              <a:rPr lang="en-US" sz="1200" b="0" dirty="0" err="1"/>
              <a:t>concentrer</a:t>
            </a:r>
            <a:r>
              <a:rPr lang="en-US" sz="1200" b="0" dirty="0"/>
              <a:t> sur </a:t>
            </a:r>
            <a:r>
              <a:rPr lang="en-US" sz="1200" b="0" dirty="0" err="1"/>
              <a:t>ceux</a:t>
            </a:r>
            <a:r>
              <a:rPr lang="en-US" sz="1200" b="0" dirty="0"/>
              <a:t> qui </a:t>
            </a:r>
            <a:r>
              <a:rPr lang="en-US" sz="1200" b="0" dirty="0" err="1"/>
              <a:t>menacent</a:t>
            </a:r>
            <a:r>
              <a:rPr lang="en-US" sz="1200" b="0" dirty="0"/>
              <a:t> le plus le </a:t>
            </a:r>
            <a:r>
              <a:rPr lang="en-US" sz="1200" b="0" dirty="0" err="1"/>
              <a:t>projet</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Le </a:t>
            </a:r>
            <a:r>
              <a:rPr lang="en-US" sz="1200" b="0" dirty="0" err="1"/>
              <a:t>graphique</a:t>
            </a:r>
            <a:r>
              <a:rPr lang="en-US" sz="1200" b="0" dirty="0"/>
              <a:t> nous aide </a:t>
            </a:r>
            <a:r>
              <a:rPr lang="en-US" sz="1200" b="0" dirty="0" err="1"/>
              <a:t>à</a:t>
            </a:r>
            <a:r>
              <a:rPr lang="en-US" sz="1200" b="0" dirty="0"/>
              <a:t> </a:t>
            </a:r>
            <a:r>
              <a:rPr lang="en-US" sz="1200" b="0" dirty="0" err="1"/>
              <a:t>penser</a:t>
            </a:r>
            <a:r>
              <a:rPr lang="en-US" sz="1200" b="0" dirty="0"/>
              <a:t> aux </a:t>
            </a:r>
            <a:r>
              <a:rPr lang="en-US" sz="1200" b="0" dirty="0" err="1"/>
              <a:t>hypothèses</a:t>
            </a:r>
            <a:r>
              <a:rPr lang="en-US" sz="1200" b="0" dirty="0"/>
              <a:t> critiques </a:t>
            </a:r>
            <a:r>
              <a:rPr lang="en-US" sz="1200" b="0" dirty="0" err="1"/>
              <a:t>en</a:t>
            </a:r>
            <a:r>
              <a:rPr lang="en-US" sz="1200" b="0" dirty="0"/>
              <a:t> </a:t>
            </a:r>
            <a:r>
              <a:rPr lang="en-US" sz="1200" b="0" dirty="0" err="1"/>
              <a:t>fonction</a:t>
            </a:r>
            <a:r>
              <a:rPr lang="en-US" sz="1200" b="0" dirty="0"/>
              <a:t> de la </a:t>
            </a:r>
            <a:r>
              <a:rPr lang="en-US" sz="1200" b="0" dirty="0" err="1"/>
              <a:t>probabilité</a:t>
            </a:r>
            <a:r>
              <a:rPr lang="en-US" sz="1200" b="0" dirty="0"/>
              <a:t> </a:t>
            </a:r>
            <a:r>
              <a:rPr lang="en-US" sz="1200" b="0" dirty="0" err="1"/>
              <a:t>qu'elles</a:t>
            </a:r>
            <a:r>
              <a:rPr lang="en-US" sz="1200" b="0" dirty="0"/>
              <a:t> se </a:t>
            </a:r>
            <a:r>
              <a:rPr lang="en-US" sz="1200" b="0" dirty="0" err="1"/>
              <a:t>vérifient</a:t>
            </a:r>
            <a:r>
              <a:rPr lang="en-US" sz="1200" b="0" dirty="0"/>
              <a:t> et de </a:t>
            </a:r>
            <a:r>
              <a:rPr lang="en-US" sz="1200" b="0" dirty="0" err="1"/>
              <a:t>leur</a:t>
            </a:r>
            <a:r>
              <a:rPr lang="en-US" sz="1200" b="0" dirty="0"/>
              <a:t> importance/impact sur la </a:t>
            </a:r>
            <a:r>
              <a:rPr lang="en-US" sz="1200" b="0" dirty="0" err="1"/>
              <a:t>réussite</a:t>
            </a:r>
            <a:r>
              <a:rPr lang="en-US" sz="1200" b="0" dirty="0"/>
              <a:t> du </a:t>
            </a:r>
            <a:r>
              <a:rPr lang="en-US" sz="1200" b="0" dirty="0" err="1"/>
              <a:t>projet</a:t>
            </a:r>
            <a:r>
              <a:rPr lang="en-US" sz="1200" b="0" dirty="0"/>
              <a:t> . Comme </a:t>
            </a:r>
            <a:r>
              <a:rPr lang="en-US" sz="1200" b="0" dirty="0" err="1"/>
              <a:t>l'indique</a:t>
            </a:r>
            <a:r>
              <a:rPr lang="en-US" sz="1200" b="0" dirty="0"/>
              <a:t> le </a:t>
            </a:r>
            <a:r>
              <a:rPr lang="en-US" sz="1200" b="0" dirty="0" err="1"/>
              <a:t>graphique</a:t>
            </a:r>
            <a:r>
              <a:rPr lang="en-US" sz="1200" b="0" dirty="0"/>
              <a:t>, les </a:t>
            </a:r>
            <a:r>
              <a:rPr lang="en-US" sz="1200" b="0" dirty="0" err="1"/>
              <a:t>hypothèses</a:t>
            </a:r>
            <a:r>
              <a:rPr lang="en-US" sz="1200" b="0" dirty="0"/>
              <a:t> </a:t>
            </a:r>
            <a:r>
              <a:rPr lang="en-US" sz="1200" b="0" dirty="0" err="1"/>
              <a:t>meurtrières</a:t>
            </a:r>
            <a:r>
              <a:rPr lang="en-US" sz="1200" b="0" dirty="0"/>
              <a:t> </a:t>
            </a:r>
            <a:r>
              <a:rPr lang="en-US" sz="1200" b="0" dirty="0" err="1"/>
              <a:t>sont</a:t>
            </a:r>
            <a:r>
              <a:rPr lang="en-US" sz="1200" b="0" dirty="0"/>
              <a:t> </a:t>
            </a:r>
            <a:r>
              <a:rPr lang="en-US" sz="1200" b="0" dirty="0" err="1"/>
              <a:t>celles</a:t>
            </a:r>
            <a:r>
              <a:rPr lang="en-US" sz="1200" b="0" dirty="0"/>
              <a:t> qui </a:t>
            </a:r>
            <a:r>
              <a:rPr lang="en-US" sz="1200" b="0" dirty="0" err="1"/>
              <a:t>sont</a:t>
            </a:r>
            <a:r>
              <a:rPr lang="en-US" sz="1200" b="0" dirty="0"/>
              <a:t> très </a:t>
            </a:r>
            <a:r>
              <a:rPr lang="en-US" sz="1200" b="0" dirty="0" err="1"/>
              <a:t>importantes</a:t>
            </a:r>
            <a:r>
              <a:rPr lang="en-US" sz="1200" b="0" dirty="0"/>
              <a:t> pour la </a:t>
            </a:r>
            <a:r>
              <a:rPr lang="en-US" sz="1200" b="0" dirty="0" err="1"/>
              <a:t>réussite</a:t>
            </a:r>
            <a:r>
              <a:rPr lang="en-US" sz="1200" b="0" dirty="0"/>
              <a:t> du </a:t>
            </a:r>
            <a:r>
              <a:rPr lang="en-US" sz="1200" b="0" dirty="0" err="1"/>
              <a:t>projet</a:t>
            </a:r>
            <a:r>
              <a:rPr lang="en-US" sz="1200" b="0" dirty="0"/>
              <a:t> </a:t>
            </a:r>
            <a:r>
              <a:rPr lang="en-US" sz="1200" b="0" dirty="0" err="1"/>
              <a:t>mais</a:t>
            </a:r>
            <a:r>
              <a:rPr lang="en-US" sz="1200" b="0" dirty="0"/>
              <a:t> qui </a:t>
            </a:r>
            <a:r>
              <a:rPr lang="en-US" sz="1200" b="0" dirty="0" err="1"/>
              <a:t>ont</a:t>
            </a:r>
            <a:r>
              <a:rPr lang="en-US" sz="1200" b="0" dirty="0"/>
              <a:t> </a:t>
            </a:r>
            <a:r>
              <a:rPr lang="en-US" sz="1200" b="0" dirty="0" err="1"/>
              <a:t>une</a:t>
            </a:r>
            <a:r>
              <a:rPr lang="en-US" sz="1200" b="0" dirty="0"/>
              <a:t> </a:t>
            </a:r>
            <a:r>
              <a:rPr lang="en-US" sz="1200" b="0" dirty="0" err="1"/>
              <a:t>probabilité</a:t>
            </a:r>
            <a:r>
              <a:rPr lang="en-US" sz="1200" b="0" dirty="0"/>
              <a:t> plus </a:t>
            </a:r>
            <a:r>
              <a:rPr lang="en-US" sz="1200" b="0" dirty="0" err="1"/>
              <a:t>faible</a:t>
            </a:r>
            <a:r>
              <a:rPr lang="en-US" sz="1200" b="0" dirty="0"/>
              <a:t> de se </a:t>
            </a:r>
            <a:r>
              <a:rPr lang="en-US" sz="1200" b="0" dirty="0" err="1"/>
              <a:t>vérifier</a:t>
            </a:r>
            <a:r>
              <a:rPr lang="en-US" sz="1200" b="0" dirty="0"/>
              <a:t>, </a:t>
            </a:r>
            <a:r>
              <a:rPr lang="en-US" sz="1200" b="0" dirty="0" err="1"/>
              <a:t>créant</a:t>
            </a:r>
            <a:r>
              <a:rPr lang="en-US" sz="1200" b="0" dirty="0"/>
              <a:t> </a:t>
            </a:r>
            <a:r>
              <a:rPr lang="en-US" sz="1200" b="0" dirty="0" err="1"/>
              <a:t>ainsi</a:t>
            </a:r>
            <a:r>
              <a:rPr lang="en-US" sz="1200" b="0" dirty="0"/>
              <a:t> un </a:t>
            </a:r>
            <a:r>
              <a:rPr lang="en-US" sz="1200" b="0" dirty="0" err="1"/>
              <a:t>risque</a:t>
            </a:r>
            <a:r>
              <a:rPr lang="en-US" sz="1200" b="0" dirty="0"/>
              <a:t> plus important pour la </a:t>
            </a:r>
            <a:r>
              <a:rPr lang="en-US" sz="1200" b="0" dirty="0" err="1"/>
              <a:t>réussite</a:t>
            </a:r>
            <a:r>
              <a:rPr lang="en-US" sz="1200" b="0" dirty="0"/>
              <a:t> du </a:t>
            </a:r>
            <a:r>
              <a:rPr lang="en-US" sz="1200" b="0" dirty="0" err="1"/>
              <a:t>projet</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Lorsque</a:t>
            </a:r>
            <a:r>
              <a:rPr lang="en-US" sz="1200" b="0" dirty="0"/>
              <a:t> </a:t>
            </a:r>
            <a:r>
              <a:rPr lang="en-US" sz="1200" b="0" dirty="0" err="1"/>
              <a:t>vous</a:t>
            </a:r>
            <a:r>
              <a:rPr lang="en-US" sz="1200" b="0" dirty="0"/>
              <a:t> </a:t>
            </a:r>
            <a:r>
              <a:rPr lang="en-US" sz="1200" b="0" dirty="0" err="1"/>
              <a:t>réfléchissez</a:t>
            </a:r>
            <a:r>
              <a:rPr lang="en-US" sz="1200" b="0" dirty="0"/>
              <a:t> aux </a:t>
            </a:r>
            <a:r>
              <a:rPr lang="en-US" sz="1200" b="0" dirty="0" err="1"/>
              <a:t>hypothèses</a:t>
            </a:r>
            <a:r>
              <a:rPr lang="en-US" sz="1200" b="0" dirty="0"/>
              <a:t> critiques, il </a:t>
            </a:r>
            <a:r>
              <a:rPr lang="en-US" sz="1200" b="0" dirty="0" err="1"/>
              <a:t>peut</a:t>
            </a:r>
            <a:r>
              <a:rPr lang="en-US" sz="1200" b="0" dirty="0"/>
              <a:t> </a:t>
            </a:r>
            <a:r>
              <a:rPr lang="en-US" sz="1200" b="0" dirty="0" err="1"/>
              <a:t>être</a:t>
            </a:r>
            <a:r>
              <a:rPr lang="en-US" sz="1200" b="0" dirty="0"/>
              <a:t> utile de se poser la question </a:t>
            </a:r>
            <a:r>
              <a:rPr lang="en-US" sz="1200" b="0" dirty="0" err="1"/>
              <a:t>suivante</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Quelle </a:t>
            </a:r>
            <a:r>
              <a:rPr lang="en-US" sz="1200" b="0" dirty="0" err="1"/>
              <a:t>est</a:t>
            </a:r>
            <a:r>
              <a:rPr lang="en-US" sz="1200" b="0" dirty="0"/>
              <a:t> la </a:t>
            </a:r>
            <a:r>
              <a:rPr lang="en-US" sz="1200" b="0" dirty="0" err="1"/>
              <a:t>probabilité</a:t>
            </a:r>
            <a:r>
              <a:rPr lang="en-US" sz="1200" b="0" dirty="0"/>
              <a:t> que les </a:t>
            </a:r>
            <a:r>
              <a:rPr lang="en-US" sz="1200" b="0" dirty="0" err="1"/>
              <a:t>hypothèses</a:t>
            </a:r>
            <a:r>
              <a:rPr lang="en-US" sz="1200" b="0" dirty="0"/>
              <a:t> critiques se </a:t>
            </a:r>
            <a:r>
              <a:rPr lang="en-US" sz="1200" b="0" dirty="0" err="1"/>
              <a:t>vérifient</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err="1"/>
              <a:t>Pouvons</a:t>
            </a:r>
            <a:r>
              <a:rPr lang="en-US" sz="1200" b="0" dirty="0"/>
              <a:t>-nous </a:t>
            </a:r>
            <a:r>
              <a:rPr lang="en-US" sz="1200" b="0" dirty="0" err="1"/>
              <a:t>protéger</a:t>
            </a:r>
            <a:r>
              <a:rPr lang="en-US" sz="1200" b="0" dirty="0"/>
              <a:t> </a:t>
            </a:r>
            <a:r>
              <a:rPr lang="en-US" sz="1200" b="0" dirty="0" err="1"/>
              <a:t>notre</a:t>
            </a:r>
            <a:r>
              <a:rPr lang="en-US" sz="1200" b="0" dirty="0"/>
              <a:t> </a:t>
            </a:r>
            <a:r>
              <a:rPr lang="en-US" sz="1200" b="0" dirty="0" err="1"/>
              <a:t>projet</a:t>
            </a:r>
            <a:r>
              <a:rPr lang="en-US" sz="1200" b="0" dirty="0"/>
              <a:t> </a:t>
            </a:r>
            <a:r>
              <a:rPr lang="en-US" sz="1200" b="0" dirty="0" err="1"/>
              <a:t>en</a:t>
            </a:r>
            <a:r>
              <a:rPr lang="en-US" sz="1200" b="0" dirty="0"/>
              <a:t> </a:t>
            </a:r>
            <a:r>
              <a:rPr lang="en-US" sz="1200" b="0" dirty="0" err="1"/>
              <a:t>convertissant</a:t>
            </a:r>
            <a:r>
              <a:rPr lang="en-US" sz="1200" b="0" dirty="0"/>
              <a:t> les </a:t>
            </a:r>
            <a:r>
              <a:rPr lang="en-US" sz="1200" b="0" dirty="0" err="1"/>
              <a:t>hypothèses</a:t>
            </a:r>
            <a:r>
              <a:rPr lang="en-US" sz="1200" b="0" dirty="0"/>
              <a:t> </a:t>
            </a:r>
            <a:r>
              <a:rPr lang="en-US" sz="1200" b="0" dirty="0" err="1"/>
              <a:t>dangereuses</a:t>
            </a:r>
            <a:r>
              <a:rPr lang="en-US" sz="1200" b="0" dirty="0"/>
              <a:t> ("</a:t>
            </a:r>
            <a:r>
              <a:rPr lang="en-US" sz="1200" b="0" dirty="0" err="1"/>
              <a:t>tueuses</a:t>
            </a:r>
            <a:r>
              <a:rPr lang="en-US" sz="1200" b="0" dirty="0"/>
              <a:t>") </a:t>
            </a:r>
            <a:r>
              <a:rPr lang="en-US" sz="1200" b="0" dirty="0" err="1"/>
              <a:t>en</a:t>
            </a:r>
            <a:r>
              <a:rPr lang="en-US" sz="1200" b="0" dirty="0"/>
              <a:t> </a:t>
            </a:r>
            <a:r>
              <a:rPr lang="en-US" sz="1200" b="0" dirty="0" err="1"/>
              <a:t>résultats</a:t>
            </a:r>
            <a:r>
              <a:rPr lang="en-US" sz="1200" b="0" dirty="0"/>
              <a:t> sur </a:t>
            </a:r>
            <a:r>
              <a:rPr lang="en-US" sz="1200" b="0" dirty="0" err="1"/>
              <a:t>lesquels</a:t>
            </a:r>
            <a:r>
              <a:rPr lang="en-US" sz="1200" b="0" dirty="0"/>
              <a:t> nous </a:t>
            </a:r>
            <a:r>
              <a:rPr lang="en-US" sz="1200" b="0" dirty="0" err="1"/>
              <a:t>avons</a:t>
            </a:r>
            <a:r>
              <a:rPr lang="en-US" sz="1200" b="0" dirty="0"/>
              <a:t> un </a:t>
            </a:r>
            <a:r>
              <a:rPr lang="en-US" sz="1200" b="0" dirty="0" err="1"/>
              <a:t>contrôle</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Quelle </a:t>
            </a:r>
            <a:r>
              <a:rPr lang="en-US" sz="1200" b="0" dirty="0" err="1"/>
              <a:t>est</a:t>
            </a:r>
            <a:r>
              <a:rPr lang="en-US" sz="1200" b="0" dirty="0"/>
              <a:t> </a:t>
            </a:r>
            <a:r>
              <a:rPr lang="en-US" sz="1200" b="0" dirty="0" err="1"/>
              <a:t>l'importance</a:t>
            </a:r>
            <a:r>
              <a:rPr lang="en-US" sz="1200" b="0" dirty="0"/>
              <a:t> de </a:t>
            </a:r>
            <a:r>
              <a:rPr lang="en-US" sz="1200" b="0" dirty="0" err="1"/>
              <a:t>nos</a:t>
            </a:r>
            <a:r>
              <a:rPr lang="en-US" sz="1200" b="0" dirty="0"/>
              <a:t> </a:t>
            </a:r>
            <a:r>
              <a:rPr lang="en-US" sz="1200" b="0" dirty="0" err="1"/>
              <a:t>hypothèses</a:t>
            </a:r>
            <a:r>
              <a:rPr lang="en-US" sz="1200" b="0" dirty="0"/>
              <a:t> pour la </a:t>
            </a:r>
            <a:r>
              <a:rPr lang="en-US" sz="1200" b="0" dirty="0" err="1"/>
              <a:t>réussite</a:t>
            </a:r>
            <a:r>
              <a:rPr lang="en-US" sz="1200" b="0" dirty="0"/>
              <a:t> du </a:t>
            </a:r>
            <a:r>
              <a:rPr lang="en-US" sz="1200" b="0" dirty="0" err="1"/>
              <a:t>projet</a:t>
            </a:r>
            <a:r>
              <a:rPr lang="en-US" sz="1200" b="0"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Si nous ne </a:t>
            </a:r>
            <a:r>
              <a:rPr lang="en-US" sz="1200" b="0" dirty="0" err="1"/>
              <a:t>pouvons</a:t>
            </a:r>
            <a:r>
              <a:rPr lang="en-US" sz="1200" b="0" dirty="0"/>
              <a:t> pas nous </a:t>
            </a:r>
            <a:r>
              <a:rPr lang="en-US" sz="1200" b="0" dirty="0" err="1"/>
              <a:t>en</a:t>
            </a:r>
            <a:r>
              <a:rPr lang="en-US" sz="1200" b="0" dirty="0"/>
              <a:t> </a:t>
            </a:r>
            <a:r>
              <a:rPr lang="en-US" sz="1200" b="0" dirty="0" err="1"/>
              <a:t>protéger</a:t>
            </a:r>
            <a:r>
              <a:rPr lang="en-US" sz="1200" b="0" dirty="0"/>
              <a:t> et </a:t>
            </a:r>
            <a:r>
              <a:rPr lang="en-US" sz="1200" b="0" dirty="0" err="1"/>
              <a:t>atténuer</a:t>
            </a:r>
            <a:r>
              <a:rPr lang="en-US" sz="1200" b="0" dirty="0"/>
              <a:t> le </a:t>
            </a:r>
            <a:r>
              <a:rPr lang="en-US" sz="1200" b="0" dirty="0" err="1"/>
              <a:t>risque</a:t>
            </a:r>
            <a:r>
              <a:rPr lang="en-US" sz="1200" b="0" dirty="0"/>
              <a:t>, </a:t>
            </a:r>
            <a:r>
              <a:rPr lang="en-US" sz="1200" b="0" dirty="0" err="1"/>
              <a:t>devons</a:t>
            </a:r>
            <a:r>
              <a:rPr lang="en-US" sz="1200" b="0" dirty="0"/>
              <a:t>-nous </a:t>
            </a:r>
            <a:r>
              <a:rPr lang="en-US" sz="1200" b="0" dirty="0" err="1"/>
              <a:t>reconsidérer</a:t>
            </a:r>
            <a:r>
              <a:rPr lang="en-US" sz="1200" b="0" dirty="0"/>
              <a:t> </a:t>
            </a:r>
            <a:r>
              <a:rPr lang="en-US" sz="1200" b="0" dirty="0" err="1"/>
              <a:t>notre</a:t>
            </a:r>
            <a:r>
              <a:rPr lang="en-US" sz="1200" b="0" dirty="0"/>
              <a:t> </a:t>
            </a:r>
            <a:r>
              <a:rPr lang="en-US" sz="1200" b="0" dirty="0" err="1"/>
              <a:t>stratégie</a:t>
            </a:r>
            <a:r>
              <a:rPr lang="en-US" sz="1200" b="0" dirty="0"/>
              <a:t> de </a:t>
            </a:r>
            <a:r>
              <a:rPr lang="en-US" sz="1200" b="0" dirty="0" err="1"/>
              <a:t>projet</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Pour les </a:t>
            </a:r>
            <a:r>
              <a:rPr lang="en-US" sz="1200" b="0" dirty="0" err="1"/>
              <a:t>hypothèses</a:t>
            </a:r>
            <a:r>
              <a:rPr lang="en-US" sz="1200" b="0" dirty="0"/>
              <a:t> fatales, il </a:t>
            </a:r>
            <a:r>
              <a:rPr lang="en-US" sz="1200" b="0" dirty="0" err="1"/>
              <a:t>peut</a:t>
            </a:r>
            <a:r>
              <a:rPr lang="en-US" sz="1200" b="0" dirty="0"/>
              <a:t> </a:t>
            </a:r>
            <a:r>
              <a:rPr lang="en-US" sz="1200" b="0" dirty="0" err="1"/>
              <a:t>être</a:t>
            </a:r>
            <a:r>
              <a:rPr lang="en-US" sz="1200" b="0" dirty="0"/>
              <a:t> utile de les </a:t>
            </a:r>
            <a:r>
              <a:rPr lang="en-US" sz="1200" b="0" dirty="0" err="1"/>
              <a:t>suivre</a:t>
            </a:r>
            <a:r>
              <a:rPr lang="en-US" sz="1200" b="0" dirty="0"/>
              <a:t> </a:t>
            </a:r>
            <a:r>
              <a:rPr lang="en-US" sz="1200" b="0" dirty="0" err="1"/>
              <a:t>à</a:t>
            </a:r>
            <a:r>
              <a:rPr lang="en-US" sz="1200" b="0" dirty="0"/>
              <a:t> </a:t>
            </a:r>
            <a:r>
              <a:rPr lang="en-US" sz="1200" b="0" dirty="0" err="1"/>
              <a:t>l'aide</a:t>
            </a:r>
            <a:r>
              <a:rPr lang="en-US" sz="1200" b="0" dirty="0"/>
              <a:t> </a:t>
            </a:r>
            <a:r>
              <a:rPr lang="en-US" sz="1200" b="0" dirty="0" err="1"/>
              <a:t>d'indicateurs</a:t>
            </a:r>
            <a:r>
              <a:rPr lang="en-US" sz="1200" b="0" dirty="0"/>
              <a:t> de </a:t>
            </a:r>
            <a:r>
              <a:rPr lang="en-US" sz="1200" b="0" dirty="0" err="1"/>
              <a:t>contexte</a:t>
            </a:r>
            <a:r>
              <a:rPr lang="en-US" sz="1200" b="0" dirty="0"/>
              <a:t> </a:t>
            </a:r>
            <a:r>
              <a:rPr lang="en-US" sz="1200" b="0" dirty="0" err="1"/>
              <a:t>ou</a:t>
            </a:r>
            <a:r>
              <a:rPr lang="en-US" sz="1200" b="0" dirty="0"/>
              <a:t> </a:t>
            </a:r>
            <a:r>
              <a:rPr lang="en-US" sz="1200" b="0" dirty="0" err="1"/>
              <a:t>d'autres</a:t>
            </a:r>
            <a:r>
              <a:rPr lang="en-US" sz="1200" b="0" dirty="0"/>
              <a:t> </a:t>
            </a:r>
            <a:r>
              <a:rPr lang="en-US" sz="1200" b="0" dirty="0" err="1"/>
              <a:t>méthodes</a:t>
            </a:r>
            <a:r>
              <a:rPr lang="en-US" sz="1200" b="0" dirty="0"/>
              <a:t> </a:t>
            </a:r>
            <a:r>
              <a:rPr lang="en-US" sz="1200" b="0" dirty="0" err="1"/>
              <a:t>permettant</a:t>
            </a:r>
            <a:r>
              <a:rPr lang="en-US" sz="1200" b="0" dirty="0"/>
              <a:t> </a:t>
            </a:r>
            <a:r>
              <a:rPr lang="en-US" sz="1200" b="0" dirty="0" err="1"/>
              <a:t>d'avertir</a:t>
            </a:r>
            <a:r>
              <a:rPr lang="en-US" sz="1200" b="0" dirty="0"/>
              <a:t> un </a:t>
            </a:r>
            <a:r>
              <a:rPr lang="en-US" sz="1200" b="0" dirty="0" err="1"/>
              <a:t>projet</a:t>
            </a:r>
            <a:r>
              <a:rPr lang="en-US" sz="1200" b="0" dirty="0"/>
              <a:t> </a:t>
            </a:r>
            <a:r>
              <a:rPr lang="en-US" sz="1200" b="0" dirty="0" err="1"/>
              <a:t>qu'une</a:t>
            </a:r>
            <a:r>
              <a:rPr lang="en-US" sz="1200" b="0" dirty="0"/>
              <a:t> </a:t>
            </a:r>
            <a:r>
              <a:rPr lang="en-US" sz="1200" b="0" dirty="0" err="1"/>
              <a:t>hypothèse</a:t>
            </a:r>
            <a:r>
              <a:rPr lang="en-US" sz="1200" b="0" dirty="0"/>
              <a:t> critique ne se </a:t>
            </a:r>
            <a:r>
              <a:rPr lang="en-US" sz="1200" b="0" dirty="0" err="1"/>
              <a:t>vérifie</a:t>
            </a:r>
            <a:r>
              <a:rPr lang="en-US" sz="1200" b="0" dirty="0"/>
              <a:t> pas </a:t>
            </a:r>
            <a:r>
              <a:rPr lang="en-US" sz="1200" b="0" dirty="0" err="1"/>
              <a:t>ou</a:t>
            </a:r>
            <a:r>
              <a:rPr lang="en-US" sz="1200" b="0" dirty="0"/>
              <a:t> </a:t>
            </a:r>
            <a:r>
              <a:rPr lang="en-US" sz="1200" b="0" dirty="0" err="1"/>
              <a:t>qu'un</a:t>
            </a:r>
            <a:r>
              <a:rPr lang="en-US" sz="1200" b="0" dirty="0"/>
              <a:t> </a:t>
            </a:r>
            <a:r>
              <a:rPr lang="en-US" sz="1200" b="0" dirty="0" err="1"/>
              <a:t>risque</a:t>
            </a:r>
            <a:r>
              <a:rPr lang="en-US" sz="1200" b="0" dirty="0"/>
              <a:t> </a:t>
            </a:r>
            <a:r>
              <a:rPr lang="en-US" sz="1200" b="0" dirty="0" err="1"/>
              <a:t>spécifique</a:t>
            </a:r>
            <a:r>
              <a:rPr lang="en-US" sz="1200" b="0" dirty="0"/>
              <a:t> </a:t>
            </a:r>
            <a:r>
              <a:rPr lang="en-US" sz="1200" b="0" dirty="0" err="1"/>
              <a:t>pourrait</a:t>
            </a:r>
            <a:r>
              <a:rPr lang="en-US" sz="1200" b="0" dirty="0"/>
              <a:t> se </a:t>
            </a:r>
            <a:r>
              <a:rPr lang="en-US" sz="1200" b="0" dirty="0" err="1"/>
              <a:t>produire</a:t>
            </a:r>
            <a:r>
              <a:rPr lang="en-US" sz="1200" b="0" dirty="0"/>
              <a:t>. Les </a:t>
            </a:r>
            <a:r>
              <a:rPr lang="en-US" sz="1200" b="0" dirty="0" err="1"/>
              <a:t>indicateurs</a:t>
            </a:r>
            <a:r>
              <a:rPr lang="en-US" sz="1200" b="0" dirty="0"/>
              <a:t> de </a:t>
            </a:r>
            <a:r>
              <a:rPr lang="en-US" sz="1200" b="0" dirty="0" err="1"/>
              <a:t>contexte</a:t>
            </a:r>
            <a:r>
              <a:rPr lang="en-US" sz="1200" b="0" dirty="0"/>
              <a:t> </a:t>
            </a:r>
            <a:r>
              <a:rPr lang="en-US" sz="1200" b="0" dirty="0" err="1"/>
              <a:t>peuvent</a:t>
            </a:r>
            <a:r>
              <a:rPr lang="en-US" sz="1200" b="0" dirty="0"/>
              <a:t> </a:t>
            </a:r>
            <a:r>
              <a:rPr lang="en-US" sz="1200" b="0" dirty="0" err="1"/>
              <a:t>servir</a:t>
            </a:r>
            <a:r>
              <a:rPr lang="en-US" sz="1200" b="0" dirty="0"/>
              <a:t> de </a:t>
            </a:r>
            <a:r>
              <a:rPr lang="en-US" sz="1200" b="0" dirty="0" err="1"/>
              <a:t>signaux</a:t>
            </a:r>
            <a:r>
              <a:rPr lang="en-US" sz="1200" b="0" dirty="0"/>
              <a:t> </a:t>
            </a:r>
            <a:r>
              <a:rPr lang="en-US" sz="1200" b="0" dirty="0" err="1"/>
              <a:t>d'alarme</a:t>
            </a:r>
            <a:r>
              <a:rPr lang="en-US" sz="1200" b="0" dirty="0"/>
              <a:t> et donner au </a:t>
            </a:r>
            <a:r>
              <a:rPr lang="en-US" sz="1200" b="0" dirty="0" err="1"/>
              <a:t>projet</a:t>
            </a:r>
            <a:r>
              <a:rPr lang="en-US" sz="1200" b="0" dirty="0"/>
              <a:t> le temps de se </a:t>
            </a:r>
            <a:r>
              <a:rPr lang="en-US" sz="1200" b="0" dirty="0" err="1"/>
              <a:t>préparer</a:t>
            </a:r>
            <a:r>
              <a:rPr lang="en-US" sz="1200" b="0" dirty="0"/>
              <a:t> et </a:t>
            </a:r>
            <a:r>
              <a:rPr lang="en-US" sz="1200" b="0" dirty="0" err="1"/>
              <a:t>d'atténuer</a:t>
            </a:r>
            <a:r>
              <a:rPr lang="en-US" sz="1200" b="0" dirty="0"/>
              <a:t> les </a:t>
            </a:r>
            <a:r>
              <a:rPr lang="en-US" sz="1200" b="0" dirty="0" err="1"/>
              <a:t>effets</a:t>
            </a:r>
            <a:r>
              <a:rPr lang="en-US" sz="1200" b="0" dirty="0"/>
              <a:t>. </a:t>
            </a:r>
            <a:endParaRPr lang="en-US" dirty="0"/>
          </a:p>
        </p:txBody>
      </p:sp>
    </p:spTree>
    <p:extLst>
      <p:ext uri="{BB962C8B-B14F-4D97-AF65-F5344CB8AC3E}">
        <p14:creationId xmlns:p14="http://schemas.microsoft.com/office/powerpoint/2010/main" val="2404379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A8EE0205-F2E4-42FD-B213-E16F0D038DAC}" type="slidenum">
              <a:rPr lang="en-US" altLang="en-US" sz="1200" smtClean="0"/>
              <a:pPr eaLnBrk="1" hangingPunct="1"/>
              <a:t>65</a:t>
            </a:fld>
            <a:endParaRPr lang="en-US" altLang="en-US" sz="12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err="1">
                <a:ea typeface="ＭＳ Ｐゴシック" pitchFamily="34" charset="-128"/>
              </a:rPr>
              <a:t>Passons</a:t>
            </a:r>
            <a:r>
              <a:rPr lang="en-US" altLang="en-US" dirty="0">
                <a:ea typeface="ＭＳ Ｐゴシック" pitchFamily="34" charset="-128"/>
              </a:rPr>
              <a:t> </a:t>
            </a:r>
            <a:r>
              <a:rPr lang="en-US" altLang="en-US" dirty="0" err="1">
                <a:ea typeface="ＭＳ Ｐゴシック" pitchFamily="34" charset="-128"/>
              </a:rPr>
              <a:t>maintenant</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revue </a:t>
            </a:r>
            <a:r>
              <a:rPr lang="en-US" altLang="en-US" dirty="0" err="1">
                <a:ea typeface="ＭＳ Ｐゴシック" pitchFamily="34" charset="-128"/>
              </a:rPr>
              <a:t>quelques</a:t>
            </a:r>
            <a:r>
              <a:rPr lang="en-US" altLang="en-US" dirty="0">
                <a:ea typeface="ＭＳ Ｐゴシック" pitchFamily="34" charset="-128"/>
              </a:rPr>
              <a:t> </a:t>
            </a:r>
            <a:r>
              <a:rPr lang="en-US" altLang="en-US" dirty="0" err="1">
                <a:ea typeface="ＭＳ Ｐゴシック" pitchFamily="34" charset="-128"/>
              </a:rPr>
              <a:t>exemples</a:t>
            </a:r>
            <a:r>
              <a:rPr lang="en-US" altLang="en-US" dirty="0">
                <a:ea typeface="ＭＳ Ｐゴシック" pitchFamily="34" charset="-128"/>
              </a:rPr>
              <a:t> </a:t>
            </a:r>
            <a:r>
              <a:rPr lang="en-US" altLang="en-US" dirty="0" err="1">
                <a:ea typeface="ＭＳ Ｐゴシック" pitchFamily="34" charset="-128"/>
              </a:rPr>
              <a:t>d'hypothèses</a:t>
            </a:r>
            <a:r>
              <a:rPr lang="en-US" altLang="en-US" dirty="0">
                <a:ea typeface="ＭＳ Ｐゴシック" pitchFamily="34" charset="-128"/>
              </a:rPr>
              <a:t> critiques et les </a:t>
            </a:r>
            <a:r>
              <a:rPr lang="en-US" altLang="en-US" dirty="0" err="1">
                <a:ea typeface="ＭＳ Ｐゴシック" pitchFamily="34" charset="-128"/>
              </a:rPr>
              <a:t>risques</a:t>
            </a:r>
            <a:r>
              <a:rPr lang="en-US" altLang="en-US" dirty="0">
                <a:ea typeface="ＭＳ Ｐゴシック" pitchFamily="34" charset="-128"/>
              </a:rPr>
              <a:t> </a:t>
            </a:r>
            <a:r>
              <a:rPr lang="en-US" altLang="en-US" dirty="0" err="1">
                <a:ea typeface="ＭＳ Ｐゴシック" pitchFamily="34" charset="-128"/>
              </a:rPr>
              <a:t>qu'elles</a:t>
            </a:r>
            <a:r>
              <a:rPr lang="en-US" altLang="en-US" dirty="0">
                <a:ea typeface="ＭＳ Ｐゴシック" pitchFamily="34" charset="-128"/>
              </a:rPr>
              <a:t> </a:t>
            </a:r>
            <a:r>
              <a:rPr lang="en-US" altLang="en-US" dirty="0" err="1">
                <a:ea typeface="ＭＳ Ｐゴシック" pitchFamily="34" charset="-128"/>
              </a:rPr>
              <a:t>pourraient</a:t>
            </a:r>
            <a:r>
              <a:rPr lang="en-US" altLang="en-US" dirty="0">
                <a:ea typeface="ＭＳ Ｐゴシック" pitchFamily="34" charset="-128"/>
              </a:rPr>
              <a:t> </a:t>
            </a:r>
            <a:r>
              <a:rPr lang="en-US" altLang="en-US" dirty="0" err="1">
                <a:ea typeface="ＭＳ Ｐゴシック" pitchFamily="34" charset="-128"/>
              </a:rPr>
              <a:t>avoir</a:t>
            </a:r>
            <a:r>
              <a:rPr lang="en-US" altLang="en-US" dirty="0">
                <a:ea typeface="ＭＳ Ｐゴシック" pitchFamily="34" charset="-128"/>
              </a:rPr>
              <a:t> sur le </a:t>
            </a:r>
            <a:r>
              <a:rPr lang="en-US" altLang="en-US" dirty="0" err="1">
                <a:ea typeface="ＭＳ Ｐゴシック" pitchFamily="34" charset="-128"/>
              </a:rPr>
              <a:t>projet</a:t>
            </a:r>
            <a:r>
              <a:rPr lang="en-US" altLang="en-US" dirty="0">
                <a:ea typeface="ＭＳ Ｐゴシック" pitchFamily="34" charset="-128"/>
              </a:rPr>
              <a:t>. </a:t>
            </a:r>
          </a:p>
          <a:p>
            <a:pPr marL="171450" indent="-171450" eaLnBrk="1" hangingPunct="1">
              <a:buFont typeface="Arial" panose="020B0604020202020204" pitchFamily="34" charset="0"/>
              <a:buChar char="•"/>
            </a:pPr>
            <a:r>
              <a:rPr lang="en-US" altLang="en-US" dirty="0">
                <a:ea typeface="ＭＳ Ｐゴシック" pitchFamily="34" charset="-128"/>
              </a:rPr>
              <a:t>La première </a:t>
            </a:r>
            <a:r>
              <a:rPr lang="en-US" altLang="en-US" dirty="0" err="1">
                <a:ea typeface="ＭＳ Ｐゴシック" pitchFamily="34" charset="-128"/>
              </a:rPr>
              <a:t>hypothèse</a:t>
            </a:r>
            <a:r>
              <a:rPr lang="en-US" altLang="en-US" dirty="0">
                <a:ea typeface="ＭＳ Ｐゴシック" pitchFamily="34" charset="-128"/>
              </a:rPr>
              <a:t> critique </a:t>
            </a:r>
            <a:r>
              <a:rPr lang="en-US" altLang="en-US" dirty="0" err="1">
                <a:ea typeface="ＭＳ Ｐゴシック" pitchFamily="34" charset="-128"/>
              </a:rPr>
              <a:t>est</a:t>
            </a:r>
            <a:r>
              <a:rPr lang="en-US" altLang="en-US" dirty="0">
                <a:ea typeface="ＭＳ Ｐゴシック" pitchFamily="34" charset="-128"/>
              </a:rPr>
              <a:t> que "le </a:t>
            </a:r>
            <a:r>
              <a:rPr lang="en-US" altLang="en-US" dirty="0" err="1">
                <a:ea typeface="ＭＳ Ｐゴシック" pitchFamily="34" charset="-128"/>
              </a:rPr>
              <a:t>gouvernement</a:t>
            </a:r>
            <a:r>
              <a:rPr lang="en-US" altLang="en-US" dirty="0">
                <a:ea typeface="ＭＳ Ｐゴシック" pitchFamily="34" charset="-128"/>
              </a:rPr>
              <a:t> </a:t>
            </a:r>
            <a:r>
              <a:rPr lang="en-US" altLang="en-US" dirty="0" err="1">
                <a:ea typeface="ＭＳ Ｐゴシック" pitchFamily="34" charset="-128"/>
              </a:rPr>
              <a:t>construira</a:t>
            </a:r>
            <a:r>
              <a:rPr lang="en-US" altLang="en-US" dirty="0">
                <a:ea typeface="ＭＳ Ｐゴシック" pitchFamily="34" charset="-128"/>
              </a:rPr>
              <a:t> de </a:t>
            </a:r>
            <a:r>
              <a:rPr lang="en-US" altLang="en-US" dirty="0" err="1">
                <a:ea typeface="ＭＳ Ｐゴシック" pitchFamily="34" charset="-128"/>
              </a:rPr>
              <a:t>nouvelles</a:t>
            </a:r>
            <a:r>
              <a:rPr lang="en-US" altLang="en-US" dirty="0">
                <a:ea typeface="ＭＳ Ｐゴシック" pitchFamily="34" charset="-128"/>
              </a:rPr>
              <a:t> écoles dans les </a:t>
            </a:r>
            <a:r>
              <a:rPr lang="en-US" altLang="en-US" dirty="0" err="1">
                <a:ea typeface="ＭＳ Ｐゴシック" pitchFamily="34" charset="-128"/>
              </a:rPr>
              <a:t>communautés</a:t>
            </a:r>
            <a:r>
              <a:rPr lang="en-US" altLang="en-US" dirty="0">
                <a:ea typeface="ＭＳ Ｐゴシック" pitchFamily="34" charset="-128"/>
              </a:rPr>
              <a:t> </a:t>
            </a:r>
            <a:r>
              <a:rPr lang="en-US" altLang="en-US" dirty="0" err="1">
                <a:ea typeface="ＭＳ Ｐゴシック" pitchFamily="34" charset="-128"/>
              </a:rPr>
              <a:t>cibles</a:t>
            </a:r>
            <a:r>
              <a:rPr lang="en-US" altLang="en-US" dirty="0">
                <a:ea typeface="ＭＳ Ｐゴシック" pitchFamily="34" charset="-128"/>
              </a:rPr>
              <a:t> </a:t>
            </a:r>
            <a:r>
              <a:rPr lang="en-US" altLang="en-US" dirty="0" err="1">
                <a:ea typeface="ＭＳ Ｐゴシック" pitchFamily="34" charset="-128"/>
              </a:rPr>
              <a:t>comme</a:t>
            </a:r>
            <a:r>
              <a:rPr lang="en-US" altLang="en-US" dirty="0">
                <a:ea typeface="ＭＳ Ｐゴシック" pitchFamily="34" charset="-128"/>
              </a:rPr>
              <a:t> </a:t>
            </a:r>
            <a:r>
              <a:rPr lang="en-US" altLang="en-US" dirty="0" err="1">
                <a:ea typeface="ＭＳ Ｐゴシック" pitchFamily="34" charset="-128"/>
              </a:rPr>
              <a:t>prévu</a:t>
            </a:r>
            <a:r>
              <a:rPr lang="en-US" altLang="en-US" dirty="0">
                <a:ea typeface="ＭＳ Ｐゴシック" pitchFamily="34" charset="-128"/>
              </a:rPr>
              <a:t>", le </a:t>
            </a:r>
            <a:r>
              <a:rPr lang="en-US" altLang="en-US" dirty="0" err="1">
                <a:ea typeface="ＭＳ Ｐゴシック" pitchFamily="34" charset="-128"/>
              </a:rPr>
              <a:t>risque</a:t>
            </a:r>
            <a:r>
              <a:rPr lang="en-US" altLang="en-US" dirty="0">
                <a:ea typeface="ＭＳ Ｐゴシック" pitchFamily="34" charset="-128"/>
              </a:rPr>
              <a:t> </a:t>
            </a:r>
            <a:r>
              <a:rPr lang="en-US" altLang="en-US" dirty="0" err="1">
                <a:ea typeface="ＭＳ Ｐゴシック" pitchFamily="34" charset="-128"/>
              </a:rPr>
              <a:t>correspondant</a:t>
            </a:r>
            <a:r>
              <a:rPr lang="en-US" altLang="en-US" dirty="0">
                <a:ea typeface="ＭＳ Ｐゴシック" pitchFamily="34" charset="-128"/>
              </a:rPr>
              <a:t> </a:t>
            </a:r>
            <a:r>
              <a:rPr lang="en-US" altLang="en-US" dirty="0" err="1">
                <a:ea typeface="ＭＳ Ｐゴシック" pitchFamily="34" charset="-128"/>
              </a:rPr>
              <a:t>est</a:t>
            </a:r>
            <a:r>
              <a:rPr lang="en-US" altLang="en-US" dirty="0">
                <a:ea typeface="ＭＳ Ｐゴシック" pitchFamily="34" charset="-128"/>
              </a:rPr>
              <a:t> que </a:t>
            </a:r>
            <a:r>
              <a:rPr lang="en-US" altLang="en-US" dirty="0" err="1">
                <a:ea typeface="ＭＳ Ｐゴシック" pitchFamily="34" charset="-128"/>
              </a:rPr>
              <a:t>si</a:t>
            </a:r>
            <a:r>
              <a:rPr lang="en-US" altLang="en-US" dirty="0">
                <a:ea typeface="ＭＳ Ｐゴシック" pitchFamily="34" charset="-128"/>
              </a:rPr>
              <a:t> le </a:t>
            </a:r>
            <a:r>
              <a:rPr lang="en-US" altLang="en-US" dirty="0" err="1">
                <a:ea typeface="ＭＳ Ｐゴシック" pitchFamily="34" charset="-128"/>
              </a:rPr>
              <a:t>gouvernement</a:t>
            </a:r>
            <a:r>
              <a:rPr lang="en-US" altLang="en-US" dirty="0">
                <a:ea typeface="ＭＳ Ｐゴシック" pitchFamily="34" charset="-128"/>
              </a:rPr>
              <a:t> ne les </a:t>
            </a:r>
            <a:r>
              <a:rPr lang="en-US" altLang="en-US" dirty="0" err="1">
                <a:ea typeface="ＭＳ Ｐゴシック" pitchFamily="34" charset="-128"/>
              </a:rPr>
              <a:t>construit</a:t>
            </a:r>
            <a:r>
              <a:rPr lang="en-US" altLang="en-US" dirty="0">
                <a:ea typeface="ＭＳ Ｐゴシック" pitchFamily="34" charset="-128"/>
              </a:rPr>
              <a:t> pas, </a:t>
            </a:r>
            <a:r>
              <a:rPr lang="en-US" altLang="en-US" dirty="0" err="1">
                <a:ea typeface="ＭＳ Ｐゴシック" pitchFamily="34" charset="-128"/>
              </a:rPr>
              <a:t>alors</a:t>
            </a:r>
            <a:r>
              <a:rPr lang="en-US" altLang="en-US" dirty="0">
                <a:ea typeface="ＭＳ Ｐゴシック" pitchFamily="34" charset="-128"/>
              </a:rPr>
              <a:t> les </a:t>
            </a:r>
            <a:r>
              <a:rPr lang="en-US" altLang="en-US" dirty="0" err="1">
                <a:ea typeface="ＭＳ Ｐゴシック" pitchFamily="34" charset="-128"/>
              </a:rPr>
              <a:t>jeunes</a:t>
            </a:r>
            <a:r>
              <a:rPr lang="en-US" altLang="en-US" dirty="0">
                <a:ea typeface="ＭＳ Ｐゴシック" pitchFamily="34" charset="-128"/>
              </a:rPr>
              <a:t> ne </a:t>
            </a:r>
            <a:r>
              <a:rPr lang="en-US" altLang="en-US" dirty="0" err="1">
                <a:ea typeface="ＭＳ Ｐゴシック" pitchFamily="34" charset="-128"/>
              </a:rPr>
              <a:t>seront</a:t>
            </a:r>
            <a:r>
              <a:rPr lang="en-US" altLang="en-US" dirty="0">
                <a:ea typeface="ＭＳ Ｐゴシック" pitchFamily="34" charset="-128"/>
              </a:rPr>
              <a:t> pas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mesure</a:t>
            </a:r>
            <a:r>
              <a:rPr lang="en-US" altLang="en-US" dirty="0">
                <a:ea typeface="ＭＳ Ｐゴシック" pitchFamily="34" charset="-128"/>
              </a:rPr>
              <a:t> </a:t>
            </a:r>
            <a:r>
              <a:rPr lang="en-US" altLang="en-US" dirty="0" err="1">
                <a:ea typeface="ＭＳ Ｐゴシック" pitchFamily="34" charset="-128"/>
              </a:rPr>
              <a:t>d'aller</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l'école</a:t>
            </a:r>
            <a:r>
              <a:rPr lang="en-US" altLang="en-US" dirty="0">
                <a:ea typeface="ＭＳ Ｐゴシック" pitchFamily="34" charset="-128"/>
              </a:rPr>
              <a:t> et </a:t>
            </a:r>
            <a:r>
              <a:rPr lang="en-US" altLang="en-US" dirty="0" err="1">
                <a:ea typeface="ＭＳ Ｐゴシック" pitchFamily="34" charset="-128"/>
              </a:rPr>
              <a:t>s'ils</a:t>
            </a:r>
            <a:r>
              <a:rPr lang="en-US" altLang="en-US" dirty="0">
                <a:ea typeface="ＭＳ Ｐゴシック" pitchFamily="34" charset="-128"/>
              </a:rPr>
              <a:t> ne </a:t>
            </a:r>
            <a:r>
              <a:rPr lang="en-US" altLang="en-US" dirty="0" err="1">
                <a:ea typeface="ＭＳ Ｐゴシック" pitchFamily="34" charset="-128"/>
              </a:rPr>
              <a:t>peuvent</a:t>
            </a:r>
            <a:r>
              <a:rPr lang="en-US" altLang="en-US" dirty="0">
                <a:ea typeface="ＭＳ Ｐゴシック" pitchFamily="34" charset="-128"/>
              </a:rPr>
              <a:t> pas </a:t>
            </a:r>
            <a:r>
              <a:rPr lang="en-US" altLang="en-US" dirty="0" err="1">
                <a:ea typeface="ＭＳ Ｐゴシック" pitchFamily="34" charset="-128"/>
              </a:rPr>
              <a:t>aller</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l'école</a:t>
            </a:r>
            <a:r>
              <a:rPr lang="en-US" altLang="en-US" dirty="0">
                <a:ea typeface="ＭＳ Ｐゴシック" pitchFamily="34" charset="-128"/>
              </a:rPr>
              <a:t>, </a:t>
            </a:r>
            <a:r>
              <a:rPr lang="en-US" altLang="en-US" dirty="0" err="1">
                <a:ea typeface="ＭＳ Ｐゴシック" pitchFamily="34" charset="-128"/>
              </a:rPr>
              <a:t>ils</a:t>
            </a:r>
            <a:r>
              <a:rPr lang="en-US" altLang="en-US" dirty="0">
                <a:ea typeface="ＭＳ Ｐゴシック" pitchFamily="34" charset="-128"/>
              </a:rPr>
              <a:t> </a:t>
            </a:r>
            <a:r>
              <a:rPr lang="en-US" altLang="en-US" dirty="0" err="1">
                <a:ea typeface="ＭＳ Ｐゴシック" pitchFamily="34" charset="-128"/>
              </a:rPr>
              <a:t>sont</a:t>
            </a:r>
            <a:r>
              <a:rPr lang="en-US" altLang="en-US" dirty="0">
                <a:ea typeface="ＭＳ Ｐゴシック" pitchFamily="34" charset="-128"/>
              </a:rPr>
              <a:t> plus </a:t>
            </a:r>
            <a:r>
              <a:rPr lang="en-US" altLang="en-US" dirty="0" err="1">
                <a:ea typeface="ＭＳ Ｐゴシック" pitchFamily="34" charset="-128"/>
              </a:rPr>
              <a:t>susceptibles</a:t>
            </a:r>
            <a:r>
              <a:rPr lang="en-US" altLang="en-US" dirty="0">
                <a:ea typeface="ＭＳ Ｐゴシック" pitchFamily="34" charset="-128"/>
              </a:rPr>
              <a:t> de continuer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impliqués</a:t>
            </a:r>
            <a:r>
              <a:rPr lang="en-US" altLang="en-US" dirty="0">
                <a:ea typeface="ＭＳ Ｐゴシック" pitchFamily="34" charset="-128"/>
              </a:rPr>
              <a:t> dans le travail des enfants.</a:t>
            </a:r>
          </a:p>
          <a:p>
            <a:pPr marL="171450" indent="-171450" eaLnBrk="1" hangingPunct="1">
              <a:buFont typeface="Arial" panose="020B0604020202020204" pitchFamily="34" charset="0"/>
              <a:buChar char="•"/>
            </a:pPr>
            <a:r>
              <a:rPr lang="en-US" altLang="en-US" dirty="0">
                <a:ea typeface="ＭＳ Ｐゴシック" pitchFamily="34" charset="-128"/>
              </a:rPr>
              <a:t>La </a:t>
            </a:r>
            <a:r>
              <a:rPr lang="en-US" altLang="en-US" dirty="0" err="1">
                <a:ea typeface="ＭＳ Ｐゴシック" pitchFamily="34" charset="-128"/>
              </a:rPr>
              <a:t>deuxième</a:t>
            </a:r>
            <a:r>
              <a:rPr lang="en-US" altLang="en-US" dirty="0">
                <a:ea typeface="ＭＳ Ｐゴシック" pitchFamily="34" charset="-128"/>
              </a:rPr>
              <a:t> </a:t>
            </a:r>
            <a:r>
              <a:rPr lang="en-US" altLang="en-US" dirty="0" err="1">
                <a:ea typeface="ＭＳ Ｐゴシック" pitchFamily="34" charset="-128"/>
              </a:rPr>
              <a:t>hypothèse</a:t>
            </a:r>
            <a:r>
              <a:rPr lang="en-US" altLang="en-US" dirty="0">
                <a:ea typeface="ＭＳ Ｐゴシック" pitchFamily="34" charset="-128"/>
              </a:rPr>
              <a:t> </a:t>
            </a:r>
            <a:r>
              <a:rPr lang="en-US" altLang="en-US" dirty="0" err="1">
                <a:ea typeface="ＭＳ Ｐゴシック" pitchFamily="34" charset="-128"/>
              </a:rPr>
              <a:t>est</a:t>
            </a:r>
            <a:r>
              <a:rPr lang="en-US" altLang="en-US" dirty="0">
                <a:ea typeface="ＭＳ Ｐゴシック" pitchFamily="34" charset="-128"/>
              </a:rPr>
              <a:t> que les prix </a:t>
            </a:r>
            <a:r>
              <a:rPr lang="en-US" altLang="en-US" dirty="0" err="1">
                <a:ea typeface="ＭＳ Ｐゴシック" pitchFamily="34" charset="-128"/>
              </a:rPr>
              <a:t>agricoles</a:t>
            </a:r>
            <a:r>
              <a:rPr lang="en-US" altLang="en-US" dirty="0">
                <a:ea typeface="ＭＳ Ｐゴシック" pitchFamily="34" charset="-128"/>
              </a:rPr>
              <a:t> </a:t>
            </a:r>
            <a:r>
              <a:rPr lang="en-US" altLang="en-US" dirty="0" err="1">
                <a:ea typeface="ＭＳ Ｐゴシック" pitchFamily="34" charset="-128"/>
              </a:rPr>
              <a:t>resteront</a:t>
            </a:r>
            <a:r>
              <a:rPr lang="en-US" altLang="en-US" dirty="0">
                <a:ea typeface="ＭＳ Ｐゴシック" pitchFamily="34" charset="-128"/>
              </a:rPr>
              <a:t> </a:t>
            </a:r>
            <a:r>
              <a:rPr lang="en-US" altLang="en-US" dirty="0" err="1">
                <a:ea typeface="ＭＳ Ｐゴシック" pitchFamily="34" charset="-128"/>
              </a:rPr>
              <a:t>relativement</a:t>
            </a:r>
            <a:r>
              <a:rPr lang="en-US" altLang="en-US" dirty="0">
                <a:ea typeface="ＭＳ Ｐゴシック" pitchFamily="34" charset="-128"/>
              </a:rPr>
              <a:t> stables pendant la durée du </a:t>
            </a:r>
            <a:r>
              <a:rPr lang="en-US" altLang="en-US" dirty="0" err="1">
                <a:ea typeface="ＭＳ Ｐゴシック" pitchFamily="34" charset="-128"/>
              </a:rPr>
              <a:t>projet</a:t>
            </a:r>
            <a:r>
              <a:rPr lang="en-US" altLang="en-US" dirty="0">
                <a:ea typeface="ＭＳ Ｐゴシック" pitchFamily="34" charset="-128"/>
              </a:rPr>
              <a:t>.  Si </a:t>
            </a:r>
            <a:r>
              <a:rPr lang="en-US" altLang="en-US" dirty="0" err="1">
                <a:ea typeface="ＭＳ Ｐゴシック" pitchFamily="34" charset="-128"/>
              </a:rPr>
              <a:t>ce</a:t>
            </a:r>
            <a:r>
              <a:rPr lang="en-US" altLang="en-US" dirty="0">
                <a:ea typeface="ＭＳ Ｐゴシック" pitchFamily="34" charset="-128"/>
              </a:rPr>
              <a:t> </a:t>
            </a:r>
            <a:r>
              <a:rPr lang="en-US" altLang="en-US" dirty="0" err="1">
                <a:ea typeface="ＭＳ Ｐゴシック" pitchFamily="34" charset="-128"/>
              </a:rPr>
              <a:t>n'est</a:t>
            </a:r>
            <a:r>
              <a:rPr lang="en-US" altLang="en-US" dirty="0">
                <a:ea typeface="ＭＳ Ｐゴシック" pitchFamily="34" charset="-128"/>
              </a:rPr>
              <a:t> pas le </a:t>
            </a:r>
            <a:r>
              <a:rPr lang="en-US" altLang="en-US" dirty="0" err="1">
                <a:ea typeface="ＭＳ Ｐゴシック" pitchFamily="34" charset="-128"/>
              </a:rPr>
              <a:t>cas</a:t>
            </a:r>
            <a:r>
              <a:rPr lang="en-US" altLang="en-US" dirty="0">
                <a:ea typeface="ＭＳ Ｐゴシック" pitchFamily="34" charset="-128"/>
              </a:rPr>
              <a:t>, le </a:t>
            </a:r>
            <a:r>
              <a:rPr lang="en-US" altLang="en-US" dirty="0" err="1">
                <a:ea typeface="ＭＳ Ｐゴシック" pitchFamily="34" charset="-128"/>
              </a:rPr>
              <a:t>risque</a:t>
            </a:r>
            <a:r>
              <a:rPr lang="en-US" altLang="en-US" dirty="0">
                <a:ea typeface="ＭＳ Ｐゴシック" pitchFamily="34" charset="-128"/>
              </a:rPr>
              <a:t> </a:t>
            </a:r>
            <a:r>
              <a:rPr lang="en-US" altLang="en-US" dirty="0" err="1">
                <a:ea typeface="ＭＳ Ｐゴシック" pitchFamily="34" charset="-128"/>
              </a:rPr>
              <a:t>est</a:t>
            </a:r>
            <a:r>
              <a:rPr lang="en-US" altLang="en-US" dirty="0">
                <a:ea typeface="ＭＳ Ｐゴシック" pitchFamily="34" charset="-128"/>
              </a:rPr>
              <a:t> que les prix des aliments </a:t>
            </a:r>
            <a:r>
              <a:rPr lang="en-US" altLang="en-US" dirty="0" err="1">
                <a:ea typeface="ＭＳ Ｐゴシック" pitchFamily="34" charset="-128"/>
              </a:rPr>
              <a:t>augmentent</a:t>
            </a:r>
            <a:r>
              <a:rPr lang="en-US" altLang="en-US" dirty="0">
                <a:ea typeface="ＭＳ Ｐゴシック" pitchFamily="34" charset="-128"/>
              </a:rPr>
              <a:t> et que les ménages </a:t>
            </a:r>
            <a:r>
              <a:rPr lang="en-US" altLang="en-US" dirty="0" err="1">
                <a:ea typeface="ＭＳ Ｐゴシック" pitchFamily="34" charset="-128"/>
              </a:rPr>
              <a:t>ciblés</a:t>
            </a:r>
            <a:r>
              <a:rPr lang="en-US" altLang="en-US" dirty="0">
                <a:ea typeface="ＭＳ Ｐゴシック" pitchFamily="34" charset="-128"/>
              </a:rPr>
              <a:t> </a:t>
            </a:r>
            <a:r>
              <a:rPr lang="en-US" altLang="en-US" dirty="0" err="1">
                <a:ea typeface="ＭＳ Ｐゴシック" pitchFamily="34" charset="-128"/>
              </a:rPr>
              <a:t>aient</a:t>
            </a:r>
            <a:r>
              <a:rPr lang="en-US" altLang="en-US" dirty="0">
                <a:ea typeface="ＭＳ Ｐゴシック" pitchFamily="34" charset="-128"/>
              </a:rPr>
              <a:t> </a:t>
            </a:r>
            <a:r>
              <a:rPr lang="en-US" altLang="en-US" dirty="0" err="1">
                <a:ea typeface="ＭＳ Ｐゴシック" pitchFamily="34" charset="-128"/>
              </a:rPr>
              <a:t>besoin</a:t>
            </a:r>
            <a:r>
              <a:rPr lang="en-US" altLang="en-US" dirty="0">
                <a:ea typeface="ＭＳ Ｐゴシック" pitchFamily="34" charset="-128"/>
              </a:rPr>
              <a:t> que </a:t>
            </a:r>
            <a:r>
              <a:rPr lang="en-US" altLang="en-US" dirty="0" err="1">
                <a:ea typeface="ＭＳ Ｐゴシック" pitchFamily="34" charset="-128"/>
              </a:rPr>
              <a:t>leurs</a:t>
            </a:r>
            <a:r>
              <a:rPr lang="en-US" altLang="en-US" dirty="0">
                <a:ea typeface="ＭＳ Ｐゴシック" pitchFamily="34" charset="-128"/>
              </a:rPr>
              <a:t> enfants </a:t>
            </a:r>
            <a:r>
              <a:rPr lang="en-US" altLang="en-US" dirty="0" err="1">
                <a:ea typeface="ＭＳ Ｐゴシック" pitchFamily="34" charset="-128"/>
              </a:rPr>
              <a:t>apportent</a:t>
            </a:r>
            <a:r>
              <a:rPr lang="en-US" altLang="en-US" dirty="0">
                <a:ea typeface="ＭＳ Ｐゴシック" pitchFamily="34" charset="-128"/>
              </a:rPr>
              <a:t> un </a:t>
            </a:r>
            <a:r>
              <a:rPr lang="en-US" altLang="en-US" dirty="0" err="1">
                <a:ea typeface="ＭＳ Ｐゴシック" pitchFamily="34" charset="-128"/>
              </a:rPr>
              <a:t>revenu</a:t>
            </a:r>
            <a:r>
              <a:rPr lang="en-US" altLang="en-US" dirty="0">
                <a:ea typeface="ＭＳ Ｐゴシック" pitchFamily="34" charset="-128"/>
              </a:rPr>
              <a:t> pour les aider </a:t>
            </a:r>
            <a:r>
              <a:rPr lang="en-US" altLang="en-US" dirty="0" err="1">
                <a:ea typeface="ＭＳ Ｐゴシック" pitchFamily="34" charset="-128"/>
              </a:rPr>
              <a:t>à</a:t>
            </a:r>
            <a:r>
              <a:rPr lang="en-US" altLang="en-US" dirty="0">
                <a:ea typeface="ＭＳ Ｐゴシック" pitchFamily="34" charset="-128"/>
              </a:rPr>
              <a:t> payer </a:t>
            </a:r>
            <a:r>
              <a:rPr lang="en-US" altLang="en-US" dirty="0" err="1">
                <a:ea typeface="ＭＳ Ｐゴシック" pitchFamily="34" charset="-128"/>
              </a:rPr>
              <a:t>leur</a:t>
            </a:r>
            <a:r>
              <a:rPr lang="en-US" altLang="en-US" dirty="0">
                <a:ea typeface="ＭＳ Ｐゴシック" pitchFamily="34" charset="-128"/>
              </a:rPr>
              <a:t> </a:t>
            </a:r>
            <a:r>
              <a:rPr lang="en-US" altLang="en-US" dirty="0" err="1">
                <a:ea typeface="ＭＳ Ｐゴシック" pitchFamily="34" charset="-128"/>
              </a:rPr>
              <a:t>nourriture</a:t>
            </a:r>
            <a:r>
              <a:rPr lang="en-US" altLang="en-US" dirty="0">
                <a:ea typeface="ＭＳ Ｐゴシック" pitchFamily="34" charset="-128"/>
              </a:rPr>
              <a:t>. </a:t>
            </a:r>
          </a:p>
          <a:p>
            <a:pPr marL="171450" indent="-171450" eaLnBrk="1" hangingPunct="1">
              <a:buFont typeface="Arial" panose="020B0604020202020204" pitchFamily="34" charset="0"/>
              <a:buChar char="•"/>
            </a:pPr>
            <a:r>
              <a:rPr lang="en-US" altLang="en-US" dirty="0" err="1">
                <a:ea typeface="ＭＳ Ｐゴシック" pitchFamily="34" charset="-128"/>
              </a:rPr>
              <a:t>Examinons-en</a:t>
            </a:r>
            <a:r>
              <a:rPr lang="en-US" altLang="en-US" dirty="0">
                <a:ea typeface="ＭＳ Ｐゴシック" pitchFamily="34" charset="-128"/>
              </a:rPr>
              <a:t> un </a:t>
            </a:r>
            <a:r>
              <a:rPr lang="en-US" altLang="en-US" dirty="0" err="1">
                <a:ea typeface="ＭＳ Ｐゴシック" pitchFamily="34" charset="-128"/>
              </a:rPr>
              <a:t>autre</a:t>
            </a:r>
            <a:r>
              <a:rPr lang="en-US" altLang="en-US" dirty="0">
                <a:ea typeface="ＭＳ Ｐゴシック" pitchFamily="34" charset="-128"/>
              </a:rPr>
              <a:t>... </a:t>
            </a:r>
            <a:r>
              <a:rPr lang="en-US" altLang="en-US" dirty="0" err="1">
                <a:ea typeface="ＭＳ Ｐゴシック" pitchFamily="34" charset="-128"/>
              </a:rPr>
              <a:t>L'hypothèse</a:t>
            </a:r>
            <a:r>
              <a:rPr lang="en-US" altLang="en-US" dirty="0">
                <a:ea typeface="ＭＳ Ｐゴシック" pitchFamily="34" charset="-128"/>
              </a:rPr>
              <a:t> </a:t>
            </a:r>
            <a:r>
              <a:rPr lang="en-US" altLang="en-US" dirty="0" err="1">
                <a:ea typeface="ＭＳ Ｐゴシック" pitchFamily="34" charset="-128"/>
              </a:rPr>
              <a:t>est</a:t>
            </a:r>
            <a:r>
              <a:rPr lang="en-US" altLang="en-US" dirty="0">
                <a:ea typeface="ＭＳ Ｐゴシック" pitchFamily="34" charset="-128"/>
              </a:rPr>
              <a:t> que les </a:t>
            </a:r>
            <a:r>
              <a:rPr lang="en-US" altLang="en-US" dirty="0" err="1">
                <a:ea typeface="ＭＳ Ｐゴシック" pitchFamily="34" charset="-128"/>
              </a:rPr>
              <a:t>personnes</a:t>
            </a:r>
            <a:r>
              <a:rPr lang="en-US" altLang="en-US" dirty="0">
                <a:ea typeface="ＭＳ Ｐゴシック" pitchFamily="34" charset="-128"/>
              </a:rPr>
              <a:t> qui </a:t>
            </a:r>
            <a:r>
              <a:rPr lang="en-US" altLang="en-US" dirty="0" err="1">
                <a:ea typeface="ＭＳ Ｐゴシック" pitchFamily="34" charset="-128"/>
              </a:rPr>
              <a:t>s'occupent</a:t>
            </a:r>
            <a:r>
              <a:rPr lang="en-US" altLang="en-US" dirty="0">
                <a:ea typeface="ＭＳ Ｐゴシック" pitchFamily="34" charset="-128"/>
              </a:rPr>
              <a:t> des enfants </a:t>
            </a:r>
            <a:r>
              <a:rPr lang="en-US" altLang="en-US" dirty="0" err="1">
                <a:ea typeface="ＭＳ Ｐゴシック" pitchFamily="34" charset="-128"/>
              </a:rPr>
              <a:t>peuvent</a:t>
            </a:r>
            <a:r>
              <a:rPr lang="en-US" altLang="en-US" dirty="0">
                <a:ea typeface="ＭＳ Ｐゴシック" pitchFamily="34" charset="-128"/>
              </a:rPr>
              <a:t> </a:t>
            </a:r>
            <a:r>
              <a:rPr lang="en-US" altLang="en-US" dirty="0" err="1">
                <a:ea typeface="ＭＳ Ｐゴシック" pitchFamily="34" charset="-128"/>
              </a:rPr>
              <a:t>trouver</a:t>
            </a:r>
            <a:r>
              <a:rPr lang="en-US" altLang="en-US" dirty="0">
                <a:ea typeface="ＭＳ Ｐゴシック" pitchFamily="34" charset="-128"/>
              </a:rPr>
              <a:t> </a:t>
            </a:r>
            <a:r>
              <a:rPr lang="en-US" altLang="en-US" dirty="0" err="1">
                <a:ea typeface="ＭＳ Ｐゴシック" pitchFamily="34" charset="-128"/>
              </a:rPr>
              <a:t>une</a:t>
            </a:r>
            <a:r>
              <a:rPr lang="en-US" altLang="en-US" dirty="0">
                <a:ea typeface="ＭＳ Ｐゴシック" pitchFamily="34" charset="-128"/>
              </a:rPr>
              <a:t> </a:t>
            </a:r>
            <a:r>
              <a:rPr lang="en-US" altLang="en-US" dirty="0" err="1">
                <a:ea typeface="ＭＳ Ｐゴシック" pitchFamily="34" charset="-128"/>
              </a:rPr>
              <a:t>garderie</a:t>
            </a:r>
            <a:r>
              <a:rPr lang="en-US" altLang="en-US" dirty="0">
                <a:ea typeface="ＭＳ Ｐゴシック" pitchFamily="34" charset="-128"/>
              </a:rPr>
              <a:t> pour </a:t>
            </a:r>
            <a:r>
              <a:rPr lang="en-US" altLang="en-US" dirty="0" err="1">
                <a:ea typeface="ＭＳ Ｐゴシック" pitchFamily="34" charset="-128"/>
              </a:rPr>
              <a:t>leurs</a:t>
            </a:r>
            <a:r>
              <a:rPr lang="en-US" altLang="en-US" dirty="0">
                <a:ea typeface="ＭＳ Ｐゴシック" pitchFamily="34" charset="-128"/>
              </a:rPr>
              <a:t> enfants </a:t>
            </a:r>
            <a:r>
              <a:rPr lang="en-US" altLang="en-US" dirty="0" err="1">
                <a:ea typeface="ＭＳ Ｐゴシック" pitchFamily="34" charset="-128"/>
              </a:rPr>
              <a:t>si</a:t>
            </a:r>
            <a:r>
              <a:rPr lang="en-US" altLang="en-US" dirty="0">
                <a:ea typeface="ＭＳ Ｐゴシック" pitchFamily="34" charset="-128"/>
              </a:rPr>
              <a:t> on </a:t>
            </a:r>
            <a:r>
              <a:rPr lang="en-US" altLang="en-US" dirty="0" err="1">
                <a:ea typeface="ＭＳ Ｐゴシック" pitchFamily="34" charset="-128"/>
              </a:rPr>
              <a:t>leur</a:t>
            </a:r>
            <a:r>
              <a:rPr lang="en-US" altLang="en-US" dirty="0">
                <a:ea typeface="ＭＳ Ｐゴシック" pitchFamily="34" charset="-128"/>
              </a:rPr>
              <a:t> propose un </a:t>
            </a:r>
            <a:r>
              <a:rPr lang="en-US" altLang="en-US" dirty="0" err="1">
                <a:ea typeface="ＭＳ Ｐゴシック" pitchFamily="34" charset="-128"/>
              </a:rPr>
              <a:t>emploi</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l'extérieur</a:t>
            </a:r>
            <a:r>
              <a:rPr lang="en-US" altLang="en-US" dirty="0">
                <a:ea typeface="ＭＳ Ｐゴシック" pitchFamily="34" charset="-128"/>
              </a:rPr>
              <a:t> du foyer.  Si </a:t>
            </a:r>
            <a:r>
              <a:rPr lang="en-US" altLang="en-US" dirty="0" err="1">
                <a:ea typeface="ＭＳ Ｐゴシック" pitchFamily="34" charset="-128"/>
              </a:rPr>
              <a:t>cette</a:t>
            </a:r>
            <a:r>
              <a:rPr lang="en-US" altLang="en-US" dirty="0">
                <a:ea typeface="ＭＳ Ｐゴシック" pitchFamily="34" charset="-128"/>
              </a:rPr>
              <a:t> </a:t>
            </a:r>
            <a:r>
              <a:rPr lang="en-US" altLang="en-US" dirty="0" err="1">
                <a:ea typeface="ＭＳ Ｐゴシック" pitchFamily="34" charset="-128"/>
              </a:rPr>
              <a:t>hypothèse</a:t>
            </a:r>
            <a:r>
              <a:rPr lang="en-US" altLang="en-US" dirty="0">
                <a:ea typeface="ＭＳ Ｐゴシック" pitchFamily="34" charset="-128"/>
              </a:rPr>
              <a:t> ne se </a:t>
            </a:r>
            <a:r>
              <a:rPr lang="en-US" altLang="en-US" dirty="0" err="1">
                <a:ea typeface="ＭＳ Ｐゴシック" pitchFamily="34" charset="-128"/>
              </a:rPr>
              <a:t>vérifie</a:t>
            </a:r>
            <a:r>
              <a:rPr lang="en-US" altLang="en-US" dirty="0">
                <a:ea typeface="ＭＳ Ｐゴシック" pitchFamily="34" charset="-128"/>
              </a:rPr>
              <a:t> pas, les femmes </a:t>
            </a:r>
            <a:r>
              <a:rPr lang="en-US" altLang="en-US" dirty="0" err="1">
                <a:ea typeface="ＭＳ Ｐゴシック" pitchFamily="34" charset="-128"/>
              </a:rPr>
              <a:t>peuvent</a:t>
            </a:r>
            <a:r>
              <a:rPr lang="en-US" altLang="en-US" dirty="0">
                <a:ea typeface="ＭＳ Ｐゴシック" pitchFamily="34" charset="-128"/>
              </a:rPr>
              <a:t> ne pas </a:t>
            </a:r>
            <a:r>
              <a:rPr lang="en-US" altLang="en-US" dirty="0" err="1">
                <a:ea typeface="ＭＳ Ｐゴシック" pitchFamily="34" charset="-128"/>
              </a:rPr>
              <a:t>participer</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la formation du </a:t>
            </a:r>
            <a:r>
              <a:rPr lang="en-US" altLang="en-US" dirty="0" err="1">
                <a:ea typeface="ＭＳ Ｐゴシック" pitchFamily="34" charset="-128"/>
              </a:rPr>
              <a:t>projet</a:t>
            </a:r>
            <a:r>
              <a:rPr lang="en-US" altLang="en-US" dirty="0">
                <a:ea typeface="ＭＳ Ｐゴシック" pitchFamily="34" charset="-128"/>
              </a:rPr>
              <a:t> et ne pas </a:t>
            </a:r>
            <a:r>
              <a:rPr lang="en-US" altLang="en-US" dirty="0" err="1">
                <a:ea typeface="ＭＳ Ｐゴシック" pitchFamily="34" charset="-128"/>
              </a:rPr>
              <a:t>chercher</a:t>
            </a:r>
            <a:r>
              <a:rPr lang="en-US" altLang="en-US" dirty="0">
                <a:ea typeface="ＭＳ Ｐゴシック" pitchFamily="34" charset="-128"/>
              </a:rPr>
              <a:t> un </a:t>
            </a:r>
            <a:r>
              <a:rPr lang="en-US" altLang="en-US" dirty="0" err="1">
                <a:ea typeface="ＭＳ Ｐゴシック" pitchFamily="34" charset="-128"/>
              </a:rPr>
              <a:t>emploi</a:t>
            </a:r>
            <a:r>
              <a:rPr lang="en-US" altLang="en-US" dirty="0">
                <a:ea typeface="ＭＳ Ｐゴシック" pitchFamily="34" charset="-128"/>
              </a:rPr>
              <a:t>, </a:t>
            </a:r>
            <a:r>
              <a:rPr lang="en-US" altLang="en-US" dirty="0" err="1">
                <a:ea typeface="ＭＳ Ｐゴシック" pitchFamily="34" charset="-128"/>
              </a:rPr>
              <a:t>ce</a:t>
            </a:r>
            <a:r>
              <a:rPr lang="en-US" altLang="en-US" dirty="0">
                <a:ea typeface="ＭＳ Ｐゴシック" pitchFamily="34" charset="-128"/>
              </a:rPr>
              <a:t> qui </a:t>
            </a:r>
            <a:r>
              <a:rPr lang="en-US" altLang="en-US" dirty="0" err="1">
                <a:ea typeface="ＭＳ Ｐゴシック" pitchFamily="34" charset="-128"/>
              </a:rPr>
              <a:t>pourrait</a:t>
            </a:r>
            <a:r>
              <a:rPr lang="en-US" altLang="en-US" dirty="0">
                <a:ea typeface="ＭＳ Ｐゴシック" pitchFamily="34" charset="-128"/>
              </a:rPr>
              <a:t> </a:t>
            </a:r>
            <a:r>
              <a:rPr lang="en-US" altLang="en-US" dirty="0" err="1">
                <a:ea typeface="ＭＳ Ｐゴシック" pitchFamily="34" charset="-128"/>
              </a:rPr>
              <a:t>accroître</a:t>
            </a:r>
            <a:r>
              <a:rPr lang="en-US" altLang="en-US" dirty="0">
                <a:ea typeface="ＭＳ Ｐゴシック" pitchFamily="34" charset="-128"/>
              </a:rPr>
              <a:t> le </a:t>
            </a:r>
            <a:r>
              <a:rPr lang="en-US" altLang="en-US" dirty="0" err="1">
                <a:ea typeface="ＭＳ Ｐゴシック" pitchFamily="34" charset="-128"/>
              </a:rPr>
              <a:t>recours</a:t>
            </a:r>
            <a:r>
              <a:rPr lang="en-US" altLang="en-US" dirty="0">
                <a:ea typeface="ＭＳ Ｐゴシック" pitchFamily="34" charset="-128"/>
              </a:rPr>
              <a:t> au travail des enfants.</a:t>
            </a:r>
          </a:p>
          <a:p>
            <a:pPr marL="0" indent="0" eaLnBrk="1" hangingPunct="1">
              <a:buFont typeface="Arial" panose="020B0604020202020204" pitchFamily="34" charset="0"/>
              <a:buNone/>
            </a:pPr>
            <a:r>
              <a:rPr lang="en-US" altLang="en-US" dirty="0">
                <a:ea typeface="ＭＳ Ｐゴシック" pitchFamily="34" charset="-128"/>
              </a:rPr>
              <a:t>Une </a:t>
            </a:r>
            <a:r>
              <a:rPr lang="en-US" altLang="en-US" dirty="0" err="1">
                <a:ea typeface="ＭＳ Ｐゴシック" pitchFamily="34" charset="-128"/>
              </a:rPr>
              <a:t>fois</a:t>
            </a:r>
            <a:r>
              <a:rPr lang="en-US" altLang="en-US" dirty="0">
                <a:ea typeface="ＭＳ Ｐゴシック" pitchFamily="34" charset="-128"/>
              </a:rPr>
              <a:t> que la </a:t>
            </a:r>
            <a:r>
              <a:rPr lang="en-US" altLang="en-US" dirty="0" err="1">
                <a:ea typeface="ＭＳ Ｐゴシック" pitchFamily="34" charset="-128"/>
              </a:rPr>
              <a:t>liste</a:t>
            </a:r>
            <a:r>
              <a:rPr lang="en-US" altLang="en-US" dirty="0">
                <a:ea typeface="ＭＳ Ｐゴシック" pitchFamily="34" charset="-128"/>
              </a:rPr>
              <a:t> des </a:t>
            </a:r>
            <a:r>
              <a:rPr lang="en-US" altLang="en-US" dirty="0" err="1">
                <a:ea typeface="ＭＳ Ｐゴシック" pitchFamily="34" charset="-128"/>
              </a:rPr>
              <a:t>hypothèses</a:t>
            </a:r>
            <a:r>
              <a:rPr lang="en-US" altLang="en-US" dirty="0">
                <a:ea typeface="ＭＳ Ｐゴシック" pitchFamily="34" charset="-128"/>
              </a:rPr>
              <a:t> et des </a:t>
            </a:r>
            <a:r>
              <a:rPr lang="en-US" altLang="en-US" dirty="0" err="1">
                <a:ea typeface="ＭＳ Ｐゴシック" pitchFamily="34" charset="-128"/>
              </a:rPr>
              <a:t>risques</a:t>
            </a:r>
            <a:r>
              <a:rPr lang="en-US" altLang="en-US" dirty="0">
                <a:ea typeface="ＭＳ Ｐゴシック" pitchFamily="34" charset="-128"/>
              </a:rPr>
              <a:t> critiques </a:t>
            </a:r>
            <a:r>
              <a:rPr lang="en-US" altLang="en-US" dirty="0" err="1">
                <a:ea typeface="ＭＳ Ｐゴシック" pitchFamily="34" charset="-128"/>
              </a:rPr>
              <a:t>est</a:t>
            </a:r>
            <a:r>
              <a:rPr lang="en-US" altLang="en-US" dirty="0">
                <a:ea typeface="ＭＳ Ｐゴシック" pitchFamily="34" charset="-128"/>
              </a:rPr>
              <a:t> </a:t>
            </a:r>
            <a:r>
              <a:rPr lang="en-US" altLang="en-US" dirty="0" err="1">
                <a:ea typeface="ＭＳ Ｐゴシック" pitchFamily="34" charset="-128"/>
              </a:rPr>
              <a:t>établie</a:t>
            </a:r>
            <a:r>
              <a:rPr lang="en-US" altLang="en-US" dirty="0">
                <a:ea typeface="ＭＳ Ｐゴシック" pitchFamily="34" charset="-128"/>
              </a:rPr>
              <a:t>, il faut se poser la question </a:t>
            </a:r>
            <a:r>
              <a:rPr lang="en-US" altLang="en-US" dirty="0" err="1">
                <a:ea typeface="ＭＳ Ｐゴシック" pitchFamily="34" charset="-128"/>
              </a:rPr>
              <a:t>suivante</a:t>
            </a:r>
            <a:r>
              <a:rPr lang="en-US" altLang="en-US" dirty="0">
                <a:ea typeface="ＭＳ Ｐゴシック" pitchFamily="34" charset="-128"/>
              </a:rPr>
              <a:t> :</a:t>
            </a:r>
          </a:p>
          <a:p>
            <a:pPr marL="0" indent="0" eaLnBrk="1" hangingPunct="1">
              <a:buFont typeface="Arial" panose="020B0604020202020204" pitchFamily="34" charset="0"/>
              <a:buNone/>
            </a:pPr>
            <a:r>
              <a:rPr lang="en-US" altLang="en-US" dirty="0">
                <a:ea typeface="ＭＳ Ｐゴシック" pitchFamily="34" charset="-128"/>
              </a:rPr>
              <a:t>Le </a:t>
            </a:r>
            <a:r>
              <a:rPr lang="en-US" altLang="en-US" dirty="0" err="1">
                <a:ea typeface="ＭＳ Ｐゴシック" pitchFamily="34" charset="-128"/>
              </a:rPr>
              <a:t>projet</a:t>
            </a:r>
            <a:r>
              <a:rPr lang="en-US" altLang="en-US" dirty="0">
                <a:ea typeface="ＭＳ Ｐゴシック" pitchFamily="34" charset="-128"/>
              </a:rPr>
              <a:t> </a:t>
            </a:r>
            <a:r>
              <a:rPr lang="en-US" altLang="en-US" dirty="0" err="1">
                <a:ea typeface="ＭＳ Ｐゴシック" pitchFamily="34" charset="-128"/>
              </a:rPr>
              <a:t>peut</a:t>
            </a:r>
            <a:r>
              <a:rPr lang="en-US" altLang="en-US" dirty="0">
                <a:ea typeface="ＭＳ Ｐゴシック" pitchFamily="34" charset="-128"/>
              </a:rPr>
              <a:t>-il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conçu</a:t>
            </a:r>
            <a:r>
              <a:rPr lang="en-US" altLang="en-US" dirty="0">
                <a:ea typeface="ＭＳ Ｐゴシック" pitchFamily="34" charset="-128"/>
              </a:rPr>
              <a:t> pour </a:t>
            </a:r>
            <a:r>
              <a:rPr lang="en-US" altLang="en-US" dirty="0" err="1">
                <a:ea typeface="ＭＳ Ｐゴシック" pitchFamily="34" charset="-128"/>
              </a:rPr>
              <a:t>atténuer</a:t>
            </a:r>
            <a:r>
              <a:rPr lang="en-US" altLang="en-US" dirty="0">
                <a:ea typeface="ＭＳ Ｐゴシック" pitchFamily="34" charset="-128"/>
              </a:rPr>
              <a:t> </a:t>
            </a:r>
            <a:r>
              <a:rPr lang="en-US" altLang="en-US" dirty="0" err="1">
                <a:ea typeface="ＭＳ Ｐゴシック" pitchFamily="34" charset="-128"/>
              </a:rPr>
              <a:t>ces</a:t>
            </a:r>
            <a:r>
              <a:rPr lang="en-US" altLang="en-US" dirty="0">
                <a:ea typeface="ＭＳ Ｐゴシック" pitchFamily="34" charset="-128"/>
              </a:rPr>
              <a:t> </a:t>
            </a:r>
            <a:r>
              <a:rPr lang="en-US" altLang="en-US" dirty="0" err="1">
                <a:ea typeface="ＭＳ Ｐゴシック" pitchFamily="34" charset="-128"/>
              </a:rPr>
              <a:t>risques</a:t>
            </a:r>
            <a:r>
              <a:rPr lang="en-US" altLang="en-US" dirty="0">
                <a:ea typeface="ＭＳ Ｐゴシック" pitchFamily="34" charset="-128"/>
              </a:rPr>
              <a:t> ?</a:t>
            </a:r>
          </a:p>
          <a:p>
            <a:pPr marL="0" indent="0" eaLnBrk="1" hangingPunct="1">
              <a:buFont typeface="Arial" panose="020B0604020202020204" pitchFamily="34" charset="0"/>
              <a:buNone/>
            </a:pPr>
            <a:r>
              <a:rPr lang="en-US" altLang="en-US" dirty="0" err="1">
                <a:ea typeface="ＭＳ Ｐゴシック" pitchFamily="34" charset="-128"/>
              </a:rPr>
              <a:t>Certaines</a:t>
            </a:r>
            <a:r>
              <a:rPr lang="en-US" altLang="en-US" dirty="0">
                <a:ea typeface="ＭＳ Ｐゴシック" pitchFamily="34" charset="-128"/>
              </a:rPr>
              <a:t> de </a:t>
            </a:r>
            <a:r>
              <a:rPr lang="en-US" altLang="en-US" dirty="0" err="1">
                <a:ea typeface="ＭＳ Ｐゴシック" pitchFamily="34" charset="-128"/>
              </a:rPr>
              <a:t>ces</a:t>
            </a:r>
            <a:r>
              <a:rPr lang="en-US" altLang="en-US" dirty="0">
                <a:ea typeface="ＭＳ Ｐゴシック" pitchFamily="34" charset="-128"/>
              </a:rPr>
              <a:t> </a:t>
            </a:r>
            <a:r>
              <a:rPr lang="en-US" altLang="en-US" dirty="0" err="1">
                <a:ea typeface="ＭＳ Ｐゴシック" pitchFamily="34" charset="-128"/>
              </a:rPr>
              <a:t>hypothèses</a:t>
            </a:r>
            <a:r>
              <a:rPr lang="en-US" altLang="en-US" dirty="0">
                <a:ea typeface="ＭＳ Ｐゴシック" pitchFamily="34" charset="-128"/>
              </a:rPr>
              <a:t> </a:t>
            </a:r>
            <a:r>
              <a:rPr lang="en-US" altLang="en-US" dirty="0" err="1">
                <a:ea typeface="ＭＳ Ｐゴシック" pitchFamily="34" charset="-128"/>
              </a:rPr>
              <a:t>sont-elles</a:t>
            </a:r>
            <a:r>
              <a:rPr lang="en-US" altLang="en-US" dirty="0">
                <a:ea typeface="ＭＳ Ｐゴシック" pitchFamily="34" charset="-128"/>
              </a:rPr>
              <a:t> fatales ?</a:t>
            </a:r>
          </a:p>
          <a:p>
            <a:pPr marL="0" indent="0" eaLnBrk="1" hangingPunct="1">
              <a:buFont typeface="Arial" panose="020B0604020202020204" pitchFamily="34" charset="0"/>
              <a:buNone/>
            </a:pPr>
            <a:r>
              <a:rPr lang="en-US" altLang="en-US" dirty="0" err="1">
                <a:ea typeface="ＭＳ Ｐゴシック" pitchFamily="34" charset="-128"/>
              </a:rPr>
              <a:t>S'il</a:t>
            </a:r>
            <a:r>
              <a:rPr lang="en-US" altLang="en-US" dirty="0">
                <a:ea typeface="ＭＳ Ｐゴシック" pitchFamily="34" charset="-128"/>
              </a:rPr>
              <a:t> </a:t>
            </a:r>
            <a:r>
              <a:rPr lang="en-US" altLang="en-US" dirty="0" err="1">
                <a:ea typeface="ＭＳ Ｐゴシック" pitchFamily="34" charset="-128"/>
              </a:rPr>
              <a:t>s'agit</a:t>
            </a:r>
            <a:r>
              <a:rPr lang="en-US" altLang="en-US" dirty="0">
                <a:ea typeface="ＭＳ Ｐゴシック" pitchFamily="34" charset="-128"/>
              </a:rPr>
              <a:t> </a:t>
            </a:r>
            <a:r>
              <a:rPr lang="en-US" altLang="en-US" dirty="0" err="1">
                <a:ea typeface="ＭＳ Ｐゴシック" pitchFamily="34" charset="-128"/>
              </a:rPr>
              <a:t>d'hypothèses</a:t>
            </a:r>
            <a:r>
              <a:rPr lang="en-US" altLang="en-US" dirty="0">
                <a:ea typeface="ＭＳ Ｐゴシック" pitchFamily="34" charset="-128"/>
              </a:rPr>
              <a:t> fatales et </a:t>
            </a:r>
            <a:r>
              <a:rPr lang="en-US" altLang="en-US" dirty="0" err="1">
                <a:ea typeface="ＭＳ Ｐゴシック" pitchFamily="34" charset="-128"/>
              </a:rPr>
              <a:t>qu'elles</a:t>
            </a:r>
            <a:r>
              <a:rPr lang="en-US" altLang="en-US" dirty="0">
                <a:ea typeface="ＭＳ Ｐゴシック" pitchFamily="34" charset="-128"/>
              </a:rPr>
              <a:t> ne </a:t>
            </a:r>
            <a:r>
              <a:rPr lang="en-US" altLang="en-US" dirty="0" err="1">
                <a:ea typeface="ＭＳ Ｐゴシック" pitchFamily="34" charset="-128"/>
              </a:rPr>
              <a:t>peuvent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atténuées</a:t>
            </a:r>
            <a:r>
              <a:rPr lang="en-US" altLang="en-US" dirty="0">
                <a:ea typeface="ＭＳ Ｐゴシック" pitchFamily="34" charset="-128"/>
              </a:rPr>
              <a:t>, faut-il revoir </a:t>
            </a:r>
            <a:r>
              <a:rPr lang="en-US" altLang="en-US" dirty="0" err="1">
                <a:ea typeface="ＭＳ Ｐゴシック" pitchFamily="34" charset="-128"/>
              </a:rPr>
              <a:t>certains</a:t>
            </a:r>
            <a:r>
              <a:rPr lang="en-US" altLang="en-US" dirty="0">
                <a:ea typeface="ＭＳ Ｐゴシック" pitchFamily="34" charset="-128"/>
              </a:rPr>
              <a:t> aspects du </a:t>
            </a:r>
            <a:r>
              <a:rPr lang="en-US" altLang="en-US" dirty="0" err="1">
                <a:ea typeface="ＭＳ Ｐゴシック" pitchFamily="34" charset="-128"/>
              </a:rPr>
              <a:t>projet</a:t>
            </a:r>
            <a:r>
              <a:rPr lang="en-US" altLang="en-US" dirty="0">
                <a:ea typeface="ＭＳ Ｐゴシック" pitchFamily="34" charset="-128"/>
              </a:rPr>
              <a:t> ?</a:t>
            </a:r>
          </a:p>
        </p:txBody>
      </p:sp>
    </p:spTree>
    <p:extLst>
      <p:ext uri="{BB962C8B-B14F-4D97-AF65-F5344CB8AC3E}">
        <p14:creationId xmlns:p14="http://schemas.microsoft.com/office/powerpoint/2010/main" val="524420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 </a:t>
            </a:r>
            <a:r>
              <a:rPr lang="en-US" dirty="0" err="1"/>
              <a:t>est</a:t>
            </a:r>
            <a:r>
              <a:rPr lang="en-US" dirty="0"/>
              <a:t> important </a:t>
            </a:r>
            <a:r>
              <a:rPr lang="en-US" dirty="0" err="1"/>
              <a:t>d'examiner</a:t>
            </a:r>
            <a:r>
              <a:rPr lang="en-US" dirty="0"/>
              <a:t> les </a:t>
            </a:r>
            <a:r>
              <a:rPr lang="en-US" dirty="0" err="1"/>
              <a:t>Hypothèses</a:t>
            </a:r>
            <a:r>
              <a:rPr lang="en-US" dirty="0"/>
              <a:t> critiques et les </a:t>
            </a:r>
            <a:r>
              <a:rPr lang="en-US" dirty="0" err="1"/>
              <a:t>risques</a:t>
            </a:r>
            <a:r>
              <a:rPr lang="en-US" dirty="0"/>
              <a:t> </a:t>
            </a:r>
            <a:r>
              <a:rPr lang="en-US" dirty="0" err="1"/>
              <a:t>à</a:t>
            </a:r>
            <a:r>
              <a:rPr lang="en-US" dirty="0"/>
              <a:t> </a:t>
            </a:r>
            <a:r>
              <a:rPr lang="en-US" dirty="0" err="1"/>
              <a:t>différents</a:t>
            </a:r>
            <a:r>
              <a:rPr lang="en-US" dirty="0"/>
              <a:t> </a:t>
            </a:r>
            <a:r>
              <a:rPr lang="en-US" dirty="0" err="1"/>
              <a:t>niveaux</a:t>
            </a:r>
            <a:r>
              <a:rPr lang="en-US" dirty="0"/>
              <a:t> de la </a:t>
            </a:r>
            <a:r>
              <a:rPr lang="en-US" dirty="0" err="1"/>
              <a:t>chaîne</a:t>
            </a:r>
            <a:r>
              <a:rPr lang="en-US" dirty="0"/>
              <a:t> de </a:t>
            </a:r>
            <a:r>
              <a:rPr lang="en-US" dirty="0" err="1"/>
              <a:t>résultats</a:t>
            </a:r>
            <a:r>
              <a:rPr lang="en-US" dirty="0"/>
              <a:t>.  </a:t>
            </a:r>
            <a:r>
              <a:rPr lang="en-US" dirty="0" err="1"/>
              <a:t>Regardons</a:t>
            </a:r>
            <a:r>
              <a:rPr lang="en-US" dirty="0"/>
              <a:t> </a:t>
            </a:r>
            <a:r>
              <a:rPr lang="en-US" dirty="0" err="1"/>
              <a:t>l'exemple</a:t>
            </a:r>
            <a:r>
              <a:rPr lang="en-US" dirty="0"/>
              <a:t> </a:t>
            </a:r>
            <a:r>
              <a:rPr lang="en-US" dirty="0" err="1"/>
              <a:t>à</a:t>
            </a:r>
            <a:r>
              <a:rPr lang="en-US" dirty="0"/>
              <a:t> </a:t>
            </a:r>
            <a:r>
              <a:rPr lang="en-US" dirty="0" err="1"/>
              <a:t>l'écran</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En</a:t>
            </a:r>
            <a:r>
              <a:rPr lang="en-US" dirty="0"/>
              <a:t> </a:t>
            </a:r>
            <a:r>
              <a:rPr lang="en-US" dirty="0" err="1"/>
              <a:t>travaillant</a:t>
            </a:r>
            <a:r>
              <a:rPr lang="en-US" dirty="0"/>
              <a:t> de bas </a:t>
            </a:r>
            <a:r>
              <a:rPr lang="en-US" dirty="0" err="1"/>
              <a:t>en</a:t>
            </a:r>
            <a:r>
              <a:rPr lang="en-US" dirty="0"/>
              <a:t> haut, la </a:t>
            </a:r>
            <a:r>
              <a:rPr lang="en-US" dirty="0" err="1"/>
              <a:t>logique</a:t>
            </a:r>
            <a:r>
              <a:rPr lang="en-US" dirty="0"/>
              <a:t> </a:t>
            </a:r>
            <a:r>
              <a:rPr lang="en-US" dirty="0" err="1"/>
              <a:t>est</a:t>
            </a:r>
            <a:r>
              <a:rPr lang="en-US" dirty="0"/>
              <a:t> que </a:t>
            </a:r>
            <a:r>
              <a:rPr lang="en-US" dirty="0" err="1"/>
              <a:t>si</a:t>
            </a:r>
            <a:r>
              <a:rPr lang="en-US" dirty="0"/>
              <a:t>...." </a:t>
            </a:r>
            <a:r>
              <a:rPr lang="en-US" dirty="0" err="1"/>
              <a:t>Amélioration</a:t>
            </a:r>
            <a:r>
              <a:rPr lang="en-US" dirty="0"/>
              <a:t> des </a:t>
            </a:r>
            <a:r>
              <a:rPr lang="en-US" dirty="0" err="1"/>
              <a:t>connaissances</a:t>
            </a:r>
            <a:r>
              <a:rPr lang="en-US" dirty="0"/>
              <a:t> des </a:t>
            </a:r>
            <a:r>
              <a:rPr lang="en-US" dirty="0" err="1"/>
              <a:t>inspecteurs</a:t>
            </a:r>
            <a:r>
              <a:rPr lang="en-US" dirty="0"/>
              <a:t> du travail du </a:t>
            </a:r>
            <a:r>
              <a:rPr lang="en-US" dirty="0" err="1"/>
              <a:t>gouvernement</a:t>
            </a:r>
            <a:r>
              <a:rPr lang="en-US" dirty="0"/>
              <a:t> dans les </a:t>
            </a:r>
            <a:r>
              <a:rPr lang="en-US" dirty="0" err="1"/>
              <a:t>communautés</a:t>
            </a:r>
            <a:r>
              <a:rPr lang="en-US" dirty="0"/>
              <a:t> </a:t>
            </a:r>
            <a:r>
              <a:rPr lang="en-US" dirty="0" err="1"/>
              <a:t>ciblées</a:t>
            </a:r>
            <a:r>
              <a:rPr lang="en-US" dirty="0"/>
              <a:t>" </a:t>
            </a:r>
            <a:r>
              <a:rPr lang="en-US" dirty="0" err="1"/>
              <a:t>alors</a:t>
            </a:r>
            <a:r>
              <a:rPr lang="en-US" dirty="0"/>
              <a:t> il y aura "</a:t>
            </a:r>
            <a:r>
              <a:rPr lang="en-US" dirty="0" err="1"/>
              <a:t>Amélioration</a:t>
            </a:r>
            <a:r>
              <a:rPr lang="en-US" dirty="0"/>
              <a:t> de </a:t>
            </a:r>
            <a:r>
              <a:rPr lang="en-US" dirty="0" err="1"/>
              <a:t>l'application</a:t>
            </a:r>
            <a:r>
              <a:rPr lang="en-US" dirty="0"/>
              <a:t> des </a:t>
            </a:r>
            <a:r>
              <a:rPr lang="en-US" dirty="0" err="1"/>
              <a:t>lois</a:t>
            </a:r>
            <a:r>
              <a:rPr lang="en-US" dirty="0"/>
              <a:t> du travail par les </a:t>
            </a:r>
            <a:r>
              <a:rPr lang="en-US" dirty="0" err="1"/>
              <a:t>inspecteurs</a:t>
            </a:r>
            <a:r>
              <a:rPr lang="en-US" dirty="0"/>
              <a:t> du </a:t>
            </a:r>
            <a:r>
              <a:rPr lang="en-US" dirty="0" err="1"/>
              <a:t>gouvernement</a:t>
            </a:r>
            <a:r>
              <a:rPr lang="en-US" dirty="0"/>
              <a:t> dans les </a:t>
            </a:r>
            <a:r>
              <a:rPr lang="en-US" dirty="0" err="1"/>
              <a:t>communautés</a:t>
            </a:r>
            <a:r>
              <a:rPr lang="en-US" dirty="0"/>
              <a:t> </a:t>
            </a:r>
            <a:r>
              <a:rPr lang="en-US" dirty="0" err="1"/>
              <a:t>ciblées</a:t>
            </a:r>
            <a:r>
              <a:rPr lang="en-US" dirty="0"/>
              <a:t>". </a:t>
            </a:r>
          </a:p>
          <a:p>
            <a:pPr marL="171450" indent="-171450">
              <a:buFont typeface="Arial" panose="020B0604020202020204" pitchFamily="34" charset="0"/>
              <a:buChar char="•"/>
            </a:pPr>
            <a:r>
              <a:rPr lang="en-US" dirty="0" err="1"/>
              <a:t>Cependant</a:t>
            </a:r>
            <a:r>
              <a:rPr lang="en-US" dirty="0"/>
              <a:t>, il y a </a:t>
            </a:r>
            <a:r>
              <a:rPr lang="en-US" dirty="0" err="1"/>
              <a:t>une</a:t>
            </a:r>
            <a:r>
              <a:rPr lang="en-US" dirty="0"/>
              <a:t> </a:t>
            </a:r>
            <a:r>
              <a:rPr lang="en-US" dirty="0" err="1"/>
              <a:t>hypothèse</a:t>
            </a:r>
            <a:r>
              <a:rPr lang="en-US" dirty="0"/>
              <a:t> </a:t>
            </a:r>
            <a:r>
              <a:rPr lang="en-US" dirty="0" err="1"/>
              <a:t>selon</a:t>
            </a:r>
            <a:r>
              <a:rPr lang="en-US" dirty="0"/>
              <a:t> </a:t>
            </a:r>
            <a:r>
              <a:rPr lang="en-US" dirty="0" err="1"/>
              <a:t>laquelle</a:t>
            </a:r>
            <a:r>
              <a:rPr lang="en-US" dirty="0"/>
              <a:t> le </a:t>
            </a:r>
            <a:r>
              <a:rPr lang="en-US" dirty="0" err="1"/>
              <a:t>gouvernement</a:t>
            </a:r>
            <a:r>
              <a:rPr lang="en-US" dirty="0"/>
              <a:t> dispose du personnel </a:t>
            </a:r>
            <a:r>
              <a:rPr lang="en-US" dirty="0" err="1"/>
              <a:t>nécessaire</a:t>
            </a:r>
            <a:r>
              <a:rPr lang="en-US" dirty="0"/>
              <a:t> pour </a:t>
            </a:r>
            <a:r>
              <a:rPr lang="en-US" dirty="0" err="1"/>
              <a:t>mener</a:t>
            </a:r>
            <a:r>
              <a:rPr lang="en-US" dirty="0"/>
              <a:t> le </a:t>
            </a:r>
            <a:r>
              <a:rPr lang="en-US" dirty="0" err="1"/>
              <a:t>nombre</a:t>
            </a:r>
            <a:r>
              <a:rPr lang="en-US" dirty="0"/>
              <a:t> </a:t>
            </a:r>
            <a:r>
              <a:rPr lang="en-US" dirty="0" err="1"/>
              <a:t>d'inspections</a:t>
            </a:r>
            <a:r>
              <a:rPr lang="en-US" dirty="0"/>
              <a:t> </a:t>
            </a:r>
            <a:r>
              <a:rPr lang="en-US" dirty="0" err="1"/>
              <a:t>requis</a:t>
            </a:r>
            <a:r>
              <a:rPr lang="en-US" dirty="0"/>
              <a:t>. Le </a:t>
            </a:r>
            <a:r>
              <a:rPr lang="en-US" dirty="0" err="1"/>
              <a:t>risque</a:t>
            </a:r>
            <a:r>
              <a:rPr lang="en-US" dirty="0"/>
              <a:t> </a:t>
            </a:r>
            <a:r>
              <a:rPr lang="en-US" dirty="0" err="1"/>
              <a:t>est</a:t>
            </a:r>
            <a:r>
              <a:rPr lang="en-US" dirty="0"/>
              <a:t> que </a:t>
            </a:r>
            <a:r>
              <a:rPr lang="en-US" dirty="0" err="1"/>
              <a:t>si</a:t>
            </a:r>
            <a:r>
              <a:rPr lang="en-US" dirty="0"/>
              <a:t> </a:t>
            </a:r>
            <a:r>
              <a:rPr lang="en-US" dirty="0" err="1"/>
              <a:t>l'hypothèse</a:t>
            </a:r>
            <a:r>
              <a:rPr lang="en-US" dirty="0"/>
              <a:t> </a:t>
            </a:r>
            <a:r>
              <a:rPr lang="en-US" dirty="0" err="1"/>
              <a:t>selon</a:t>
            </a:r>
            <a:r>
              <a:rPr lang="en-US" dirty="0"/>
              <a:t> </a:t>
            </a:r>
            <a:r>
              <a:rPr lang="en-US" dirty="0" err="1"/>
              <a:t>laquelle</a:t>
            </a:r>
            <a:r>
              <a:rPr lang="en-US" dirty="0"/>
              <a:t> il y a </a:t>
            </a:r>
            <a:r>
              <a:rPr lang="en-US" dirty="0" err="1"/>
              <a:t>suffisamment</a:t>
            </a:r>
            <a:r>
              <a:rPr lang="en-US" dirty="0"/>
              <a:t> </a:t>
            </a:r>
            <a:r>
              <a:rPr lang="en-US" dirty="0" err="1"/>
              <a:t>d'inspecteurs</a:t>
            </a:r>
            <a:r>
              <a:rPr lang="en-US" dirty="0"/>
              <a:t> ne se </a:t>
            </a:r>
            <a:r>
              <a:rPr lang="en-US" dirty="0" err="1"/>
              <a:t>vérifie</a:t>
            </a:r>
            <a:r>
              <a:rPr lang="en-US" dirty="0"/>
              <a:t> pas, les </a:t>
            </a:r>
            <a:r>
              <a:rPr lang="en-US" dirty="0" err="1"/>
              <a:t>entreprises</a:t>
            </a:r>
            <a:r>
              <a:rPr lang="en-US" dirty="0"/>
              <a:t> ne </a:t>
            </a:r>
            <a:r>
              <a:rPr lang="en-US" dirty="0" err="1"/>
              <a:t>seront</a:t>
            </a:r>
            <a:r>
              <a:rPr lang="en-US" dirty="0"/>
              <a:t> pas </a:t>
            </a:r>
            <a:r>
              <a:rPr lang="en-US" dirty="0" err="1"/>
              <a:t>inspectées</a:t>
            </a:r>
            <a:r>
              <a:rPr lang="en-US" dirty="0"/>
              <a:t>. </a:t>
            </a:r>
          </a:p>
          <a:p>
            <a:pPr marL="171450" indent="-171450">
              <a:buFont typeface="Arial" panose="020B0604020202020204" pitchFamily="34" charset="0"/>
              <a:buChar char="•"/>
            </a:pPr>
            <a:r>
              <a:rPr lang="en-US" dirty="0" err="1"/>
              <a:t>Maintenant</a:t>
            </a:r>
            <a:r>
              <a:rPr lang="en-US" dirty="0"/>
              <a:t>, </a:t>
            </a:r>
            <a:r>
              <a:rPr lang="en-US" dirty="0" err="1"/>
              <a:t>si</a:t>
            </a:r>
            <a:r>
              <a:rPr lang="en-US" dirty="0"/>
              <a:t> </a:t>
            </a:r>
            <a:r>
              <a:rPr lang="en-US" dirty="0" err="1"/>
              <a:t>l'on</a:t>
            </a:r>
            <a:r>
              <a:rPr lang="en-US" dirty="0"/>
              <a:t> </a:t>
            </a:r>
            <a:r>
              <a:rPr lang="en-US" dirty="0" err="1"/>
              <a:t>regarde</a:t>
            </a:r>
            <a:r>
              <a:rPr lang="en-US" dirty="0"/>
              <a:t> le </a:t>
            </a:r>
            <a:r>
              <a:rPr lang="en-US" dirty="0" err="1"/>
              <a:t>niveau</a:t>
            </a:r>
            <a:r>
              <a:rPr lang="en-US" dirty="0"/>
              <a:t> </a:t>
            </a:r>
            <a:r>
              <a:rPr lang="en-US" dirty="0" err="1"/>
              <a:t>suivant</a:t>
            </a:r>
            <a:r>
              <a:rPr lang="en-US" dirty="0"/>
              <a:t>, </a:t>
            </a:r>
            <a:r>
              <a:rPr lang="en-US" dirty="0" err="1"/>
              <a:t>S'il</a:t>
            </a:r>
            <a:r>
              <a:rPr lang="en-US" dirty="0"/>
              <a:t> y a " Une </a:t>
            </a:r>
            <a:r>
              <a:rPr lang="en-US" dirty="0" err="1"/>
              <a:t>meilleure</a:t>
            </a:r>
            <a:r>
              <a:rPr lang="en-US" dirty="0"/>
              <a:t> application des </a:t>
            </a:r>
            <a:r>
              <a:rPr lang="en-US" dirty="0" err="1"/>
              <a:t>lois</a:t>
            </a:r>
            <a:r>
              <a:rPr lang="en-US" dirty="0"/>
              <a:t> du travail par les </a:t>
            </a:r>
            <a:r>
              <a:rPr lang="en-US" dirty="0" err="1"/>
              <a:t>inspecteurs</a:t>
            </a:r>
            <a:r>
              <a:rPr lang="en-US" dirty="0"/>
              <a:t> du </a:t>
            </a:r>
            <a:r>
              <a:rPr lang="en-US" dirty="0" err="1"/>
              <a:t>gouvernement</a:t>
            </a:r>
            <a:r>
              <a:rPr lang="en-US" dirty="0"/>
              <a:t> dans les </a:t>
            </a:r>
            <a:r>
              <a:rPr lang="en-US" dirty="0" err="1"/>
              <a:t>communautés</a:t>
            </a:r>
            <a:r>
              <a:rPr lang="en-US" dirty="0"/>
              <a:t> </a:t>
            </a:r>
            <a:r>
              <a:rPr lang="en-US" dirty="0" err="1"/>
              <a:t>ciblées</a:t>
            </a:r>
            <a:r>
              <a:rPr lang="en-US" dirty="0"/>
              <a:t> ", </a:t>
            </a:r>
            <a:r>
              <a:rPr lang="en-US" dirty="0" err="1"/>
              <a:t>alors</a:t>
            </a:r>
            <a:r>
              <a:rPr lang="en-US" dirty="0"/>
              <a:t> nous </a:t>
            </a:r>
            <a:r>
              <a:rPr lang="en-US" dirty="0" err="1"/>
              <a:t>pourrions</a:t>
            </a:r>
            <a:r>
              <a:rPr lang="en-US" dirty="0"/>
              <a:t> </a:t>
            </a:r>
            <a:r>
              <a:rPr lang="en-US" dirty="0" err="1"/>
              <a:t>espérer</a:t>
            </a:r>
            <a:r>
              <a:rPr lang="en-US" dirty="0"/>
              <a:t> </a:t>
            </a:r>
            <a:r>
              <a:rPr lang="en-US" dirty="0" err="1"/>
              <a:t>voir</a:t>
            </a:r>
            <a:r>
              <a:rPr lang="en-US" dirty="0"/>
              <a:t> " Une </a:t>
            </a:r>
            <a:r>
              <a:rPr lang="en-US" dirty="0" err="1"/>
              <a:t>réduction</a:t>
            </a:r>
            <a:r>
              <a:rPr lang="en-US" dirty="0"/>
              <a:t> des incidences des violations du travail dans les </a:t>
            </a:r>
            <a:r>
              <a:rPr lang="en-US" dirty="0" err="1"/>
              <a:t>communautés</a:t>
            </a:r>
            <a:r>
              <a:rPr lang="en-US" dirty="0"/>
              <a:t> </a:t>
            </a:r>
            <a:r>
              <a:rPr lang="en-US" dirty="0" err="1"/>
              <a:t>ciblées</a:t>
            </a:r>
            <a:r>
              <a:rPr lang="en-US" dirty="0"/>
              <a:t> ". </a:t>
            </a:r>
          </a:p>
          <a:p>
            <a:pPr marL="171450" indent="-171450">
              <a:buFont typeface="Arial" panose="020B0604020202020204" pitchFamily="34" charset="0"/>
              <a:buChar char="•"/>
            </a:pPr>
            <a:r>
              <a:rPr lang="en-US" dirty="0" err="1"/>
              <a:t>Cependant</a:t>
            </a:r>
            <a:r>
              <a:rPr lang="en-US" dirty="0"/>
              <a:t>, la </a:t>
            </a:r>
            <a:r>
              <a:rPr lang="en-US" dirty="0" err="1"/>
              <a:t>logique</a:t>
            </a:r>
            <a:r>
              <a:rPr lang="en-US" dirty="0"/>
              <a:t> suppose que "les </a:t>
            </a:r>
            <a:r>
              <a:rPr lang="en-US" dirty="0" err="1"/>
              <a:t>entreprises</a:t>
            </a:r>
            <a:r>
              <a:rPr lang="en-US" dirty="0"/>
              <a:t> </a:t>
            </a:r>
            <a:r>
              <a:rPr lang="en-US" dirty="0" err="1"/>
              <a:t>privées</a:t>
            </a:r>
            <a:r>
              <a:rPr lang="en-US" dirty="0"/>
              <a:t> </a:t>
            </a:r>
            <a:r>
              <a:rPr lang="en-US" dirty="0" err="1"/>
              <a:t>ont</a:t>
            </a:r>
            <a:r>
              <a:rPr lang="en-US" dirty="0"/>
              <a:t> la </a:t>
            </a:r>
            <a:r>
              <a:rPr lang="en-US" dirty="0" err="1"/>
              <a:t>capacité</a:t>
            </a:r>
            <a:r>
              <a:rPr lang="en-US" dirty="0"/>
              <a:t> </a:t>
            </a:r>
            <a:r>
              <a:rPr lang="en-US" dirty="0" err="1"/>
              <a:t>d'apporter</a:t>
            </a:r>
            <a:r>
              <a:rPr lang="en-US" dirty="0"/>
              <a:t> des </a:t>
            </a:r>
            <a:r>
              <a:rPr lang="en-US" dirty="0" err="1"/>
              <a:t>changements</a:t>
            </a:r>
            <a:r>
              <a:rPr lang="en-US" dirty="0"/>
              <a:t>." Si </a:t>
            </a:r>
            <a:r>
              <a:rPr lang="en-US" dirty="0" err="1"/>
              <a:t>ce</a:t>
            </a:r>
            <a:r>
              <a:rPr lang="en-US" dirty="0"/>
              <a:t> </a:t>
            </a:r>
            <a:r>
              <a:rPr lang="en-US" dirty="0" err="1"/>
              <a:t>n'est</a:t>
            </a:r>
            <a:r>
              <a:rPr lang="en-US" dirty="0"/>
              <a:t> pas le </a:t>
            </a:r>
            <a:r>
              <a:rPr lang="en-US" dirty="0" err="1"/>
              <a:t>cas</a:t>
            </a:r>
            <a:r>
              <a:rPr lang="en-US" dirty="0"/>
              <a:t>, le </a:t>
            </a:r>
            <a:r>
              <a:rPr lang="en-US" dirty="0" err="1"/>
              <a:t>risque</a:t>
            </a:r>
            <a:r>
              <a:rPr lang="en-US" dirty="0"/>
              <a:t> </a:t>
            </a:r>
            <a:r>
              <a:rPr lang="en-US" dirty="0" err="1"/>
              <a:t>est</a:t>
            </a:r>
            <a:r>
              <a:rPr lang="en-US" dirty="0"/>
              <a:t> que les </a:t>
            </a:r>
            <a:r>
              <a:rPr lang="en-US" dirty="0" err="1"/>
              <a:t>entreprises</a:t>
            </a:r>
            <a:r>
              <a:rPr lang="en-US" dirty="0"/>
              <a:t> ne </a:t>
            </a:r>
            <a:r>
              <a:rPr lang="en-US" dirty="0" err="1"/>
              <a:t>mettent</a:t>
            </a:r>
            <a:r>
              <a:rPr lang="en-US" dirty="0"/>
              <a:t> pas </a:t>
            </a:r>
            <a:r>
              <a:rPr lang="en-US" dirty="0" err="1"/>
              <a:t>en</a:t>
            </a:r>
            <a:r>
              <a:rPr lang="en-US" dirty="0"/>
              <a:t> </a:t>
            </a:r>
            <a:r>
              <a:rPr lang="en-US" dirty="0" err="1"/>
              <a:t>œuvre</a:t>
            </a:r>
            <a:r>
              <a:rPr lang="en-US" dirty="0"/>
              <a:t> les </a:t>
            </a:r>
            <a:r>
              <a:rPr lang="en-US" dirty="0" err="1"/>
              <a:t>changements</a:t>
            </a:r>
            <a:r>
              <a:rPr lang="en-US" dirty="0"/>
              <a:t> </a:t>
            </a:r>
            <a:r>
              <a:rPr lang="en-US" dirty="0" err="1"/>
              <a:t>nécessaires</a:t>
            </a:r>
            <a:r>
              <a:rPr lang="en-US" dirty="0"/>
              <a:t>. Si </a:t>
            </a:r>
            <a:r>
              <a:rPr lang="en-US" dirty="0" err="1"/>
              <a:t>elles</a:t>
            </a:r>
            <a:r>
              <a:rPr lang="en-US" dirty="0"/>
              <a:t> ne font pas les </a:t>
            </a:r>
            <a:r>
              <a:rPr lang="en-US" dirty="0" err="1"/>
              <a:t>changements</a:t>
            </a:r>
            <a:r>
              <a:rPr lang="en-US" dirty="0"/>
              <a:t> </a:t>
            </a:r>
            <a:r>
              <a:rPr lang="en-US" dirty="0" err="1"/>
              <a:t>nécessaires</a:t>
            </a:r>
            <a:r>
              <a:rPr lang="en-US" dirty="0"/>
              <a:t>, il </a:t>
            </a:r>
            <a:r>
              <a:rPr lang="en-US" dirty="0" err="1"/>
              <a:t>est</a:t>
            </a:r>
            <a:r>
              <a:rPr lang="en-US" dirty="0"/>
              <a:t> </a:t>
            </a:r>
            <a:r>
              <a:rPr lang="en-US" dirty="0" err="1"/>
              <a:t>peu</a:t>
            </a:r>
            <a:r>
              <a:rPr lang="en-US" dirty="0"/>
              <a:t> probable </a:t>
            </a:r>
            <a:r>
              <a:rPr lang="en-US" dirty="0" err="1"/>
              <a:t>qu'il</a:t>
            </a:r>
            <a:r>
              <a:rPr lang="en-US" dirty="0"/>
              <a:t> y </a:t>
            </a:r>
            <a:r>
              <a:rPr lang="en-US" dirty="0" err="1"/>
              <a:t>ait</a:t>
            </a:r>
            <a:r>
              <a:rPr lang="en-US" dirty="0"/>
              <a:t> </a:t>
            </a:r>
            <a:r>
              <a:rPr lang="en-US" dirty="0" err="1"/>
              <a:t>une</a:t>
            </a:r>
            <a:r>
              <a:rPr lang="en-US" dirty="0"/>
              <a:t> </a:t>
            </a:r>
            <a:r>
              <a:rPr lang="en-US" dirty="0" err="1"/>
              <a:t>réduction</a:t>
            </a:r>
            <a:r>
              <a:rPr lang="en-US" dirty="0"/>
              <a:t> des violations du travail.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 </a:t>
            </a:r>
            <a:r>
              <a:rPr lang="en-US" dirty="0" err="1"/>
              <a:t>l'une</a:t>
            </a:r>
            <a:r>
              <a:rPr lang="en-US" dirty="0"/>
              <a:t> de </a:t>
            </a:r>
            <a:r>
              <a:rPr lang="en-US" dirty="0" err="1"/>
              <a:t>ces</a:t>
            </a:r>
            <a:r>
              <a:rPr lang="en-US" dirty="0"/>
              <a:t> </a:t>
            </a:r>
            <a:r>
              <a:rPr lang="en-US" dirty="0" err="1"/>
              <a:t>hypothèses</a:t>
            </a:r>
            <a:r>
              <a:rPr lang="en-US" dirty="0"/>
              <a:t> </a:t>
            </a:r>
            <a:r>
              <a:rPr lang="en-US" dirty="0" err="1"/>
              <a:t>est</a:t>
            </a:r>
            <a:r>
              <a:rPr lang="en-US" dirty="0"/>
              <a:t> </a:t>
            </a:r>
            <a:r>
              <a:rPr lang="en-US" dirty="0" err="1"/>
              <a:t>une</a:t>
            </a:r>
            <a:r>
              <a:rPr lang="en-US" dirty="0"/>
              <a:t> "</a:t>
            </a:r>
            <a:r>
              <a:rPr lang="en-US" dirty="0" err="1"/>
              <a:t>hypothèse</a:t>
            </a:r>
            <a:r>
              <a:rPr lang="en-US" dirty="0"/>
              <a:t> fatale", </a:t>
            </a:r>
            <a:r>
              <a:rPr lang="en-US" dirty="0" err="1"/>
              <a:t>c'est</a:t>
            </a:r>
            <a:r>
              <a:rPr lang="en-US" dirty="0"/>
              <a:t>-</a:t>
            </a:r>
            <a:r>
              <a:rPr lang="en-US" dirty="0" err="1"/>
              <a:t>à</a:t>
            </a:r>
            <a:r>
              <a:rPr lang="en-US" dirty="0"/>
              <a:t>-dire </a:t>
            </a:r>
            <a:r>
              <a:rPr lang="en-US" dirty="0" err="1"/>
              <a:t>qu'il</a:t>
            </a:r>
            <a:r>
              <a:rPr lang="en-US" dirty="0"/>
              <a:t> y a </a:t>
            </a:r>
            <a:r>
              <a:rPr lang="en-US" dirty="0" err="1"/>
              <a:t>une</a:t>
            </a:r>
            <a:r>
              <a:rPr lang="en-US" dirty="0"/>
              <a:t> forte </a:t>
            </a:r>
            <a:r>
              <a:rPr lang="en-US" dirty="0" err="1"/>
              <a:t>probabilité</a:t>
            </a:r>
            <a:r>
              <a:rPr lang="en-US" dirty="0"/>
              <a:t> </a:t>
            </a:r>
            <a:r>
              <a:rPr lang="en-US" dirty="0" err="1"/>
              <a:t>qu'elle</a:t>
            </a:r>
            <a:r>
              <a:rPr lang="en-US" dirty="0"/>
              <a:t> ne se </a:t>
            </a:r>
            <a:r>
              <a:rPr lang="en-US" dirty="0" err="1"/>
              <a:t>réalise</a:t>
            </a:r>
            <a:r>
              <a:rPr lang="en-US" dirty="0"/>
              <a:t> pas, il </a:t>
            </a:r>
            <a:r>
              <a:rPr lang="en-US" dirty="0" err="1"/>
              <a:t>serait</a:t>
            </a:r>
            <a:r>
              <a:rPr lang="en-US" dirty="0"/>
              <a:t> bon </a:t>
            </a:r>
            <a:r>
              <a:rPr lang="en-US" dirty="0" err="1"/>
              <a:t>d'envisager</a:t>
            </a:r>
            <a:r>
              <a:rPr lang="en-US" dirty="0"/>
              <a:t> des </a:t>
            </a:r>
            <a:r>
              <a:rPr lang="en-US" dirty="0" err="1"/>
              <a:t>résultats</a:t>
            </a:r>
            <a:r>
              <a:rPr lang="en-US" dirty="0"/>
              <a:t> et des </a:t>
            </a:r>
            <a:r>
              <a:rPr lang="en-US" dirty="0" err="1"/>
              <a:t>activités</a:t>
            </a:r>
            <a:r>
              <a:rPr lang="en-US" dirty="0"/>
              <a:t> </a:t>
            </a:r>
            <a:r>
              <a:rPr lang="en-US" dirty="0" err="1"/>
              <a:t>supplémentaires</a:t>
            </a:r>
            <a:r>
              <a:rPr lang="en-US" dirty="0"/>
              <a:t> pour </a:t>
            </a:r>
            <a:r>
              <a:rPr lang="en-US" dirty="0" err="1"/>
              <a:t>s'assurer</a:t>
            </a:r>
            <a:r>
              <a:rPr lang="en-US" dirty="0"/>
              <a:t> que </a:t>
            </a:r>
            <a:r>
              <a:rPr lang="en-US" dirty="0" err="1"/>
              <a:t>ces</a:t>
            </a:r>
            <a:r>
              <a:rPr lang="en-US" dirty="0"/>
              <a:t> </a:t>
            </a:r>
            <a:r>
              <a:rPr lang="en-US" dirty="0" err="1"/>
              <a:t>hypothèses</a:t>
            </a:r>
            <a:r>
              <a:rPr lang="en-US" dirty="0"/>
              <a:t> et </a:t>
            </a:r>
            <a:r>
              <a:rPr lang="en-US" dirty="0" err="1"/>
              <a:t>ces</a:t>
            </a:r>
            <a:r>
              <a:rPr lang="en-US" dirty="0"/>
              <a:t> </a:t>
            </a:r>
            <a:r>
              <a:rPr lang="en-US" dirty="0" err="1"/>
              <a:t>risques</a:t>
            </a:r>
            <a:r>
              <a:rPr lang="en-US" dirty="0"/>
              <a:t> </a:t>
            </a:r>
            <a:r>
              <a:rPr lang="en-US" dirty="0" err="1"/>
              <a:t>sont</a:t>
            </a:r>
            <a:r>
              <a:rPr lang="en-US" dirty="0"/>
              <a:t> pris </a:t>
            </a:r>
            <a:r>
              <a:rPr lang="en-US" dirty="0" err="1"/>
              <a:t>en</a:t>
            </a:r>
            <a:r>
              <a:rPr lang="en-US" dirty="0"/>
              <a:t> </a:t>
            </a:r>
            <a:r>
              <a:rPr lang="en-US" dirty="0" err="1"/>
              <a:t>compte</a:t>
            </a:r>
            <a:r>
              <a:rPr lang="en-US" dirty="0"/>
              <a:t> par le </a:t>
            </a:r>
            <a:r>
              <a:rPr lang="en-US" dirty="0" err="1"/>
              <a:t>projet</a:t>
            </a:r>
            <a:r>
              <a:rPr lang="en-US" dirty="0"/>
              <a:t>. </a:t>
            </a:r>
            <a:endParaRPr lang="en-U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ＭＳ Ｐゴシック" pitchFamily="-106" charset="-128"/>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49600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allons</a:t>
            </a:r>
            <a:r>
              <a:rPr lang="en-US" dirty="0"/>
              <a:t> </a:t>
            </a:r>
            <a:r>
              <a:rPr lang="en-US" dirty="0" err="1"/>
              <a:t>maintenant</a:t>
            </a:r>
            <a:r>
              <a:rPr lang="en-US" dirty="0"/>
              <a:t> </a:t>
            </a:r>
            <a:r>
              <a:rPr lang="en-US" dirty="0" err="1"/>
              <a:t>aborder</a:t>
            </a:r>
            <a:r>
              <a:rPr lang="en-US" dirty="0"/>
              <a:t> la </a:t>
            </a:r>
            <a:r>
              <a:rPr lang="en-US" dirty="0" err="1"/>
              <a:t>cartographie</a:t>
            </a:r>
            <a:r>
              <a:rPr lang="en-US" dirty="0"/>
              <a:t> des </a:t>
            </a:r>
            <a:r>
              <a:rPr lang="en-US" dirty="0" err="1"/>
              <a:t>activités</a:t>
            </a:r>
            <a:endParaRPr lang="en-US" dirty="0"/>
          </a:p>
        </p:txBody>
      </p:sp>
    </p:spTree>
    <p:extLst>
      <p:ext uri="{BB962C8B-B14F-4D97-AF65-F5344CB8AC3E}">
        <p14:creationId xmlns:p14="http://schemas.microsoft.com/office/powerpoint/2010/main" val="2748533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n-US" altLang="en-US" dirty="0">
                <a:solidFill>
                  <a:srgbClr val="002060"/>
                </a:solidFill>
              </a:rPr>
              <a:t>La </a:t>
            </a:r>
            <a:r>
              <a:rPr lang="en-US" altLang="en-US" dirty="0" err="1">
                <a:solidFill>
                  <a:srgbClr val="002060"/>
                </a:solidFill>
              </a:rPr>
              <a:t>cartographie</a:t>
            </a:r>
            <a:r>
              <a:rPr lang="en-US" altLang="en-US" dirty="0">
                <a:solidFill>
                  <a:srgbClr val="002060"/>
                </a:solidFill>
              </a:rPr>
              <a:t> des </a:t>
            </a:r>
            <a:r>
              <a:rPr lang="en-US" altLang="en-US" dirty="0" err="1">
                <a:solidFill>
                  <a:srgbClr val="002060"/>
                </a:solidFill>
              </a:rPr>
              <a:t>activités</a:t>
            </a:r>
            <a:r>
              <a:rPr lang="en-US" altLang="en-US" dirty="0">
                <a:solidFill>
                  <a:srgbClr val="002060"/>
                </a:solidFill>
              </a:rPr>
              <a:t> </a:t>
            </a:r>
            <a:r>
              <a:rPr lang="en-US" altLang="en-US" dirty="0" err="1">
                <a:solidFill>
                  <a:srgbClr val="002060"/>
                </a:solidFill>
              </a:rPr>
              <a:t>aligne</a:t>
            </a:r>
            <a:r>
              <a:rPr lang="en-US" altLang="en-US" dirty="0">
                <a:solidFill>
                  <a:srgbClr val="002060"/>
                </a:solidFill>
              </a:rPr>
              <a:t> les </a:t>
            </a:r>
            <a:r>
              <a:rPr lang="en-US" altLang="en-US" dirty="0" err="1">
                <a:solidFill>
                  <a:srgbClr val="002060"/>
                </a:solidFill>
              </a:rPr>
              <a:t>activités</a:t>
            </a:r>
            <a:r>
              <a:rPr lang="en-US" altLang="en-US" dirty="0">
                <a:solidFill>
                  <a:srgbClr val="002060"/>
                </a:solidFill>
              </a:rPr>
              <a:t> </a:t>
            </a:r>
            <a:r>
              <a:rPr lang="en-US" altLang="en-US" dirty="0" err="1">
                <a:solidFill>
                  <a:srgbClr val="002060"/>
                </a:solidFill>
              </a:rPr>
              <a:t>planifiées</a:t>
            </a:r>
            <a:r>
              <a:rPr lang="en-US" altLang="en-US" dirty="0">
                <a:solidFill>
                  <a:srgbClr val="002060"/>
                </a:solidFill>
              </a:rPr>
              <a:t> d'un </a:t>
            </a:r>
            <a:r>
              <a:rPr lang="en-US" altLang="en-US" dirty="0" err="1">
                <a:solidFill>
                  <a:srgbClr val="002060"/>
                </a:solidFill>
              </a:rPr>
              <a:t>projet</a:t>
            </a:r>
            <a:r>
              <a:rPr lang="en-US" altLang="en-US" dirty="0">
                <a:solidFill>
                  <a:srgbClr val="002060"/>
                </a:solidFill>
              </a:rPr>
              <a:t> avec les </a:t>
            </a:r>
            <a:r>
              <a:rPr lang="en-US" altLang="en-US" dirty="0" err="1">
                <a:solidFill>
                  <a:srgbClr val="002060"/>
                </a:solidFill>
              </a:rPr>
              <a:t>résultats</a:t>
            </a:r>
            <a:r>
              <a:rPr lang="en-US" altLang="en-US" dirty="0">
                <a:solidFill>
                  <a:srgbClr val="002060"/>
                </a:solidFill>
              </a:rPr>
              <a:t> </a:t>
            </a:r>
            <a:r>
              <a:rPr lang="en-US" altLang="en-US" dirty="0" err="1">
                <a:solidFill>
                  <a:srgbClr val="002060"/>
                </a:solidFill>
              </a:rPr>
              <a:t>associés</a:t>
            </a:r>
            <a:r>
              <a:rPr lang="en-US" altLang="en-US" dirty="0">
                <a:solidFill>
                  <a:srgbClr val="002060"/>
                </a:solidFill>
              </a:rPr>
              <a:t> dans le cadre de </a:t>
            </a:r>
            <a:r>
              <a:rPr lang="en-US" altLang="en-US" dirty="0" err="1">
                <a:solidFill>
                  <a:srgbClr val="002060"/>
                </a:solidFill>
              </a:rPr>
              <a:t>résultats</a:t>
            </a:r>
            <a:r>
              <a:rPr lang="en-US" altLang="en-US" dirty="0">
                <a:solidFill>
                  <a:srgbClr val="002060"/>
                </a:solidFill>
              </a:rPr>
              <a:t>.</a:t>
            </a:r>
          </a:p>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n-US" altLang="en-US" dirty="0">
                <a:solidFill>
                  <a:srgbClr val="002060"/>
                </a:solidFill>
              </a:rPr>
              <a:t>La </a:t>
            </a:r>
            <a:r>
              <a:rPr lang="en-US" altLang="en-US" dirty="0" err="1">
                <a:solidFill>
                  <a:srgbClr val="002060"/>
                </a:solidFill>
              </a:rPr>
              <a:t>cartographie</a:t>
            </a:r>
            <a:r>
              <a:rPr lang="en-US" altLang="en-US" dirty="0">
                <a:solidFill>
                  <a:srgbClr val="002060"/>
                </a:solidFill>
              </a:rPr>
              <a:t> des </a:t>
            </a:r>
            <a:r>
              <a:rPr lang="en-US" altLang="en-US" dirty="0" err="1">
                <a:solidFill>
                  <a:srgbClr val="002060"/>
                </a:solidFill>
              </a:rPr>
              <a:t>activités</a:t>
            </a:r>
            <a:r>
              <a:rPr lang="en-US" altLang="en-US" dirty="0">
                <a:solidFill>
                  <a:srgbClr val="002060"/>
                </a:solidFill>
              </a:rPr>
              <a:t> </a:t>
            </a:r>
            <a:r>
              <a:rPr lang="en-US" altLang="en-US" dirty="0" err="1">
                <a:solidFill>
                  <a:srgbClr val="002060"/>
                </a:solidFill>
              </a:rPr>
              <a:t>permet</a:t>
            </a:r>
            <a:r>
              <a:rPr lang="en-US" altLang="en-US" dirty="0">
                <a:solidFill>
                  <a:srgbClr val="002060"/>
                </a:solidFill>
              </a:rPr>
              <a:t> de </a:t>
            </a:r>
            <a:r>
              <a:rPr lang="en-US" altLang="en-US" dirty="0" err="1">
                <a:solidFill>
                  <a:srgbClr val="002060"/>
                </a:solidFill>
              </a:rPr>
              <a:t>s'assurer</a:t>
            </a:r>
            <a:r>
              <a:rPr lang="en-US" altLang="en-US" dirty="0">
                <a:solidFill>
                  <a:srgbClr val="002060"/>
                </a:solidFill>
              </a:rPr>
              <a:t> que les </a:t>
            </a:r>
            <a:r>
              <a:rPr lang="en-US" altLang="en-US" dirty="0" err="1">
                <a:solidFill>
                  <a:srgbClr val="002060"/>
                </a:solidFill>
              </a:rPr>
              <a:t>activités</a:t>
            </a:r>
            <a:r>
              <a:rPr lang="en-US" altLang="en-US" dirty="0">
                <a:solidFill>
                  <a:srgbClr val="002060"/>
                </a:solidFill>
              </a:rPr>
              <a:t> </a:t>
            </a:r>
            <a:r>
              <a:rPr lang="en-US" altLang="en-US" dirty="0" err="1">
                <a:solidFill>
                  <a:srgbClr val="002060"/>
                </a:solidFill>
              </a:rPr>
              <a:t>planifiées</a:t>
            </a:r>
            <a:r>
              <a:rPr lang="en-US" altLang="en-US" dirty="0">
                <a:solidFill>
                  <a:srgbClr val="002060"/>
                </a:solidFill>
              </a:rPr>
              <a:t> par le </a:t>
            </a:r>
            <a:r>
              <a:rPr lang="en-US" altLang="en-US" dirty="0" err="1">
                <a:solidFill>
                  <a:srgbClr val="002060"/>
                </a:solidFill>
              </a:rPr>
              <a:t>projet</a:t>
            </a:r>
            <a:r>
              <a:rPr lang="en-US" altLang="en-US" dirty="0">
                <a:solidFill>
                  <a:srgbClr val="002060"/>
                </a:solidFill>
              </a:rPr>
              <a:t> </a:t>
            </a:r>
            <a:r>
              <a:rPr lang="en-US" altLang="en-US" dirty="0" err="1">
                <a:solidFill>
                  <a:srgbClr val="002060"/>
                </a:solidFill>
              </a:rPr>
              <a:t>soutiendront</a:t>
            </a:r>
            <a:r>
              <a:rPr lang="en-US" altLang="en-US" dirty="0">
                <a:solidFill>
                  <a:srgbClr val="002060"/>
                </a:solidFill>
              </a:rPr>
              <a:t> </a:t>
            </a:r>
            <a:r>
              <a:rPr lang="en-US" altLang="en-US" dirty="0" err="1">
                <a:solidFill>
                  <a:srgbClr val="002060"/>
                </a:solidFill>
              </a:rPr>
              <a:t>adéquatement</a:t>
            </a:r>
            <a:r>
              <a:rPr lang="en-US" altLang="en-US" dirty="0">
                <a:solidFill>
                  <a:srgbClr val="002060"/>
                </a:solidFill>
              </a:rPr>
              <a:t> la </a:t>
            </a:r>
            <a:r>
              <a:rPr lang="en-US" altLang="en-US" dirty="0" err="1">
                <a:solidFill>
                  <a:srgbClr val="002060"/>
                </a:solidFill>
              </a:rPr>
              <a:t>stratégie</a:t>
            </a:r>
            <a:r>
              <a:rPr lang="en-US" altLang="en-US" dirty="0">
                <a:solidFill>
                  <a:srgbClr val="002060"/>
                </a:solidFill>
              </a:rPr>
              <a:t>.</a:t>
            </a:r>
          </a:p>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n-US" altLang="en-US" dirty="0">
                <a:solidFill>
                  <a:srgbClr val="002060"/>
                </a:solidFill>
              </a:rPr>
              <a:t>La </a:t>
            </a:r>
            <a:r>
              <a:rPr lang="en-US" altLang="en-US" dirty="0" err="1">
                <a:solidFill>
                  <a:srgbClr val="002060"/>
                </a:solidFill>
              </a:rPr>
              <a:t>cartographie</a:t>
            </a:r>
            <a:r>
              <a:rPr lang="en-US" altLang="en-US" dirty="0">
                <a:solidFill>
                  <a:srgbClr val="002060"/>
                </a:solidFill>
              </a:rPr>
              <a:t> des </a:t>
            </a:r>
            <a:r>
              <a:rPr lang="en-US" altLang="en-US" dirty="0" err="1">
                <a:solidFill>
                  <a:srgbClr val="002060"/>
                </a:solidFill>
              </a:rPr>
              <a:t>activités</a:t>
            </a:r>
            <a:r>
              <a:rPr lang="en-US" altLang="en-US" dirty="0">
                <a:solidFill>
                  <a:srgbClr val="002060"/>
                </a:solidFill>
              </a:rPr>
              <a:t> et des </a:t>
            </a:r>
            <a:r>
              <a:rPr lang="en-US" altLang="en-US" dirty="0" err="1">
                <a:solidFill>
                  <a:srgbClr val="002060"/>
                </a:solidFill>
              </a:rPr>
              <a:t>résultats</a:t>
            </a:r>
            <a:r>
              <a:rPr lang="en-US" altLang="en-US" dirty="0">
                <a:solidFill>
                  <a:srgbClr val="002060"/>
                </a:solidFill>
              </a:rPr>
              <a:t> </a:t>
            </a:r>
            <a:r>
              <a:rPr lang="en-US" altLang="en-US" dirty="0" err="1">
                <a:solidFill>
                  <a:srgbClr val="002060"/>
                </a:solidFill>
              </a:rPr>
              <a:t>est</a:t>
            </a:r>
            <a:r>
              <a:rPr lang="en-US" altLang="en-US" dirty="0">
                <a:solidFill>
                  <a:srgbClr val="002060"/>
                </a:solidFill>
              </a:rPr>
              <a:t> </a:t>
            </a:r>
            <a:r>
              <a:rPr lang="en-US" altLang="en-US" dirty="0" err="1">
                <a:solidFill>
                  <a:srgbClr val="002060"/>
                </a:solidFill>
              </a:rPr>
              <a:t>une</a:t>
            </a:r>
            <a:r>
              <a:rPr lang="en-US" altLang="en-US" dirty="0">
                <a:solidFill>
                  <a:srgbClr val="002060"/>
                </a:solidFill>
              </a:rPr>
              <a:t> exigence du Plan global de </a:t>
            </a:r>
            <a:r>
              <a:rPr lang="en-US" altLang="en-US" dirty="0" err="1">
                <a:solidFill>
                  <a:srgbClr val="002060"/>
                </a:solidFill>
              </a:rPr>
              <a:t>suivi</a:t>
            </a:r>
            <a:r>
              <a:rPr lang="en-US" altLang="en-US" dirty="0">
                <a:solidFill>
                  <a:srgbClr val="002060"/>
                </a:solidFill>
              </a:rPr>
              <a:t> et </a:t>
            </a:r>
            <a:r>
              <a:rPr lang="en-US" altLang="en-US" dirty="0" err="1">
                <a:solidFill>
                  <a:srgbClr val="002060"/>
                </a:solidFill>
              </a:rPr>
              <a:t>d'évaluation</a:t>
            </a:r>
            <a:r>
              <a:rPr lang="en-US" altLang="en-US" dirty="0">
                <a:solidFill>
                  <a:srgbClr val="002060"/>
                </a:solidFill>
              </a:rPr>
              <a:t> (CMEP) du </a:t>
            </a:r>
            <a:r>
              <a:rPr lang="en-US" altLang="en-US" dirty="0" err="1">
                <a:solidFill>
                  <a:srgbClr val="002060"/>
                </a:solidFill>
              </a:rPr>
              <a:t>bénéficiaire</a:t>
            </a:r>
            <a:r>
              <a:rPr lang="en-US" altLang="en-US" dirty="0">
                <a:solidFill>
                  <a:srgbClr val="002060"/>
                </a:solidFill>
              </a:rPr>
              <a:t> de la subvention.</a:t>
            </a:r>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68</a:t>
            </a:fld>
            <a:endParaRPr lang="en-US" altLang="en-US"/>
          </a:p>
        </p:txBody>
      </p:sp>
    </p:spTree>
    <p:extLst>
      <p:ext uri="{BB962C8B-B14F-4D97-AF65-F5344CB8AC3E}">
        <p14:creationId xmlns:p14="http://schemas.microsoft.com/office/powerpoint/2010/main" val="4000220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Un des </a:t>
            </a:r>
            <a:r>
              <a:rPr lang="en-US" altLang="en-US" dirty="0" err="1"/>
              <a:t>objectifs</a:t>
            </a:r>
            <a:r>
              <a:rPr lang="en-US" altLang="en-US" dirty="0"/>
              <a:t> de la </a:t>
            </a:r>
            <a:r>
              <a:rPr lang="en-US" altLang="en-US" dirty="0" err="1"/>
              <a:t>cartographie</a:t>
            </a:r>
            <a:r>
              <a:rPr lang="en-US" altLang="en-US" dirty="0"/>
              <a:t> des </a:t>
            </a:r>
            <a:r>
              <a:rPr lang="en-US" altLang="en-US" dirty="0" err="1"/>
              <a:t>activités</a:t>
            </a:r>
            <a:r>
              <a:rPr lang="en-US" altLang="en-US" dirty="0"/>
              <a:t> </a:t>
            </a:r>
            <a:r>
              <a:rPr lang="en-US" altLang="en-US" dirty="0" err="1"/>
              <a:t>est</a:t>
            </a:r>
            <a:r>
              <a:rPr lang="en-US" altLang="en-US" dirty="0"/>
              <a:t> de </a:t>
            </a:r>
            <a:r>
              <a:rPr lang="en-US" altLang="en-US" dirty="0" err="1"/>
              <a:t>s'assurer</a:t>
            </a:r>
            <a:r>
              <a:rPr lang="en-US" altLang="en-US" dirty="0"/>
              <a:t> que </a:t>
            </a:r>
            <a:r>
              <a:rPr lang="en-US" altLang="en-US" dirty="0" err="1"/>
              <a:t>toutes</a:t>
            </a:r>
            <a:r>
              <a:rPr lang="en-US" altLang="en-US" dirty="0"/>
              <a:t> les </a:t>
            </a:r>
            <a:r>
              <a:rPr lang="en-US" altLang="en-US" dirty="0" err="1"/>
              <a:t>activités</a:t>
            </a:r>
            <a:r>
              <a:rPr lang="en-US" altLang="en-US" dirty="0"/>
              <a:t> </a:t>
            </a:r>
            <a:r>
              <a:rPr lang="en-US" altLang="en-US" dirty="0" err="1"/>
              <a:t>planifiées</a:t>
            </a:r>
            <a:r>
              <a:rPr lang="en-US" altLang="en-US" dirty="0"/>
              <a:t> </a:t>
            </a:r>
            <a:r>
              <a:rPr lang="en-US" altLang="en-US" dirty="0" err="1"/>
              <a:t>s'alignent</a:t>
            </a:r>
            <a:r>
              <a:rPr lang="en-US" altLang="en-US" dirty="0"/>
              <a:t> sur au </a:t>
            </a:r>
            <a:r>
              <a:rPr lang="en-US" altLang="en-US" dirty="0" err="1"/>
              <a:t>moins</a:t>
            </a:r>
            <a:r>
              <a:rPr lang="en-US" altLang="en-US" dirty="0"/>
              <a:t> un </a:t>
            </a:r>
            <a:r>
              <a:rPr lang="en-US" altLang="en-US" dirty="0" err="1"/>
              <a:t>résultat</a:t>
            </a:r>
            <a:r>
              <a:rPr lang="en-US" altLang="en-US" dirty="0"/>
              <a:t>.  Comme le </a:t>
            </a:r>
            <a:r>
              <a:rPr lang="en-US" altLang="en-US" dirty="0" err="1"/>
              <a:t>montre</a:t>
            </a:r>
            <a:r>
              <a:rPr lang="en-US" altLang="en-US" dirty="0"/>
              <a:t> le </a:t>
            </a:r>
            <a:r>
              <a:rPr lang="en-US" altLang="en-US" dirty="0" err="1"/>
              <a:t>diagramme</a:t>
            </a:r>
            <a:r>
              <a:rPr lang="en-US" altLang="en-US" dirty="0"/>
              <a:t>, deux </a:t>
            </a:r>
            <a:r>
              <a:rPr lang="en-US" altLang="en-US" dirty="0" err="1"/>
              <a:t>activités</a:t>
            </a:r>
            <a:r>
              <a:rPr lang="en-US" altLang="en-US" dirty="0"/>
              <a:t> </a:t>
            </a:r>
            <a:r>
              <a:rPr lang="en-US" altLang="en-US" dirty="0" err="1"/>
              <a:t>planifiées</a:t>
            </a:r>
            <a:r>
              <a:rPr lang="en-US" altLang="en-US" dirty="0"/>
              <a:t> (8 et 9) ne correspondent </a:t>
            </a:r>
            <a:r>
              <a:rPr lang="en-US" altLang="en-US" dirty="0" err="1"/>
              <a:t>à</a:t>
            </a:r>
            <a:r>
              <a:rPr lang="en-US" altLang="en-US" dirty="0"/>
              <a:t> </a:t>
            </a:r>
            <a:r>
              <a:rPr lang="en-US" altLang="en-US" dirty="0" err="1"/>
              <a:t>aucun</a:t>
            </a:r>
            <a:r>
              <a:rPr lang="en-US" altLang="en-US" dirty="0"/>
              <a:t> des </a:t>
            </a:r>
            <a:r>
              <a:rPr lang="en-US" altLang="en-US" dirty="0" err="1"/>
              <a:t>résultats</a:t>
            </a:r>
            <a:r>
              <a:rPr lang="en-US" alt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 Si les </a:t>
            </a:r>
            <a:r>
              <a:rPr lang="en-US" altLang="en-US" dirty="0" err="1"/>
              <a:t>activités</a:t>
            </a:r>
            <a:r>
              <a:rPr lang="en-US" altLang="en-US" dirty="0"/>
              <a:t> ne </a:t>
            </a:r>
            <a:r>
              <a:rPr lang="en-US" altLang="en-US" dirty="0" err="1"/>
              <a:t>sont</a:t>
            </a:r>
            <a:r>
              <a:rPr lang="en-US" altLang="en-US" dirty="0"/>
              <a:t> pas </a:t>
            </a:r>
            <a:r>
              <a:rPr lang="en-US" altLang="en-US" dirty="0" err="1"/>
              <a:t>alignées</a:t>
            </a:r>
            <a:r>
              <a:rPr lang="en-US" altLang="en-US" dirty="0"/>
              <a:t> sur un </a:t>
            </a:r>
            <a:r>
              <a:rPr lang="en-US" altLang="en-US" dirty="0" err="1"/>
              <a:t>résultat</a:t>
            </a:r>
            <a:r>
              <a:rPr lang="en-US" altLang="en-US" dirty="0"/>
              <a:t>, </a:t>
            </a:r>
            <a:r>
              <a:rPr lang="en-US" altLang="en-US" dirty="0" err="1"/>
              <a:t>elles</a:t>
            </a:r>
            <a:r>
              <a:rPr lang="en-US" altLang="en-US" dirty="0"/>
              <a:t> ne </a:t>
            </a:r>
            <a:r>
              <a:rPr lang="en-US" altLang="en-US" dirty="0" err="1"/>
              <a:t>contribueront</a:t>
            </a:r>
            <a:r>
              <a:rPr lang="en-US" altLang="en-US" dirty="0"/>
              <a:t> pas </a:t>
            </a:r>
            <a:r>
              <a:rPr lang="en-US" altLang="en-US" dirty="0" err="1"/>
              <a:t>directement</a:t>
            </a:r>
            <a:r>
              <a:rPr lang="en-US" altLang="en-US" dirty="0"/>
              <a:t> </a:t>
            </a:r>
            <a:r>
              <a:rPr lang="en-US" altLang="en-US" dirty="0" err="1"/>
              <a:t>à</a:t>
            </a:r>
            <a:r>
              <a:rPr lang="en-US" altLang="en-US" dirty="0"/>
              <a:t> </a:t>
            </a:r>
            <a:r>
              <a:rPr lang="en-US" altLang="en-US" dirty="0" err="1"/>
              <a:t>votre</a:t>
            </a:r>
            <a:r>
              <a:rPr lang="en-US" altLang="en-US" dirty="0"/>
              <a:t> </a:t>
            </a:r>
            <a:r>
              <a:rPr lang="en-US" altLang="en-US" dirty="0" err="1"/>
              <a:t>stratégie</a:t>
            </a:r>
            <a:r>
              <a:rPr lang="en-US" altLang="en-US" dirty="0"/>
              <a:t>. Il </a:t>
            </a:r>
            <a:r>
              <a:rPr lang="en-US" altLang="en-US" dirty="0" err="1"/>
              <a:t>est</a:t>
            </a:r>
            <a:r>
              <a:rPr lang="en-US" altLang="en-US" dirty="0"/>
              <a:t> fort possible que </a:t>
            </a:r>
            <a:r>
              <a:rPr lang="en-US" altLang="en-US" dirty="0" err="1"/>
              <a:t>ces</a:t>
            </a:r>
            <a:r>
              <a:rPr lang="en-US" altLang="en-US" dirty="0"/>
              <a:t> </a:t>
            </a:r>
            <a:r>
              <a:rPr lang="en-US" altLang="en-US" dirty="0" err="1"/>
              <a:t>activités</a:t>
            </a:r>
            <a:r>
              <a:rPr lang="en-US" altLang="en-US" dirty="0"/>
              <a:t> ne </a:t>
            </a:r>
            <a:r>
              <a:rPr lang="en-US" altLang="en-US" dirty="0" err="1"/>
              <a:t>soient</a:t>
            </a:r>
            <a:r>
              <a:rPr lang="en-US" altLang="en-US" dirty="0"/>
              <a:t> pas </a:t>
            </a:r>
            <a:r>
              <a:rPr lang="en-US" altLang="en-US" dirty="0" err="1"/>
              <a:t>nécessaires</a:t>
            </a:r>
            <a:r>
              <a:rPr lang="en-US" altLang="en-US" dirty="0"/>
              <a:t>. </a:t>
            </a: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77F03E3A-8E23-4E4F-B172-D3F5BB176647}" type="slidenum">
              <a:rPr lang="en-US" altLang="en-US" sz="1200"/>
              <a:pPr/>
              <a:t>69</a:t>
            </a:fld>
            <a:endParaRPr lang="en-US" altLang="en-US" sz="1200"/>
          </a:p>
        </p:txBody>
      </p:sp>
    </p:spTree>
    <p:extLst>
      <p:ext uri="{BB962C8B-B14F-4D97-AF65-F5344CB8AC3E}">
        <p14:creationId xmlns:p14="http://schemas.microsoft.com/office/powerpoint/2010/main" val="356157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Pourquoi</a:t>
            </a:r>
            <a:r>
              <a:rPr lang="en-US" dirty="0"/>
              <a:t> </a:t>
            </a:r>
            <a:r>
              <a:rPr lang="en-US" dirty="0" err="1"/>
              <a:t>élaborer</a:t>
            </a:r>
            <a:r>
              <a:rPr lang="en-US" dirty="0"/>
              <a:t> un cadre de </a:t>
            </a:r>
            <a:r>
              <a:rPr lang="en-US" dirty="0" err="1"/>
              <a:t>résultats</a:t>
            </a:r>
            <a:r>
              <a:rPr lang="en-US" dirty="0"/>
              <a:t> ? </a:t>
            </a:r>
            <a:r>
              <a:rPr lang="en-US" dirty="0" err="1"/>
              <a:t>Quels</a:t>
            </a:r>
            <a:r>
              <a:rPr lang="en-US" dirty="0"/>
              <a:t> </a:t>
            </a:r>
            <a:r>
              <a:rPr lang="en-US" dirty="0" err="1"/>
              <a:t>en</a:t>
            </a:r>
            <a:r>
              <a:rPr lang="en-US" dirty="0"/>
              <a:t> </a:t>
            </a:r>
            <a:r>
              <a:rPr lang="en-US" dirty="0" err="1"/>
              <a:t>sont</a:t>
            </a:r>
            <a:r>
              <a:rPr lang="en-US" dirty="0"/>
              <a:t> les </a:t>
            </a:r>
            <a:r>
              <a:rPr lang="en-US" dirty="0" err="1"/>
              <a:t>avantages</a:t>
            </a:r>
            <a:r>
              <a:rPr lang="en-US" dirty="0"/>
              <a:t> ? </a:t>
            </a:r>
          </a:p>
          <a:p>
            <a:pPr marL="171450" indent="-171450">
              <a:buFont typeface="Arial" panose="020B0604020202020204" pitchFamily="34" charset="0"/>
              <a:buChar char="•"/>
            </a:pPr>
            <a:r>
              <a:rPr lang="en-US" baseline="0" dirty="0" err="1"/>
              <a:t>D'une</a:t>
            </a:r>
            <a:r>
              <a:rPr lang="en-US" baseline="0" dirty="0"/>
              <a:t> part, il </a:t>
            </a:r>
            <a:r>
              <a:rPr lang="en-US" baseline="0" dirty="0" err="1"/>
              <a:t>fournit</a:t>
            </a:r>
            <a:r>
              <a:rPr lang="en-US" baseline="0" dirty="0"/>
              <a:t> un </a:t>
            </a:r>
            <a:r>
              <a:rPr lang="en-US" baseline="0" dirty="0" err="1"/>
              <a:t>cheminement</a:t>
            </a:r>
            <a:r>
              <a:rPr lang="en-US" baseline="0" dirty="0"/>
              <a:t> </a:t>
            </a:r>
            <a:r>
              <a:rPr lang="en-US" baseline="0" dirty="0" err="1"/>
              <a:t>visuel</a:t>
            </a:r>
            <a:r>
              <a:rPr lang="en-US" baseline="0" dirty="0"/>
              <a:t> qui </a:t>
            </a:r>
            <a:r>
              <a:rPr lang="en-US" baseline="0" dirty="0" err="1"/>
              <a:t>décrit</a:t>
            </a:r>
            <a:r>
              <a:rPr lang="en-US" baseline="0" dirty="0"/>
              <a:t> la </a:t>
            </a:r>
            <a:r>
              <a:rPr lang="en-US" baseline="0" dirty="0" err="1"/>
              <a:t>logique</a:t>
            </a:r>
            <a:r>
              <a:rPr lang="en-US" baseline="0" dirty="0"/>
              <a:t> </a:t>
            </a:r>
            <a:r>
              <a:rPr lang="en-US" baseline="0" dirty="0" err="1"/>
              <a:t>causale</a:t>
            </a:r>
            <a:r>
              <a:rPr lang="en-US" baseline="0" dirty="0"/>
              <a:t> de la manière </a:t>
            </a:r>
            <a:r>
              <a:rPr lang="en-US" baseline="0" dirty="0" err="1"/>
              <a:t>dont</a:t>
            </a:r>
            <a:r>
              <a:rPr lang="en-US" baseline="0" dirty="0"/>
              <a:t> le but et </a:t>
            </a:r>
            <a:r>
              <a:rPr lang="en-US" baseline="0" dirty="0" err="1"/>
              <a:t>l'objectif</a:t>
            </a:r>
            <a:r>
              <a:rPr lang="en-US" baseline="0" dirty="0"/>
              <a:t> du </a:t>
            </a:r>
            <a:r>
              <a:rPr lang="en-US" baseline="0" dirty="0" err="1"/>
              <a:t>projet</a:t>
            </a:r>
            <a:r>
              <a:rPr lang="en-US" baseline="0" dirty="0"/>
              <a:t> </a:t>
            </a:r>
            <a:r>
              <a:rPr lang="en-US" baseline="0" dirty="0" err="1"/>
              <a:t>seront</a:t>
            </a:r>
            <a:r>
              <a:rPr lang="en-US" baseline="0" dirty="0"/>
              <a:t> </a:t>
            </a:r>
            <a:r>
              <a:rPr lang="en-US" baseline="0" dirty="0" err="1"/>
              <a:t>atteints</a:t>
            </a:r>
            <a:r>
              <a:rPr lang="en-US" baseline="0" dirty="0"/>
              <a:t>.</a:t>
            </a:r>
          </a:p>
          <a:p>
            <a:pPr marL="171450" indent="-171450">
              <a:buFont typeface="Arial" panose="020B0604020202020204" pitchFamily="34" charset="0"/>
              <a:buChar char="•"/>
            </a:pPr>
            <a:r>
              <a:rPr lang="en-US" baseline="0" dirty="0"/>
              <a:t>Il </a:t>
            </a:r>
            <a:r>
              <a:rPr lang="en-US" baseline="0" dirty="0" err="1"/>
              <a:t>montre</a:t>
            </a:r>
            <a:r>
              <a:rPr lang="en-US" baseline="0" dirty="0"/>
              <a:t> comment les </a:t>
            </a:r>
            <a:r>
              <a:rPr lang="en-US" baseline="0" dirty="0" err="1"/>
              <a:t>activités</a:t>
            </a:r>
            <a:r>
              <a:rPr lang="en-US" baseline="0" dirty="0"/>
              <a:t> </a:t>
            </a:r>
            <a:r>
              <a:rPr lang="en-US" baseline="0" dirty="0" err="1"/>
              <a:t>produisent</a:t>
            </a:r>
            <a:r>
              <a:rPr lang="en-US" baseline="0" dirty="0"/>
              <a:t> un ensemble initial de </a:t>
            </a:r>
            <a:r>
              <a:rPr lang="en-US" baseline="0" dirty="0" err="1"/>
              <a:t>résultats</a:t>
            </a:r>
            <a:r>
              <a:rPr lang="en-US" baseline="0" dirty="0"/>
              <a:t> de </a:t>
            </a:r>
            <a:r>
              <a:rPr lang="en-US" baseline="0" dirty="0" err="1"/>
              <a:t>niveau</a:t>
            </a:r>
            <a:r>
              <a:rPr lang="en-US" baseline="0" dirty="0"/>
              <a:t> </a:t>
            </a:r>
            <a:r>
              <a:rPr lang="en-US" baseline="0" dirty="0" err="1"/>
              <a:t>inférieur</a:t>
            </a:r>
            <a:r>
              <a:rPr lang="en-US" baseline="0" dirty="0"/>
              <a:t> qui, </a:t>
            </a:r>
            <a:r>
              <a:rPr lang="en-US" baseline="0" dirty="0" err="1"/>
              <a:t>à</a:t>
            </a:r>
            <a:r>
              <a:rPr lang="en-US" baseline="0" dirty="0"/>
              <a:t> </a:t>
            </a:r>
            <a:r>
              <a:rPr lang="en-US" baseline="0" dirty="0" err="1"/>
              <a:t>leur</a:t>
            </a:r>
            <a:r>
              <a:rPr lang="en-US" baseline="0" dirty="0"/>
              <a:t> tour, </a:t>
            </a:r>
            <a:r>
              <a:rPr lang="en-US" baseline="0" dirty="0" err="1"/>
              <a:t>conduisent</a:t>
            </a:r>
            <a:r>
              <a:rPr lang="en-US" baseline="0" dirty="0"/>
              <a:t> </a:t>
            </a:r>
            <a:r>
              <a:rPr lang="en-US" baseline="0" dirty="0" err="1"/>
              <a:t>à</a:t>
            </a:r>
            <a:r>
              <a:rPr lang="en-US" baseline="0" dirty="0"/>
              <a:t> des </a:t>
            </a:r>
            <a:r>
              <a:rPr lang="en-US" baseline="0" dirty="0" err="1"/>
              <a:t>résultats</a:t>
            </a:r>
            <a:r>
              <a:rPr lang="en-US" baseline="0" dirty="0"/>
              <a:t> de </a:t>
            </a:r>
            <a:r>
              <a:rPr lang="en-US" baseline="0" dirty="0" err="1"/>
              <a:t>niveau</a:t>
            </a:r>
            <a:r>
              <a:rPr lang="en-US" baseline="0" dirty="0"/>
              <a:t> </a:t>
            </a:r>
            <a:r>
              <a:rPr lang="en-US" baseline="0" dirty="0" err="1"/>
              <a:t>supérieur</a:t>
            </a:r>
            <a:r>
              <a:rPr lang="en-US" baseline="0" dirty="0"/>
              <a:t>, </a:t>
            </a:r>
            <a:r>
              <a:rPr lang="en-US" baseline="0" dirty="0" err="1"/>
              <a:t>lesquels</a:t>
            </a:r>
            <a:r>
              <a:rPr lang="en-US" baseline="0" dirty="0"/>
              <a:t> </a:t>
            </a:r>
            <a:r>
              <a:rPr lang="en-US" baseline="0" dirty="0" err="1"/>
              <a:t>conduisent</a:t>
            </a:r>
            <a:r>
              <a:rPr lang="en-US" baseline="0" dirty="0"/>
              <a:t> </a:t>
            </a:r>
            <a:r>
              <a:rPr lang="en-US" baseline="0" dirty="0" err="1"/>
              <a:t>finalement</a:t>
            </a:r>
            <a:r>
              <a:rPr lang="en-US" baseline="0" dirty="0"/>
              <a:t> </a:t>
            </a:r>
            <a:r>
              <a:rPr lang="en-US" baseline="0" dirty="0" err="1"/>
              <a:t>à</a:t>
            </a:r>
            <a:r>
              <a:rPr lang="en-US" baseline="0" dirty="0"/>
              <a:t> la </a:t>
            </a:r>
            <a:r>
              <a:rPr lang="en-US" baseline="0" dirty="0" err="1"/>
              <a:t>réalisation</a:t>
            </a:r>
            <a:r>
              <a:rPr lang="en-US" baseline="0" dirty="0"/>
              <a:t> de </a:t>
            </a:r>
            <a:r>
              <a:rPr lang="en-US" baseline="0" dirty="0" err="1"/>
              <a:t>l'objectif</a:t>
            </a:r>
            <a:r>
              <a:rPr lang="en-US" baseline="0" dirty="0"/>
              <a:t> du </a:t>
            </a:r>
            <a:r>
              <a:rPr lang="en-US" baseline="0" dirty="0" err="1"/>
              <a:t>projet</a:t>
            </a:r>
            <a:r>
              <a:rPr lang="en-US" baseline="0" dirty="0"/>
              <a:t>.</a:t>
            </a:r>
          </a:p>
          <a:p>
            <a:pPr marL="171450" indent="-171450">
              <a:buFont typeface="Arial" panose="020B0604020202020204" pitchFamily="34" charset="0"/>
              <a:buChar char="•"/>
            </a:pPr>
            <a:r>
              <a:rPr lang="en-US" baseline="0" dirty="0" err="1"/>
              <a:t>L'élaboration</a:t>
            </a:r>
            <a:r>
              <a:rPr lang="en-US" baseline="0" dirty="0"/>
              <a:t> du cadre </a:t>
            </a:r>
            <a:r>
              <a:rPr lang="en-US" baseline="0" dirty="0" err="1"/>
              <a:t>permet</a:t>
            </a:r>
            <a:r>
              <a:rPr lang="en-US" baseline="0" dirty="0"/>
              <a:t> aux </a:t>
            </a:r>
            <a:r>
              <a:rPr lang="en-US" baseline="0" dirty="0" err="1"/>
              <a:t>principales</a:t>
            </a:r>
            <a:r>
              <a:rPr lang="en-US" baseline="0" dirty="0"/>
              <a:t> parties </a:t>
            </a:r>
            <a:r>
              <a:rPr lang="en-US" baseline="0" dirty="0" err="1"/>
              <a:t>prenantes</a:t>
            </a:r>
            <a:r>
              <a:rPr lang="en-US" baseline="0" dirty="0"/>
              <a:t> de </a:t>
            </a:r>
            <a:r>
              <a:rPr lang="en-US" baseline="0" dirty="0" err="1"/>
              <a:t>s'entendre</a:t>
            </a:r>
            <a:r>
              <a:rPr lang="en-US" baseline="0" dirty="0"/>
              <a:t> sur les </a:t>
            </a:r>
            <a:r>
              <a:rPr lang="en-US" baseline="0" dirty="0" err="1"/>
              <a:t>résultats</a:t>
            </a:r>
            <a:r>
              <a:rPr lang="en-US" baseline="0" dirty="0"/>
              <a:t> </a:t>
            </a:r>
            <a:r>
              <a:rPr lang="en-US" baseline="0" dirty="0" err="1"/>
              <a:t>à</a:t>
            </a:r>
            <a:r>
              <a:rPr lang="en-US" baseline="0" dirty="0"/>
              <a:t> </a:t>
            </a:r>
            <a:r>
              <a:rPr lang="en-US" baseline="0" dirty="0" err="1"/>
              <a:t>atteindre</a:t>
            </a:r>
            <a:r>
              <a:rPr lang="en-US" baseline="0" dirty="0"/>
              <a:t>, sur la </a:t>
            </a:r>
            <a:r>
              <a:rPr lang="en-US" baseline="0" dirty="0" err="1"/>
              <a:t>logique</a:t>
            </a:r>
            <a:r>
              <a:rPr lang="en-US" baseline="0" dirty="0"/>
              <a:t> du </a:t>
            </a:r>
            <a:r>
              <a:rPr lang="en-US" baseline="0" dirty="0" err="1"/>
              <a:t>changement</a:t>
            </a:r>
            <a:r>
              <a:rPr lang="en-US" baseline="0" dirty="0"/>
              <a:t> et sur </a:t>
            </a:r>
            <a:r>
              <a:rPr lang="en-US" baseline="0" dirty="0" err="1"/>
              <a:t>l'identification</a:t>
            </a:r>
            <a:r>
              <a:rPr lang="en-US" baseline="0" dirty="0"/>
              <a:t> de </a:t>
            </a:r>
            <a:r>
              <a:rPr lang="en-US" baseline="0" dirty="0" err="1"/>
              <a:t>toute</a:t>
            </a:r>
            <a:r>
              <a:rPr lang="en-US" baseline="0" dirty="0"/>
              <a:t> lacune </a:t>
            </a:r>
            <a:r>
              <a:rPr lang="en-US" baseline="0" dirty="0" err="1"/>
              <a:t>potentielle</a:t>
            </a:r>
            <a:r>
              <a:rPr lang="en-US" baseline="0" dirty="0"/>
              <a:t> dans la </a:t>
            </a:r>
            <a:r>
              <a:rPr lang="en-US" baseline="0" dirty="0" err="1"/>
              <a:t>logique</a:t>
            </a:r>
            <a:r>
              <a:rPr lang="en-US" baseline="0" dirty="0"/>
              <a:t> qui </a:t>
            </a:r>
            <a:r>
              <a:rPr lang="en-US" baseline="0" dirty="0" err="1"/>
              <a:t>pourrait</a:t>
            </a:r>
            <a:r>
              <a:rPr lang="en-US" baseline="0" dirty="0"/>
              <a:t> </a:t>
            </a:r>
            <a:r>
              <a:rPr lang="en-US" baseline="0" dirty="0" err="1"/>
              <a:t>compromettre</a:t>
            </a:r>
            <a:r>
              <a:rPr lang="en-US" baseline="0" dirty="0"/>
              <a:t> le succès du </a:t>
            </a:r>
            <a:r>
              <a:rPr lang="en-US" baseline="0" dirty="0" err="1"/>
              <a:t>projet</a:t>
            </a:r>
            <a:r>
              <a:rPr lang="en-US" baseline="0" dirty="0"/>
              <a:t>.</a:t>
            </a:r>
          </a:p>
          <a:p>
            <a:pPr marL="171450" indent="-171450">
              <a:buFont typeface="Arial" panose="020B0604020202020204" pitchFamily="34" charset="0"/>
              <a:buChar char="•"/>
            </a:pPr>
            <a:r>
              <a:rPr lang="en-US" baseline="0" dirty="0"/>
              <a:t>Il oblige </a:t>
            </a:r>
            <a:r>
              <a:rPr lang="en-US" baseline="0" dirty="0" err="1"/>
              <a:t>également</a:t>
            </a:r>
            <a:r>
              <a:rPr lang="en-US" baseline="0" dirty="0"/>
              <a:t> les </a:t>
            </a:r>
            <a:r>
              <a:rPr lang="en-US" baseline="0" dirty="0" err="1"/>
              <a:t>équipes</a:t>
            </a:r>
            <a:r>
              <a:rPr lang="en-US" baseline="0" dirty="0"/>
              <a:t> </a:t>
            </a:r>
            <a:r>
              <a:rPr lang="en-US" baseline="0" dirty="0" err="1"/>
              <a:t>à</a:t>
            </a:r>
            <a:r>
              <a:rPr lang="en-US" baseline="0" dirty="0"/>
              <a:t> prendre </a:t>
            </a:r>
            <a:r>
              <a:rPr lang="en-US" baseline="0" dirty="0" err="1"/>
              <a:t>en</a:t>
            </a:r>
            <a:r>
              <a:rPr lang="en-US" baseline="0" dirty="0"/>
              <a:t> </a:t>
            </a:r>
            <a:r>
              <a:rPr lang="en-US" baseline="0" dirty="0" err="1"/>
              <a:t>compte</a:t>
            </a:r>
            <a:r>
              <a:rPr lang="en-US" baseline="0" dirty="0"/>
              <a:t> les </a:t>
            </a:r>
            <a:r>
              <a:rPr lang="en-US" baseline="0" dirty="0" err="1"/>
              <a:t>hypothèses</a:t>
            </a:r>
            <a:r>
              <a:rPr lang="en-US" baseline="0" dirty="0"/>
              <a:t> et les </a:t>
            </a:r>
            <a:r>
              <a:rPr lang="en-US" baseline="0" dirty="0" err="1"/>
              <a:t>risques</a:t>
            </a:r>
            <a:r>
              <a:rPr lang="en-US" baseline="0" dirty="0"/>
              <a:t> critiques qui </a:t>
            </a:r>
            <a:r>
              <a:rPr lang="en-US" baseline="0" dirty="0" err="1"/>
              <a:t>échappent</a:t>
            </a:r>
            <a:r>
              <a:rPr lang="en-US" baseline="0" dirty="0"/>
              <a:t> au </a:t>
            </a:r>
            <a:r>
              <a:rPr lang="en-US" baseline="0" dirty="0" err="1"/>
              <a:t>contrôle</a:t>
            </a:r>
            <a:r>
              <a:rPr lang="en-US" baseline="0" dirty="0"/>
              <a:t> du </a:t>
            </a:r>
            <a:r>
              <a:rPr lang="en-US" baseline="0" dirty="0" err="1"/>
              <a:t>projet</a:t>
            </a:r>
            <a:r>
              <a:rPr lang="en-US" baseline="0" dirty="0"/>
              <a:t> </a:t>
            </a:r>
            <a:r>
              <a:rPr lang="en-US" baseline="0" dirty="0" err="1"/>
              <a:t>mais</a:t>
            </a:r>
            <a:r>
              <a:rPr lang="en-US" baseline="0" dirty="0"/>
              <a:t> qui </a:t>
            </a:r>
            <a:r>
              <a:rPr lang="en-US" baseline="0" dirty="0" err="1"/>
              <a:t>pourraient</a:t>
            </a:r>
            <a:r>
              <a:rPr lang="en-US" baseline="0" dirty="0"/>
              <a:t> </a:t>
            </a:r>
            <a:r>
              <a:rPr lang="en-US" baseline="0" dirty="0" err="1"/>
              <a:t>avoir</a:t>
            </a:r>
            <a:r>
              <a:rPr lang="en-US" baseline="0" dirty="0"/>
              <a:t> un impact </a:t>
            </a:r>
            <a:r>
              <a:rPr lang="en-US" baseline="0" dirty="0" err="1"/>
              <a:t>majeur</a:t>
            </a:r>
            <a:r>
              <a:rPr lang="en-US" baseline="0" dirty="0"/>
              <a: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Comme la planification du </a:t>
            </a:r>
            <a:r>
              <a:rPr lang="en-US" baseline="0" dirty="0" err="1"/>
              <a:t>projet</a:t>
            </a:r>
            <a:r>
              <a:rPr lang="en-US" baseline="0" dirty="0"/>
              <a:t> commence par les </a:t>
            </a:r>
            <a:r>
              <a:rPr lang="en-US" baseline="0" dirty="0" err="1"/>
              <a:t>résultats</a:t>
            </a:r>
            <a:r>
              <a:rPr lang="en-US" baseline="0" dirty="0"/>
              <a:t> </a:t>
            </a:r>
            <a:r>
              <a:rPr lang="en-US" baseline="0" dirty="0" err="1"/>
              <a:t>à</a:t>
            </a:r>
            <a:r>
              <a:rPr lang="en-US" baseline="0" dirty="0"/>
              <a:t> </a:t>
            </a:r>
            <a:r>
              <a:rPr lang="en-US" baseline="0" dirty="0" err="1"/>
              <a:t>atteindre</a:t>
            </a:r>
            <a:r>
              <a:rPr lang="en-US" baseline="0" dirty="0"/>
              <a:t>, </a:t>
            </a:r>
            <a:r>
              <a:rPr lang="en-US" baseline="0" dirty="0" err="1"/>
              <a:t>elle</a:t>
            </a:r>
            <a:r>
              <a:rPr lang="en-US" baseline="0" dirty="0"/>
              <a:t> aide </a:t>
            </a:r>
            <a:r>
              <a:rPr lang="en-US" baseline="0" dirty="0" err="1"/>
              <a:t>à</a:t>
            </a:r>
            <a:r>
              <a:rPr lang="en-US" baseline="0" dirty="0"/>
              <a:t> </a:t>
            </a:r>
            <a:r>
              <a:rPr lang="en-US" baseline="0" dirty="0" err="1"/>
              <a:t>concevoir</a:t>
            </a:r>
            <a:r>
              <a:rPr lang="en-US" baseline="0" dirty="0"/>
              <a:t> les </a:t>
            </a:r>
            <a:r>
              <a:rPr lang="en-US" baseline="0" dirty="0" err="1"/>
              <a:t>projets</a:t>
            </a:r>
            <a:r>
              <a:rPr lang="en-US" baseline="0" dirty="0"/>
              <a:t> </a:t>
            </a:r>
            <a:r>
              <a:rPr lang="en-US" baseline="0" dirty="0" err="1"/>
              <a:t>en</a:t>
            </a:r>
            <a:r>
              <a:rPr lang="en-US" baseline="0" dirty="0"/>
              <a:t> gardant la "fin </a:t>
            </a:r>
            <a:r>
              <a:rPr lang="en-US" baseline="0" dirty="0" err="1"/>
              <a:t>en</a:t>
            </a:r>
            <a:r>
              <a:rPr lang="en-US" baseline="0" dirty="0"/>
              <a:t> tête".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err="1"/>
              <a:t>Enfin</a:t>
            </a:r>
            <a:r>
              <a:rPr lang="en-US" baseline="0" dirty="0"/>
              <a:t>, le cadre de </a:t>
            </a:r>
            <a:r>
              <a:rPr lang="en-US" baseline="0" dirty="0" err="1"/>
              <a:t>résultats</a:t>
            </a:r>
            <a:r>
              <a:rPr lang="en-US" baseline="0" dirty="0"/>
              <a:t> </a:t>
            </a:r>
            <a:r>
              <a:rPr lang="en-US" baseline="0" dirty="0" err="1"/>
              <a:t>sert</a:t>
            </a:r>
            <a:r>
              <a:rPr lang="en-US" baseline="0" dirty="0"/>
              <a:t> de point de mire au </a:t>
            </a:r>
            <a:r>
              <a:rPr lang="en-US" baseline="0" dirty="0" err="1"/>
              <a:t>système</a:t>
            </a:r>
            <a:r>
              <a:rPr lang="en-US" baseline="0" dirty="0"/>
              <a:t> global de </a:t>
            </a:r>
            <a:r>
              <a:rPr lang="en-US" baseline="0" dirty="0" err="1"/>
              <a:t>suivi</a:t>
            </a:r>
            <a:r>
              <a:rPr lang="en-US" baseline="0" dirty="0"/>
              <a:t> et </a:t>
            </a:r>
            <a:r>
              <a:rPr lang="en-US" baseline="0" dirty="0" err="1"/>
              <a:t>d'évaluation</a:t>
            </a:r>
            <a:r>
              <a:rPr lang="en-US" baseline="0" dirty="0"/>
              <a:t>. Les </a:t>
            </a:r>
            <a:r>
              <a:rPr lang="en-US" baseline="0" dirty="0" err="1"/>
              <a:t>indicateurs</a:t>
            </a:r>
            <a:r>
              <a:rPr lang="en-US" baseline="0" dirty="0"/>
              <a:t> </a:t>
            </a:r>
            <a:r>
              <a:rPr lang="en-US" baseline="0" dirty="0" err="1"/>
              <a:t>sont</a:t>
            </a:r>
            <a:r>
              <a:rPr lang="en-US" baseline="0" dirty="0"/>
              <a:t> </a:t>
            </a:r>
            <a:r>
              <a:rPr lang="en-US" baseline="0" dirty="0" err="1"/>
              <a:t>alignés</a:t>
            </a:r>
            <a:r>
              <a:rPr lang="en-US" baseline="0" dirty="0"/>
              <a:t> sur les </a:t>
            </a:r>
            <a:r>
              <a:rPr lang="en-US" baseline="0" dirty="0" err="1"/>
              <a:t>résultats</a:t>
            </a:r>
            <a:r>
              <a:rPr lang="en-US" baseline="0" dirty="0"/>
              <a:t> et les </a:t>
            </a:r>
            <a:r>
              <a:rPr lang="en-US" baseline="0" dirty="0" err="1"/>
              <a:t>données</a:t>
            </a:r>
            <a:r>
              <a:rPr lang="en-US" baseline="0" dirty="0"/>
              <a:t> </a:t>
            </a:r>
            <a:r>
              <a:rPr lang="en-US" baseline="0" dirty="0" err="1"/>
              <a:t>sont</a:t>
            </a:r>
            <a:r>
              <a:rPr lang="en-US" baseline="0" dirty="0"/>
              <a:t> </a:t>
            </a:r>
            <a:r>
              <a:rPr lang="en-US" baseline="0" dirty="0" err="1"/>
              <a:t>collectées</a:t>
            </a:r>
            <a:r>
              <a:rPr lang="en-US" baseline="0" dirty="0"/>
              <a:t> pour </a:t>
            </a:r>
            <a:r>
              <a:rPr lang="en-US" baseline="0" dirty="0" err="1"/>
              <a:t>mesurer</a:t>
            </a:r>
            <a:r>
              <a:rPr lang="en-US" baseline="0" dirty="0"/>
              <a:t> les </a:t>
            </a:r>
            <a:r>
              <a:rPr lang="en-US" baseline="0" dirty="0" err="1"/>
              <a:t>progrès</a:t>
            </a:r>
            <a:r>
              <a:rPr lang="en-US" baseline="0" dirty="0"/>
              <a:t> et les </a:t>
            </a:r>
            <a:r>
              <a:rPr lang="en-US" baseline="0" dirty="0" err="1"/>
              <a:t>résultats</a:t>
            </a:r>
            <a:r>
              <a:rPr lang="en-US" baseline="0" dirty="0"/>
              <a:t>. </a:t>
            </a:r>
            <a:endParaRPr lang="en-US" dirty="0"/>
          </a:p>
        </p:txBody>
      </p:sp>
    </p:spTree>
    <p:extLst>
      <p:ext uri="{BB962C8B-B14F-4D97-AF65-F5344CB8AC3E}">
        <p14:creationId xmlns:p14="http://schemas.microsoft.com/office/powerpoint/2010/main" val="29819992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La </a:t>
            </a:r>
            <a:r>
              <a:rPr lang="en-US" altLang="en-US" dirty="0" err="1"/>
              <a:t>cartographie</a:t>
            </a:r>
            <a:r>
              <a:rPr lang="en-US" altLang="en-US" dirty="0"/>
              <a:t> des </a:t>
            </a:r>
            <a:r>
              <a:rPr lang="en-US" altLang="en-US" dirty="0" err="1"/>
              <a:t>activités</a:t>
            </a:r>
            <a:r>
              <a:rPr lang="en-US" altLang="en-US" dirty="0"/>
              <a:t> </a:t>
            </a:r>
            <a:r>
              <a:rPr lang="en-US" altLang="en-US" dirty="0" err="1"/>
              <a:t>permet</a:t>
            </a:r>
            <a:r>
              <a:rPr lang="en-US" altLang="en-US" dirty="0"/>
              <a:t> </a:t>
            </a:r>
            <a:r>
              <a:rPr lang="en-US" altLang="en-US" dirty="0" err="1"/>
              <a:t>également</a:t>
            </a:r>
            <a:r>
              <a:rPr lang="en-US" altLang="en-US" dirty="0"/>
              <a:t> de </a:t>
            </a:r>
            <a:r>
              <a:rPr lang="en-US" altLang="en-US" dirty="0" err="1"/>
              <a:t>s'assurer</a:t>
            </a:r>
            <a:r>
              <a:rPr lang="en-US" altLang="en-US" dirty="0"/>
              <a:t> que </a:t>
            </a:r>
            <a:r>
              <a:rPr lang="en-US" altLang="en-US" dirty="0" err="1"/>
              <a:t>vous</a:t>
            </a:r>
            <a:r>
              <a:rPr lang="en-US" altLang="en-US" dirty="0"/>
              <a:t> </a:t>
            </a:r>
            <a:r>
              <a:rPr lang="en-US" altLang="en-US" dirty="0" err="1"/>
              <a:t>avez</a:t>
            </a:r>
            <a:r>
              <a:rPr lang="en-US" altLang="en-US" dirty="0"/>
              <a:t> </a:t>
            </a:r>
            <a:r>
              <a:rPr lang="en-US" altLang="en-US" dirty="0" err="1"/>
              <a:t>suffisamment</a:t>
            </a:r>
            <a:r>
              <a:rPr lang="en-US" altLang="en-US" dirty="0"/>
              <a:t> </a:t>
            </a:r>
            <a:r>
              <a:rPr lang="en-US" altLang="en-US" dirty="0" err="1"/>
              <a:t>d'activités</a:t>
            </a:r>
            <a:r>
              <a:rPr lang="en-US" altLang="en-US" dirty="0"/>
              <a:t> pour </a:t>
            </a:r>
            <a:r>
              <a:rPr lang="en-US" altLang="en-US" dirty="0" err="1"/>
              <a:t>mener</a:t>
            </a:r>
            <a:r>
              <a:rPr lang="en-US" altLang="en-US" dirty="0"/>
              <a:t> la </a:t>
            </a:r>
            <a:r>
              <a:rPr lang="en-US" altLang="en-US" dirty="0" err="1"/>
              <a:t>stratégie</a:t>
            </a:r>
            <a:r>
              <a:rPr lang="en-US" altLang="en-US" dirty="0"/>
              <a:t> du </a:t>
            </a:r>
            <a:r>
              <a:rPr lang="en-US" altLang="en-US" dirty="0" err="1"/>
              <a:t>projet</a:t>
            </a:r>
            <a:r>
              <a:rPr lang="en-US" altLang="en-US" dirty="0"/>
              <a:t>.  Les </a:t>
            </a:r>
            <a:r>
              <a:rPr lang="en-US" altLang="en-US" dirty="0" err="1"/>
              <a:t>bénéficiaires</a:t>
            </a:r>
            <a:r>
              <a:rPr lang="en-US" altLang="en-US" dirty="0"/>
              <a:t> </a:t>
            </a:r>
            <a:r>
              <a:rPr lang="en-US" altLang="en-US" dirty="0" err="1"/>
              <a:t>doivent</a:t>
            </a:r>
            <a:r>
              <a:rPr lang="en-US" altLang="en-US" dirty="0"/>
              <a:t> </a:t>
            </a:r>
            <a:r>
              <a:rPr lang="en-US" altLang="en-US" dirty="0" err="1"/>
              <a:t>s'assurer</a:t>
            </a:r>
            <a:r>
              <a:rPr lang="en-US" altLang="en-US" dirty="0"/>
              <a:t> que </a:t>
            </a:r>
            <a:r>
              <a:rPr lang="en-US" altLang="en-US" dirty="0" err="1"/>
              <a:t>tous</a:t>
            </a:r>
            <a:r>
              <a:rPr lang="en-US" altLang="en-US" dirty="0"/>
              <a:t> les </a:t>
            </a:r>
            <a:r>
              <a:rPr lang="en-US" altLang="en-US" dirty="0" err="1"/>
              <a:t>résultats</a:t>
            </a:r>
            <a:r>
              <a:rPr lang="en-US" altLang="en-US" dirty="0"/>
              <a:t> de </a:t>
            </a:r>
            <a:r>
              <a:rPr lang="en-US" altLang="en-US" dirty="0" err="1"/>
              <a:t>niveau</a:t>
            </a:r>
            <a:r>
              <a:rPr lang="en-US" altLang="en-US" dirty="0"/>
              <a:t> </a:t>
            </a:r>
            <a:r>
              <a:rPr lang="en-US" altLang="en-US" dirty="0" err="1"/>
              <a:t>inférieur</a:t>
            </a:r>
            <a:r>
              <a:rPr lang="en-US" altLang="en-US" dirty="0"/>
              <a:t> </a:t>
            </a:r>
            <a:r>
              <a:rPr lang="en-US" altLang="en-US" dirty="0" err="1"/>
              <a:t>sont</a:t>
            </a:r>
            <a:r>
              <a:rPr lang="en-US" altLang="en-US" dirty="0"/>
              <a:t> </a:t>
            </a:r>
            <a:r>
              <a:rPr lang="en-US" altLang="en-US" dirty="0" err="1"/>
              <a:t>soutenus</a:t>
            </a:r>
            <a:r>
              <a:rPr lang="en-US" altLang="en-US" dirty="0"/>
              <a:t> par des </a:t>
            </a:r>
            <a:r>
              <a:rPr lang="en-US" altLang="en-US" dirty="0" err="1"/>
              <a:t>activités</a:t>
            </a:r>
            <a:r>
              <a:rPr lang="en-US" altLang="en-US" dirty="0"/>
              <a:t> de </a:t>
            </a:r>
            <a:r>
              <a:rPr lang="en-US" altLang="en-US" dirty="0" err="1"/>
              <a:t>projet</a:t>
            </a:r>
            <a:r>
              <a:rPr lang="en-US" altLang="en-US" dirty="0"/>
              <a:t>. </a:t>
            </a:r>
          </a:p>
          <a:p>
            <a:pPr marL="171450" indent="-171450">
              <a:buFont typeface="Arial" panose="020B0604020202020204" pitchFamily="34" charset="0"/>
              <a:buChar char="•"/>
            </a:pPr>
            <a:r>
              <a:rPr lang="en-US" altLang="en-US" dirty="0"/>
              <a:t>Dans </a:t>
            </a:r>
            <a:r>
              <a:rPr lang="en-US" altLang="en-US" dirty="0" err="1"/>
              <a:t>cet</a:t>
            </a:r>
            <a:r>
              <a:rPr lang="en-US" altLang="en-US" dirty="0"/>
              <a:t> </a:t>
            </a:r>
            <a:r>
              <a:rPr lang="en-US" altLang="en-US" dirty="0" err="1"/>
              <a:t>exemple</a:t>
            </a:r>
            <a:r>
              <a:rPr lang="en-US" altLang="en-US" dirty="0"/>
              <a:t>, la </a:t>
            </a:r>
            <a:r>
              <a:rPr lang="en-US" altLang="en-US" dirty="0" err="1"/>
              <a:t>cartographie</a:t>
            </a:r>
            <a:r>
              <a:rPr lang="en-US" altLang="en-US" dirty="0"/>
              <a:t> des </a:t>
            </a:r>
            <a:r>
              <a:rPr lang="en-US" altLang="en-US" dirty="0" err="1"/>
              <a:t>activités</a:t>
            </a:r>
            <a:r>
              <a:rPr lang="en-US" altLang="en-US" dirty="0"/>
              <a:t> </a:t>
            </a:r>
            <a:r>
              <a:rPr lang="en-US" altLang="en-US" dirty="0" err="1"/>
              <a:t>révèle</a:t>
            </a:r>
            <a:r>
              <a:rPr lang="en-US" altLang="en-US" dirty="0"/>
              <a:t> </a:t>
            </a:r>
            <a:r>
              <a:rPr lang="en-US" altLang="en-US" dirty="0" err="1"/>
              <a:t>qu'il</a:t>
            </a:r>
            <a:r>
              <a:rPr lang="en-US" altLang="en-US" dirty="0"/>
              <a:t> </a:t>
            </a:r>
            <a:r>
              <a:rPr lang="en-US" altLang="en-US" dirty="0" err="1"/>
              <a:t>existe</a:t>
            </a:r>
            <a:r>
              <a:rPr lang="en-US" altLang="en-US" dirty="0"/>
              <a:t> un </a:t>
            </a:r>
            <a:r>
              <a:rPr lang="en-US" altLang="en-US" dirty="0" err="1"/>
              <a:t>résultat</a:t>
            </a:r>
            <a:r>
              <a:rPr lang="en-US" altLang="en-US" dirty="0"/>
              <a:t> de </a:t>
            </a:r>
            <a:r>
              <a:rPr lang="en-US" altLang="en-US" dirty="0" err="1"/>
              <a:t>niveau</a:t>
            </a:r>
            <a:r>
              <a:rPr lang="en-US" altLang="en-US" dirty="0"/>
              <a:t> </a:t>
            </a:r>
            <a:r>
              <a:rPr lang="en-US" altLang="en-US" dirty="0" err="1"/>
              <a:t>inférieur</a:t>
            </a:r>
            <a:r>
              <a:rPr lang="en-US" altLang="en-US" dirty="0"/>
              <a:t> sans </a:t>
            </a:r>
            <a:r>
              <a:rPr lang="en-US" altLang="en-US" dirty="0" err="1"/>
              <a:t>aucune</a:t>
            </a:r>
            <a:r>
              <a:rPr lang="en-US" altLang="en-US" dirty="0"/>
              <a:t> </a:t>
            </a:r>
            <a:r>
              <a:rPr lang="en-US" altLang="en-US" dirty="0" err="1"/>
              <a:t>activité</a:t>
            </a:r>
            <a:r>
              <a:rPr lang="en-US" altLang="en-US" dirty="0"/>
              <a:t> </a:t>
            </a:r>
            <a:r>
              <a:rPr lang="en-US" altLang="en-US" dirty="0" err="1"/>
              <a:t>associée</a:t>
            </a:r>
            <a:r>
              <a:rPr lang="en-US" altLang="en-US" dirty="0"/>
              <a:t>.  Des </a:t>
            </a:r>
            <a:r>
              <a:rPr lang="en-US" altLang="en-US" dirty="0" err="1"/>
              <a:t>activités</a:t>
            </a:r>
            <a:r>
              <a:rPr lang="en-US" altLang="en-US" dirty="0"/>
              <a:t> </a:t>
            </a:r>
            <a:r>
              <a:rPr lang="en-US" altLang="en-US" dirty="0" err="1"/>
              <a:t>supplémentaires</a:t>
            </a:r>
            <a:r>
              <a:rPr lang="en-US" altLang="en-US" dirty="0"/>
              <a:t> </a:t>
            </a:r>
            <a:r>
              <a:rPr lang="en-US" altLang="en-US" dirty="0" err="1"/>
              <a:t>sont</a:t>
            </a:r>
            <a:r>
              <a:rPr lang="en-US" altLang="en-US" dirty="0"/>
              <a:t> </a:t>
            </a:r>
            <a:r>
              <a:rPr lang="en-US" altLang="en-US" dirty="0" err="1"/>
              <a:t>probablement</a:t>
            </a:r>
            <a:r>
              <a:rPr lang="en-US" altLang="en-US" dirty="0"/>
              <a:t> </a:t>
            </a:r>
            <a:r>
              <a:rPr lang="en-US" altLang="en-US" dirty="0" err="1"/>
              <a:t>nécessaires</a:t>
            </a:r>
            <a:r>
              <a:rPr lang="en-US" altLang="en-US" dirty="0"/>
              <a:t> pour </a:t>
            </a:r>
            <a:r>
              <a:rPr lang="en-US" altLang="en-US" dirty="0" err="1"/>
              <a:t>soutenir</a:t>
            </a:r>
            <a:r>
              <a:rPr lang="en-US" altLang="en-US" dirty="0"/>
              <a:t> </a:t>
            </a:r>
            <a:r>
              <a:rPr lang="en-US" altLang="en-US" dirty="0" err="1"/>
              <a:t>ce</a:t>
            </a:r>
            <a:r>
              <a:rPr lang="en-US" altLang="en-US" dirty="0"/>
              <a:t> </a:t>
            </a:r>
            <a:r>
              <a:rPr lang="en-US" altLang="en-US" dirty="0" err="1"/>
              <a:t>résultat</a:t>
            </a:r>
            <a:r>
              <a:rPr lang="en-US" altLang="en-US" dirty="0"/>
              <a:t>.</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err="1"/>
              <a:t>Souvent</a:t>
            </a:r>
            <a:r>
              <a:rPr lang="en-US" altLang="en-US" dirty="0"/>
              <a:t>, </a:t>
            </a:r>
            <a:r>
              <a:rPr lang="en-US" altLang="en-US" dirty="0" err="1"/>
              <a:t>plusieurs</a:t>
            </a:r>
            <a:r>
              <a:rPr lang="en-US" altLang="en-US" dirty="0"/>
              <a:t> </a:t>
            </a:r>
            <a:r>
              <a:rPr lang="en-US" altLang="en-US" dirty="0" err="1"/>
              <a:t>activités</a:t>
            </a:r>
            <a:r>
              <a:rPr lang="en-US" altLang="en-US" dirty="0"/>
              <a:t> </a:t>
            </a:r>
            <a:r>
              <a:rPr lang="en-US" altLang="en-US" dirty="0" err="1"/>
              <a:t>peuvent</a:t>
            </a:r>
            <a:r>
              <a:rPr lang="en-US" altLang="en-US" dirty="0"/>
              <a:t> </a:t>
            </a:r>
            <a:r>
              <a:rPr lang="en-US" altLang="en-US" dirty="0" err="1"/>
              <a:t>être</a:t>
            </a:r>
            <a:r>
              <a:rPr lang="en-US" altLang="en-US" dirty="0"/>
              <a:t> </a:t>
            </a:r>
            <a:r>
              <a:rPr lang="en-US" altLang="en-US" dirty="0" err="1"/>
              <a:t>nécessaires</a:t>
            </a:r>
            <a:r>
              <a:rPr lang="en-US" altLang="en-US" dirty="0"/>
              <a:t> pour </a:t>
            </a:r>
            <a:r>
              <a:rPr lang="en-US" altLang="en-US" dirty="0" err="1"/>
              <a:t>atteindre</a:t>
            </a:r>
            <a:r>
              <a:rPr lang="en-US" altLang="en-US" dirty="0"/>
              <a:t> un </a:t>
            </a:r>
            <a:r>
              <a:rPr lang="en-US" altLang="en-US" dirty="0" err="1"/>
              <a:t>seul</a:t>
            </a:r>
            <a:r>
              <a:rPr lang="en-US" altLang="en-US" dirty="0"/>
              <a:t> </a:t>
            </a:r>
            <a:r>
              <a:rPr lang="en-US" altLang="en-US" dirty="0" err="1"/>
              <a:t>résultat</a:t>
            </a:r>
            <a:r>
              <a:rPr lang="en-US" altLang="en-US" dirty="0"/>
              <a:t> et dans </a:t>
            </a:r>
            <a:r>
              <a:rPr lang="en-US" altLang="en-US" dirty="0" err="1"/>
              <a:t>certains</a:t>
            </a:r>
            <a:r>
              <a:rPr lang="en-US" altLang="en-US" dirty="0"/>
              <a:t> </a:t>
            </a:r>
            <a:r>
              <a:rPr lang="en-US" altLang="en-US" dirty="0" err="1"/>
              <a:t>cas</a:t>
            </a:r>
            <a:r>
              <a:rPr lang="en-US" altLang="en-US" dirty="0"/>
              <a:t>, </a:t>
            </a:r>
            <a:r>
              <a:rPr lang="en-US" altLang="en-US" dirty="0" err="1"/>
              <a:t>une</a:t>
            </a:r>
            <a:r>
              <a:rPr lang="en-US" altLang="en-US" dirty="0"/>
              <a:t> </a:t>
            </a:r>
            <a:r>
              <a:rPr lang="en-US" altLang="en-US" dirty="0" err="1"/>
              <a:t>seule</a:t>
            </a:r>
            <a:r>
              <a:rPr lang="en-US" altLang="en-US" dirty="0"/>
              <a:t> </a:t>
            </a:r>
            <a:r>
              <a:rPr lang="en-US" altLang="en-US" dirty="0" err="1"/>
              <a:t>activité</a:t>
            </a:r>
            <a:r>
              <a:rPr lang="en-US" altLang="en-US" dirty="0"/>
              <a:t> </a:t>
            </a:r>
            <a:r>
              <a:rPr lang="en-US" altLang="en-US" dirty="0" err="1"/>
              <a:t>peut</a:t>
            </a:r>
            <a:r>
              <a:rPr lang="en-US" altLang="en-US" dirty="0"/>
              <a:t> </a:t>
            </a:r>
            <a:r>
              <a:rPr lang="en-US" altLang="en-US" dirty="0" err="1"/>
              <a:t>contribuer</a:t>
            </a:r>
            <a:r>
              <a:rPr lang="en-US" altLang="en-US" dirty="0"/>
              <a:t> </a:t>
            </a:r>
            <a:r>
              <a:rPr lang="en-US" altLang="en-US" dirty="0" err="1"/>
              <a:t>à</a:t>
            </a:r>
            <a:r>
              <a:rPr lang="en-US" altLang="en-US" dirty="0"/>
              <a:t> plus d'un </a:t>
            </a:r>
            <a:r>
              <a:rPr lang="en-US" altLang="en-US" dirty="0" err="1"/>
              <a:t>résultat</a:t>
            </a:r>
            <a:r>
              <a:rPr lang="en-US" altLang="en-US" dirty="0"/>
              <a:t>. Dans </a:t>
            </a:r>
            <a:r>
              <a:rPr lang="en-US" altLang="en-US" dirty="0" err="1"/>
              <a:t>notre</a:t>
            </a:r>
            <a:r>
              <a:rPr lang="en-US" altLang="en-US" dirty="0"/>
              <a:t> </a:t>
            </a:r>
            <a:r>
              <a:rPr lang="en-US" altLang="en-US" dirty="0" err="1"/>
              <a:t>exemple</a:t>
            </a:r>
            <a:r>
              <a:rPr lang="en-US" altLang="en-US" dirty="0"/>
              <a:t>, nous </a:t>
            </a:r>
            <a:r>
              <a:rPr lang="en-US" altLang="en-US" dirty="0" err="1"/>
              <a:t>voyons</a:t>
            </a:r>
            <a:r>
              <a:rPr lang="en-US" altLang="en-US" dirty="0"/>
              <a:t> que </a:t>
            </a:r>
            <a:r>
              <a:rPr lang="en-US" altLang="en-US" dirty="0" err="1"/>
              <a:t>l'activité</a:t>
            </a:r>
            <a:r>
              <a:rPr lang="en-US" altLang="en-US" dirty="0"/>
              <a:t> 3 </a:t>
            </a:r>
            <a:r>
              <a:rPr lang="en-US" altLang="en-US" dirty="0" err="1"/>
              <a:t>contribue</a:t>
            </a:r>
            <a:r>
              <a:rPr lang="en-US" altLang="en-US" dirty="0"/>
              <a:t> </a:t>
            </a:r>
            <a:r>
              <a:rPr lang="en-US" altLang="en-US" dirty="0" err="1"/>
              <a:t>à</a:t>
            </a:r>
            <a:r>
              <a:rPr lang="en-US" altLang="en-US" dirty="0"/>
              <a:t> deux </a:t>
            </a:r>
            <a:r>
              <a:rPr lang="en-US" altLang="en-US" dirty="0" err="1"/>
              <a:t>résultats</a:t>
            </a:r>
            <a:r>
              <a:rPr lang="en-US" altLang="en-US" dirty="0"/>
              <a:t> </a:t>
            </a:r>
            <a:r>
              <a:rPr lang="en-US" altLang="en-US" dirty="0" err="1"/>
              <a:t>différents</a:t>
            </a:r>
            <a:r>
              <a:rPr lang="en-US" altLang="en-US" dirty="0"/>
              <a:t>. </a:t>
            </a: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1E62B05E-6F58-4ECA-A7BB-5CB1EC442C02}" type="slidenum">
              <a:rPr lang="en-US" altLang="en-US" sz="1200"/>
              <a:pPr/>
              <a:t>70</a:t>
            </a:fld>
            <a:endParaRPr lang="en-US" altLang="en-US" sz="1200"/>
          </a:p>
        </p:txBody>
      </p:sp>
    </p:spTree>
    <p:extLst>
      <p:ext uri="{BB962C8B-B14F-4D97-AF65-F5344CB8AC3E}">
        <p14:creationId xmlns:p14="http://schemas.microsoft.com/office/powerpoint/2010/main" val="87845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a:p>
            <a:pPr marL="171450" indent="-171450">
              <a:buFont typeface="Arial" panose="020B0604020202020204" pitchFamily="34" charset="0"/>
              <a:buChar char="•"/>
            </a:pPr>
            <a:r>
              <a:rPr lang="en-US" altLang="en-US" dirty="0" err="1"/>
              <a:t>Cette</a:t>
            </a:r>
            <a:r>
              <a:rPr lang="en-US" altLang="en-US" dirty="0"/>
              <a:t> diapositive </a:t>
            </a:r>
            <a:r>
              <a:rPr lang="en-US" altLang="en-US" dirty="0" err="1"/>
              <a:t>montre</a:t>
            </a:r>
            <a:r>
              <a:rPr lang="en-US" altLang="en-US" dirty="0"/>
              <a:t> un </a:t>
            </a:r>
            <a:r>
              <a:rPr lang="en-US" altLang="en-US" dirty="0" err="1"/>
              <a:t>exemple</a:t>
            </a:r>
            <a:r>
              <a:rPr lang="en-US" altLang="en-US" dirty="0"/>
              <a:t> de </a:t>
            </a:r>
            <a:r>
              <a:rPr lang="en-US" altLang="en-US" dirty="0" err="1"/>
              <a:t>cartographie</a:t>
            </a:r>
            <a:r>
              <a:rPr lang="en-US" altLang="en-US" dirty="0"/>
              <a:t> des </a:t>
            </a:r>
            <a:r>
              <a:rPr lang="en-US" altLang="en-US" dirty="0" err="1"/>
              <a:t>activités</a:t>
            </a:r>
            <a:r>
              <a:rPr lang="en-US" altLang="en-US" dirty="0"/>
              <a:t> pour un </a:t>
            </a:r>
            <a:r>
              <a:rPr lang="en-US" altLang="en-US" dirty="0" err="1"/>
              <a:t>projet</a:t>
            </a:r>
            <a:r>
              <a:rPr lang="en-US" altLang="en-US" dirty="0"/>
              <a:t> </a:t>
            </a:r>
            <a:r>
              <a:rPr lang="en-US" altLang="en-US" dirty="0" err="1"/>
              <a:t>utilisant</a:t>
            </a:r>
            <a:r>
              <a:rPr lang="en-US" altLang="en-US" dirty="0"/>
              <a:t> le </a:t>
            </a:r>
            <a:r>
              <a:rPr lang="en-US" altLang="en-US" dirty="0" err="1"/>
              <a:t>modèle</a:t>
            </a:r>
            <a:r>
              <a:rPr lang="en-US" altLang="en-US" dirty="0"/>
              <a:t> du CMEP. </a:t>
            </a:r>
          </a:p>
          <a:p>
            <a:pPr marL="171450" indent="-171450">
              <a:buFont typeface="Arial" panose="020B0604020202020204" pitchFamily="34" charset="0"/>
              <a:buChar char="•"/>
            </a:pPr>
            <a:r>
              <a:rPr lang="en-US" altLang="en-US" dirty="0"/>
              <a:t>La </a:t>
            </a:r>
            <a:r>
              <a:rPr lang="en-US" altLang="en-US" dirty="0" err="1"/>
              <a:t>cartographie</a:t>
            </a:r>
            <a:r>
              <a:rPr lang="en-US" altLang="en-US" dirty="0"/>
              <a:t> des </a:t>
            </a:r>
            <a:r>
              <a:rPr lang="en-US" altLang="en-US" dirty="0" err="1"/>
              <a:t>activités</a:t>
            </a:r>
            <a:r>
              <a:rPr lang="en-US" altLang="en-US" dirty="0"/>
              <a:t> se fait sous </a:t>
            </a:r>
            <a:r>
              <a:rPr lang="en-US" altLang="en-US" dirty="0" err="1"/>
              <a:t>forme</a:t>
            </a:r>
            <a:r>
              <a:rPr lang="en-US" altLang="en-US" dirty="0"/>
              <a:t> de tableau, avec les </a:t>
            </a:r>
            <a:r>
              <a:rPr lang="en-US" altLang="en-US" dirty="0" err="1"/>
              <a:t>résultats</a:t>
            </a:r>
            <a:r>
              <a:rPr lang="en-US" altLang="en-US" dirty="0"/>
              <a:t> dans la première </a:t>
            </a:r>
            <a:r>
              <a:rPr lang="en-US" altLang="en-US" dirty="0" err="1"/>
              <a:t>colonne</a:t>
            </a:r>
            <a:r>
              <a:rPr lang="en-US" altLang="en-US" dirty="0"/>
              <a:t> et les </a:t>
            </a:r>
            <a:r>
              <a:rPr lang="en-US" altLang="en-US" dirty="0" err="1"/>
              <a:t>activités</a:t>
            </a:r>
            <a:r>
              <a:rPr lang="en-US" altLang="en-US" dirty="0"/>
              <a:t> dans la </a:t>
            </a:r>
            <a:r>
              <a:rPr lang="en-US" altLang="en-US" dirty="0" err="1"/>
              <a:t>colonne</a:t>
            </a:r>
            <a:r>
              <a:rPr lang="en-US" altLang="en-US" dirty="0"/>
              <a:t> de droite </a:t>
            </a:r>
            <a:r>
              <a:rPr lang="en-US" altLang="en-US" dirty="0" err="1"/>
              <a:t>correspondante</a:t>
            </a:r>
            <a:r>
              <a:rPr lang="en-US" altLang="en-US" dirty="0"/>
              <a:t>. </a:t>
            </a: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1E62B05E-6F58-4ECA-A7BB-5CB1EC442C02}" type="slidenum">
              <a:rPr lang="en-US" altLang="en-US" sz="1200"/>
              <a:pPr/>
              <a:t>71</a:t>
            </a:fld>
            <a:endParaRPr lang="en-US" altLang="en-US" sz="1200"/>
          </a:p>
        </p:txBody>
      </p:sp>
    </p:spTree>
    <p:extLst>
      <p:ext uri="{BB962C8B-B14F-4D97-AF65-F5344CB8AC3E}">
        <p14:creationId xmlns:p14="http://schemas.microsoft.com/office/powerpoint/2010/main" val="949628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L’ILAB </a:t>
            </a:r>
            <a:r>
              <a:rPr lang="en-US" dirty="0" err="1"/>
              <a:t>examinera</a:t>
            </a:r>
            <a:r>
              <a:rPr lang="en-US" dirty="0"/>
              <a:t> les cadres de </a:t>
            </a:r>
            <a:r>
              <a:rPr lang="en-US" dirty="0" err="1"/>
              <a:t>résultats</a:t>
            </a:r>
            <a:r>
              <a:rPr lang="en-US" dirty="0"/>
              <a:t> des </a:t>
            </a:r>
            <a:r>
              <a:rPr lang="en-US" dirty="0" err="1"/>
              <a:t>projets</a:t>
            </a:r>
            <a:r>
              <a:rPr lang="en-US" dirty="0"/>
              <a:t> des </a:t>
            </a:r>
            <a:r>
              <a:rPr lang="en-US" dirty="0" err="1"/>
              <a:t>bénéficiaires</a:t>
            </a:r>
            <a:r>
              <a:rPr lang="en-US" dirty="0"/>
              <a:t> pour </a:t>
            </a:r>
            <a:r>
              <a:rPr lang="en-US" dirty="0" err="1"/>
              <a:t>s'assurer</a:t>
            </a:r>
            <a:r>
              <a:rPr lang="en-US" dirty="0"/>
              <a:t> </a:t>
            </a:r>
            <a:r>
              <a:rPr lang="en-US" dirty="0" err="1"/>
              <a:t>qu'ils</a:t>
            </a:r>
            <a:r>
              <a:rPr lang="en-US" dirty="0"/>
              <a:t> </a:t>
            </a:r>
            <a:r>
              <a:rPr lang="en-US" dirty="0" err="1"/>
              <a:t>sont</a:t>
            </a:r>
            <a:r>
              <a:rPr lang="en-US" dirty="0"/>
              <a:t> </a:t>
            </a:r>
            <a:r>
              <a:rPr lang="en-US" dirty="0" err="1"/>
              <a:t>solides</a:t>
            </a:r>
            <a:r>
              <a:rPr lang="en-US" dirty="0"/>
              <a:t>. Il </a:t>
            </a:r>
            <a:r>
              <a:rPr lang="en-US" dirty="0" err="1"/>
              <a:t>est</a:t>
            </a:r>
            <a:r>
              <a:rPr lang="en-US" dirty="0"/>
              <a:t> important de </a:t>
            </a:r>
            <a:r>
              <a:rPr lang="en-US" dirty="0" err="1"/>
              <a:t>comprendre</a:t>
            </a:r>
            <a:r>
              <a:rPr lang="en-US" dirty="0"/>
              <a:t> </a:t>
            </a:r>
            <a:r>
              <a:rPr lang="en-US" dirty="0" err="1"/>
              <a:t>ce</a:t>
            </a:r>
            <a:r>
              <a:rPr lang="en-US" dirty="0"/>
              <a:t> que </a:t>
            </a:r>
            <a:r>
              <a:rPr lang="en-US" dirty="0" err="1"/>
              <a:t>l'ILAB</a:t>
            </a:r>
            <a:r>
              <a:rPr lang="en-US" dirty="0"/>
              <a:t> </a:t>
            </a:r>
            <a:r>
              <a:rPr lang="en-US" dirty="0" err="1"/>
              <a:t>recherchera</a:t>
            </a:r>
            <a:r>
              <a:rPr lang="en-US" dirty="0"/>
              <a:t> et comment </a:t>
            </a:r>
            <a:r>
              <a:rPr lang="en-US" dirty="0" err="1"/>
              <a:t>vous</a:t>
            </a:r>
            <a:r>
              <a:rPr lang="en-US" dirty="0"/>
              <a:t> </a:t>
            </a:r>
            <a:r>
              <a:rPr lang="en-US" dirty="0" err="1"/>
              <a:t>devez</a:t>
            </a:r>
            <a:r>
              <a:rPr lang="en-US" dirty="0"/>
              <a:t> examiner la </a:t>
            </a:r>
            <a:r>
              <a:rPr lang="en-US" dirty="0" err="1"/>
              <a:t>qualité</a:t>
            </a:r>
            <a:r>
              <a:rPr lang="en-US" dirty="0"/>
              <a:t> de </a:t>
            </a:r>
            <a:r>
              <a:rPr lang="en-US" dirty="0" err="1"/>
              <a:t>votre</a:t>
            </a:r>
            <a:r>
              <a:rPr lang="en-US" dirty="0"/>
              <a:t> propre cadre de </a:t>
            </a:r>
            <a:r>
              <a:rPr lang="en-US" dirty="0" err="1"/>
              <a:t>résultats</a:t>
            </a:r>
            <a:r>
              <a:rPr lang="en-US" dirty="0"/>
              <a:t>.</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72</a:t>
            </a:fld>
            <a:endParaRPr lang="en-US" dirty="0"/>
          </a:p>
        </p:txBody>
      </p:sp>
    </p:spTree>
    <p:extLst>
      <p:ext uri="{BB962C8B-B14F-4D97-AF65-F5344CB8AC3E}">
        <p14:creationId xmlns:p14="http://schemas.microsoft.com/office/powerpoint/2010/main" val="8145237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err="1"/>
              <a:t>Voici</a:t>
            </a:r>
            <a:r>
              <a:rPr lang="en-US" altLang="en-US" dirty="0"/>
              <a:t> </a:t>
            </a:r>
            <a:r>
              <a:rPr lang="en-US" altLang="en-US" dirty="0" err="1"/>
              <a:t>une</a:t>
            </a:r>
            <a:r>
              <a:rPr lang="en-US" altLang="en-US" dirty="0"/>
              <a:t> </a:t>
            </a:r>
            <a:r>
              <a:rPr lang="en-US" altLang="en-US" dirty="0" err="1"/>
              <a:t>liste</a:t>
            </a:r>
            <a:r>
              <a:rPr lang="en-US" altLang="en-US" dirty="0"/>
              <a:t> de </a:t>
            </a:r>
            <a:r>
              <a:rPr lang="en-US" altLang="en-US" dirty="0" err="1"/>
              <a:t>contrôle</a:t>
            </a:r>
            <a:r>
              <a:rPr lang="en-US" altLang="en-US" dirty="0"/>
              <a:t> que </a:t>
            </a:r>
            <a:r>
              <a:rPr lang="en-US" altLang="en-US" dirty="0" err="1"/>
              <a:t>vous</a:t>
            </a:r>
            <a:r>
              <a:rPr lang="en-US" altLang="en-US" dirty="0"/>
              <a:t> </a:t>
            </a:r>
            <a:r>
              <a:rPr lang="en-US" altLang="en-US" dirty="0" err="1"/>
              <a:t>pouvez</a:t>
            </a:r>
            <a:r>
              <a:rPr lang="en-US" altLang="en-US" dirty="0"/>
              <a:t> </a:t>
            </a:r>
            <a:r>
              <a:rPr lang="en-US" altLang="en-US" dirty="0" err="1"/>
              <a:t>utiliser</a:t>
            </a:r>
            <a:r>
              <a:rPr lang="en-US" altLang="en-US" dirty="0"/>
              <a:t> pour </a:t>
            </a:r>
            <a:r>
              <a:rPr lang="en-US" altLang="en-US" dirty="0" err="1"/>
              <a:t>réviser</a:t>
            </a:r>
            <a:r>
              <a:rPr lang="en-US" altLang="en-US" dirty="0"/>
              <a:t> </a:t>
            </a:r>
            <a:r>
              <a:rPr lang="en-US" altLang="en-US" dirty="0" err="1"/>
              <a:t>votre</a:t>
            </a:r>
            <a:r>
              <a:rPr lang="en-US" altLang="en-US" dirty="0"/>
              <a:t> </a:t>
            </a:r>
            <a:r>
              <a:rPr lang="en-US" altLang="en-US" dirty="0" err="1"/>
              <a:t>projet</a:t>
            </a:r>
            <a:r>
              <a:rPr lang="en-US" altLang="en-US" dirty="0"/>
              <a:t> de cadre de </a:t>
            </a:r>
            <a:r>
              <a:rPr lang="en-US" altLang="en-US" dirty="0" err="1"/>
              <a:t>résultats</a:t>
            </a:r>
            <a:r>
              <a:rPr lang="en-US" altLang="en-US" dirty="0"/>
              <a:t> </a:t>
            </a:r>
            <a:r>
              <a:rPr lang="en-US" altLang="en-US" dirty="0" err="1"/>
              <a:t>afin</a:t>
            </a:r>
            <a:r>
              <a:rPr lang="en-US" altLang="en-US" dirty="0"/>
              <a:t> de </a:t>
            </a:r>
            <a:r>
              <a:rPr lang="en-US" altLang="en-US" dirty="0" err="1"/>
              <a:t>vous</a:t>
            </a:r>
            <a:r>
              <a:rPr lang="en-US" altLang="en-US" dirty="0"/>
              <a:t> assurer </a:t>
            </a:r>
            <a:r>
              <a:rPr lang="en-US" altLang="en-US" dirty="0" err="1"/>
              <a:t>qu'il</a:t>
            </a:r>
            <a:r>
              <a:rPr lang="en-US" altLang="en-US" dirty="0"/>
              <a:t> </a:t>
            </a:r>
            <a:r>
              <a:rPr lang="en-US" altLang="en-US" dirty="0" err="1"/>
              <a:t>répond</a:t>
            </a:r>
            <a:r>
              <a:rPr lang="en-US" altLang="en-US" dirty="0"/>
              <a:t> </a:t>
            </a:r>
            <a:r>
              <a:rPr lang="en-US" altLang="en-US" dirty="0" err="1"/>
              <a:t>à</a:t>
            </a:r>
            <a:r>
              <a:rPr lang="en-US" altLang="en-US" dirty="0"/>
              <a:t> </a:t>
            </a:r>
            <a:r>
              <a:rPr lang="en-US" altLang="en-US" dirty="0" err="1"/>
              <a:t>tous</a:t>
            </a:r>
            <a:r>
              <a:rPr lang="en-US" altLang="en-US" dirty="0"/>
              <a:t> les </a:t>
            </a:r>
            <a:r>
              <a:rPr lang="en-US" altLang="en-US" dirty="0" err="1"/>
              <a:t>critères</a:t>
            </a:r>
            <a:r>
              <a:rPr lang="en-US" altLang="en-US" dirty="0"/>
              <a:t> </a:t>
            </a:r>
            <a:r>
              <a:rPr lang="en-US" altLang="en-US" dirty="0" err="1"/>
              <a:t>clés</a:t>
            </a:r>
            <a:r>
              <a:rPr lang="en-US" altLang="en-US" dirty="0"/>
              <a:t> d'un bon cadre.</a:t>
            </a:r>
          </a:p>
          <a:p>
            <a:pPr marL="171450" indent="-171450">
              <a:buFont typeface="Arial" panose="020B0604020202020204" pitchFamily="34" charset="0"/>
              <a:buChar char="•"/>
            </a:pPr>
            <a:r>
              <a:rPr lang="en-US" altLang="en-US" dirty="0" err="1"/>
              <a:t>À</a:t>
            </a:r>
            <a:r>
              <a:rPr lang="en-US" altLang="en-US" dirty="0"/>
              <a:t> gauche, des questions de haut </a:t>
            </a:r>
            <a:r>
              <a:rPr lang="en-US" altLang="en-US" dirty="0" err="1"/>
              <a:t>niveau</a:t>
            </a:r>
            <a:r>
              <a:rPr lang="en-US" altLang="en-US" dirty="0"/>
              <a:t>. </a:t>
            </a:r>
            <a:r>
              <a:rPr lang="en-US" altLang="en-US" dirty="0" err="1"/>
              <a:t>À</a:t>
            </a:r>
            <a:r>
              <a:rPr lang="en-US" altLang="en-US" dirty="0"/>
              <a:t> droite, des questions plus </a:t>
            </a:r>
            <a:r>
              <a:rPr lang="en-US" altLang="en-US" dirty="0" err="1"/>
              <a:t>spécifiques</a:t>
            </a:r>
            <a:r>
              <a:rPr lang="en-US" altLang="en-US" dirty="0"/>
              <a:t> pour guider </a:t>
            </a:r>
            <a:r>
              <a:rPr lang="en-US" altLang="en-US" dirty="0" err="1"/>
              <a:t>l'examen</a:t>
            </a:r>
            <a:r>
              <a:rPr lang="en-US" altLang="en-US" dirty="0"/>
              <a:t>.</a:t>
            </a:r>
          </a:p>
          <a:p>
            <a:pPr marL="171450" indent="-171450">
              <a:buFont typeface="Arial" panose="020B0604020202020204" pitchFamily="34" charset="0"/>
              <a:buChar char="•"/>
            </a:pPr>
            <a:r>
              <a:rPr lang="en-US" altLang="en-US" b="1" dirty="0"/>
              <a:t>Le cadre </a:t>
            </a:r>
            <a:r>
              <a:rPr lang="en-US" altLang="en-US" b="1" dirty="0" err="1"/>
              <a:t>est</a:t>
            </a:r>
            <a:r>
              <a:rPr lang="en-US" altLang="en-US" b="1" dirty="0"/>
              <a:t>-il </a:t>
            </a:r>
            <a:r>
              <a:rPr lang="en-US" altLang="en-US" b="1" dirty="0" err="1"/>
              <a:t>clair</a:t>
            </a:r>
            <a:r>
              <a:rPr lang="en-US" altLang="en-US" b="1" dirty="0"/>
              <a:t> ?  -- </a:t>
            </a:r>
            <a:r>
              <a:rPr lang="en-US" altLang="en-US" b="0" dirty="0"/>
              <a:t>Le RF </a:t>
            </a:r>
            <a:r>
              <a:rPr lang="en-US" altLang="en-US" b="0" dirty="0" err="1"/>
              <a:t>est</a:t>
            </a:r>
            <a:r>
              <a:rPr lang="en-US" altLang="en-US" b="0" dirty="0"/>
              <a:t>-il </a:t>
            </a:r>
            <a:r>
              <a:rPr lang="en-US" altLang="en-US" b="0" dirty="0" err="1"/>
              <a:t>clair</a:t>
            </a:r>
            <a:r>
              <a:rPr lang="en-US" altLang="en-US" b="0" dirty="0"/>
              <a:t> et facile </a:t>
            </a:r>
            <a:r>
              <a:rPr lang="en-US" altLang="en-US" b="0" dirty="0" err="1"/>
              <a:t>à</a:t>
            </a:r>
            <a:r>
              <a:rPr lang="en-US" altLang="en-US" b="0" dirty="0"/>
              <a:t> lire ?  Le </a:t>
            </a:r>
            <a:r>
              <a:rPr lang="en-US" altLang="en-US" b="0" dirty="0" err="1"/>
              <a:t>graphique</a:t>
            </a:r>
            <a:r>
              <a:rPr lang="en-US" altLang="en-US" b="0" dirty="0"/>
              <a:t> et le </a:t>
            </a:r>
            <a:r>
              <a:rPr lang="en-US" altLang="en-US" b="0" dirty="0" err="1"/>
              <a:t>récit</a:t>
            </a:r>
            <a:r>
              <a:rPr lang="en-US" altLang="en-US" b="0" dirty="0"/>
              <a:t> </a:t>
            </a:r>
            <a:r>
              <a:rPr lang="en-US" altLang="en-US" b="0" dirty="0" err="1"/>
              <a:t>expliquent-ils</a:t>
            </a:r>
            <a:r>
              <a:rPr lang="en-US" altLang="en-US" b="0" dirty="0"/>
              <a:t> la </a:t>
            </a:r>
            <a:r>
              <a:rPr lang="en-US" altLang="en-US" b="0" dirty="0" err="1"/>
              <a:t>théorie</a:t>
            </a:r>
            <a:r>
              <a:rPr lang="en-US" altLang="en-US" b="0" dirty="0"/>
              <a:t> du </a:t>
            </a:r>
            <a:r>
              <a:rPr lang="en-US" altLang="en-US" b="0" dirty="0" err="1"/>
              <a:t>changement</a:t>
            </a:r>
            <a:r>
              <a:rPr lang="en-US" altLang="en-US" b="0" dirty="0"/>
              <a:t> et les </a:t>
            </a:r>
            <a:r>
              <a:rPr lang="en-US" altLang="en-US" b="0" dirty="0" err="1"/>
              <a:t>résultats</a:t>
            </a:r>
            <a:r>
              <a:rPr lang="en-US" altLang="en-US" b="0" dirty="0"/>
              <a:t> </a:t>
            </a:r>
            <a:r>
              <a:rPr lang="en-US" altLang="en-US" b="0" dirty="0" err="1"/>
              <a:t>à</a:t>
            </a:r>
            <a:r>
              <a:rPr lang="en-US" altLang="en-US" b="0" dirty="0"/>
              <a:t> </a:t>
            </a:r>
            <a:r>
              <a:rPr lang="en-US" altLang="en-US" b="0" dirty="0" err="1"/>
              <a:t>atteindre</a:t>
            </a:r>
            <a:r>
              <a:rPr lang="en-US" altLang="en-US" b="0" dirty="0"/>
              <a:t>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Est-il </a:t>
            </a:r>
            <a:r>
              <a:rPr lang="en-US" altLang="en-US" b="1" dirty="0" err="1"/>
              <a:t>adéquat</a:t>
            </a:r>
            <a:r>
              <a:rPr lang="en-US" altLang="en-US" b="1" dirty="0"/>
              <a:t> ?  Le RF </a:t>
            </a:r>
            <a:r>
              <a:rPr lang="en-US" altLang="en-US" b="1" dirty="0" err="1"/>
              <a:t>est</a:t>
            </a:r>
            <a:r>
              <a:rPr lang="en-US" altLang="en-US" b="1" dirty="0"/>
              <a:t>-il </a:t>
            </a:r>
            <a:r>
              <a:rPr lang="en-US" altLang="en-US" b="1" dirty="0" err="1"/>
              <a:t>complet</a:t>
            </a:r>
            <a:r>
              <a:rPr lang="en-US" altLang="en-US" b="1" dirty="0"/>
              <a:t> avec </a:t>
            </a:r>
            <a:r>
              <a:rPr lang="en-US" altLang="en-US" b="1" dirty="0" err="1"/>
              <a:t>tous</a:t>
            </a:r>
            <a:r>
              <a:rPr lang="en-US" altLang="en-US" b="1" dirty="0"/>
              <a:t> les </a:t>
            </a:r>
            <a:r>
              <a:rPr lang="en-US" altLang="en-US" b="1" dirty="0" err="1"/>
              <a:t>résultats</a:t>
            </a:r>
            <a:r>
              <a:rPr lang="en-US" altLang="en-US" b="1" dirty="0"/>
              <a:t> </a:t>
            </a:r>
            <a:r>
              <a:rPr lang="en-US" altLang="en-US" b="1" dirty="0" err="1"/>
              <a:t>nécessaires</a:t>
            </a:r>
            <a:r>
              <a:rPr lang="en-US" altLang="en-US" b="1" dirty="0"/>
              <a:t> pour </a:t>
            </a:r>
            <a:r>
              <a:rPr lang="en-US" altLang="en-US" b="1" dirty="0" err="1"/>
              <a:t>atteindre</a:t>
            </a:r>
            <a:r>
              <a:rPr lang="en-US" altLang="en-US" b="1" dirty="0"/>
              <a:t> </a:t>
            </a:r>
            <a:r>
              <a:rPr lang="en-US" altLang="en-US" b="1" dirty="0" err="1"/>
              <a:t>l'objectif</a:t>
            </a:r>
            <a:r>
              <a:rPr lang="en-US" altLang="en-US" b="1" dirty="0"/>
              <a:t> du </a:t>
            </a:r>
            <a:r>
              <a:rPr lang="en-US" altLang="en-US" b="1" dirty="0" err="1"/>
              <a:t>projet</a:t>
            </a:r>
            <a:r>
              <a:rPr lang="en-US" altLang="en-US" b="1" dirty="0"/>
              <a:t> ?  Les </a:t>
            </a:r>
            <a:r>
              <a:rPr lang="en-US" altLang="en-US" b="1" dirty="0" err="1"/>
              <a:t>hypothèses</a:t>
            </a:r>
            <a:r>
              <a:rPr lang="en-US" altLang="en-US" b="1" dirty="0"/>
              <a:t> critiques </a:t>
            </a:r>
            <a:r>
              <a:rPr lang="en-US" altLang="en-US" b="1" dirty="0" err="1"/>
              <a:t>sont-elles</a:t>
            </a:r>
            <a:r>
              <a:rPr lang="en-US" altLang="en-US" b="1" dirty="0"/>
              <a:t> </a:t>
            </a:r>
            <a:r>
              <a:rPr lang="en-US" altLang="en-US" b="1" dirty="0" err="1"/>
              <a:t>énumérées</a:t>
            </a:r>
            <a:r>
              <a:rPr lang="en-US" altLang="en-US" b="1" dirty="0"/>
              <a:t>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Est-il plausible ?  Les </a:t>
            </a:r>
            <a:r>
              <a:rPr lang="en-US" altLang="en-US" b="1" dirty="0" err="1"/>
              <a:t>cheminements</a:t>
            </a:r>
            <a:r>
              <a:rPr lang="en-US" altLang="en-US" b="1" dirty="0"/>
              <a:t>/</a:t>
            </a:r>
            <a:r>
              <a:rPr lang="en-US" altLang="en-US" b="1" dirty="0" err="1"/>
              <a:t>chaînes</a:t>
            </a:r>
            <a:r>
              <a:rPr lang="en-US" altLang="en-US" b="1" dirty="0"/>
              <a:t> </a:t>
            </a:r>
            <a:r>
              <a:rPr lang="en-US" altLang="en-US" b="1" dirty="0" err="1"/>
              <a:t>causales</a:t>
            </a:r>
            <a:r>
              <a:rPr lang="en-US" altLang="en-US" b="1" dirty="0"/>
              <a:t> </a:t>
            </a:r>
            <a:r>
              <a:rPr lang="en-US" altLang="en-US" b="1" dirty="0" err="1"/>
              <a:t>ont-ils</a:t>
            </a:r>
            <a:r>
              <a:rPr lang="en-US" altLang="en-US" b="1" dirty="0"/>
              <a:t> un </a:t>
            </a:r>
            <a:r>
              <a:rPr lang="en-US" altLang="en-US" b="1" dirty="0" err="1"/>
              <a:t>sens</a:t>
            </a:r>
            <a:r>
              <a:rPr lang="en-US" altLang="en-US" b="1" dirty="0"/>
              <a:t> ?  Est-il possible </a:t>
            </a:r>
            <a:r>
              <a:rPr lang="en-US" altLang="en-US" b="1" dirty="0" err="1"/>
              <a:t>d'atteindre</a:t>
            </a:r>
            <a:r>
              <a:rPr lang="en-US" altLang="en-US" b="1" dirty="0"/>
              <a:t> </a:t>
            </a:r>
            <a:r>
              <a:rPr lang="en-US" altLang="en-US" b="1" dirty="0" err="1"/>
              <a:t>l'objectif</a:t>
            </a:r>
            <a:r>
              <a:rPr lang="en-US" altLang="en-US" b="1" dirty="0"/>
              <a:t> du </a:t>
            </a:r>
            <a:r>
              <a:rPr lang="en-US" altLang="en-US" b="1" dirty="0" err="1"/>
              <a:t>projet</a:t>
            </a:r>
            <a:r>
              <a:rPr lang="en-US" altLang="en-US" b="1" dirty="0"/>
              <a:t> </a:t>
            </a:r>
            <a:r>
              <a:rPr lang="en-US" altLang="en-US" b="1" dirty="0" err="1"/>
              <a:t>en</a:t>
            </a:r>
            <a:r>
              <a:rPr lang="en-US" altLang="en-US" b="1" dirty="0"/>
              <a:t> se </a:t>
            </a:r>
            <a:r>
              <a:rPr lang="en-US" altLang="en-US" b="1" dirty="0" err="1"/>
              <a:t>basant</a:t>
            </a:r>
            <a:r>
              <a:rPr lang="en-US" altLang="en-US" b="1" dirty="0"/>
              <a:t> sur la </a:t>
            </a:r>
            <a:r>
              <a:rPr lang="en-US" altLang="en-US" b="1" dirty="0" err="1"/>
              <a:t>logique</a:t>
            </a:r>
            <a:r>
              <a:rPr lang="en-US" altLang="en-US" b="1" dirty="0"/>
              <a:t> ?  Les relations de cause </a:t>
            </a:r>
            <a:r>
              <a:rPr lang="en-US" altLang="en-US" b="1" dirty="0" err="1"/>
              <a:t>à</a:t>
            </a:r>
            <a:r>
              <a:rPr lang="en-US" altLang="en-US" b="1" dirty="0"/>
              <a:t> </a:t>
            </a:r>
            <a:r>
              <a:rPr lang="en-US" altLang="en-US" b="1" dirty="0" err="1"/>
              <a:t>effet</a:t>
            </a:r>
            <a:r>
              <a:rPr lang="en-US" altLang="en-US" b="1" dirty="0"/>
              <a:t> </a:t>
            </a:r>
            <a:r>
              <a:rPr lang="en-US" altLang="en-US" b="1" dirty="0" err="1"/>
              <a:t>sont-elles</a:t>
            </a:r>
            <a:r>
              <a:rPr lang="en-US" altLang="en-US" b="1" dirty="0"/>
              <a:t> </a:t>
            </a:r>
            <a:r>
              <a:rPr lang="en-US" altLang="en-US" b="1" dirty="0" err="1"/>
              <a:t>claires</a:t>
            </a:r>
            <a:r>
              <a:rPr lang="en-US" altLang="en-US" b="1" dirty="0"/>
              <a:t>, sans grands </a:t>
            </a:r>
            <a:r>
              <a:rPr lang="en-US" altLang="en-US" b="1" dirty="0" err="1"/>
              <a:t>sauts</a:t>
            </a:r>
            <a:r>
              <a:rPr lang="en-US" altLang="en-US" b="1" dirty="0"/>
              <a:t> de cause </a:t>
            </a:r>
            <a:r>
              <a:rPr lang="en-US" altLang="en-US" b="1" dirty="0" err="1"/>
              <a:t>à</a:t>
            </a:r>
            <a:r>
              <a:rPr lang="en-US" altLang="en-US" b="1" dirty="0"/>
              <a:t> </a:t>
            </a:r>
            <a:r>
              <a:rPr lang="en-US" altLang="en-US" b="1" dirty="0" err="1"/>
              <a:t>effet</a:t>
            </a:r>
            <a:r>
              <a:rPr lang="en-US" altLang="en-US" b="1" dirty="0"/>
              <a:t>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Est-il </a:t>
            </a:r>
            <a:r>
              <a:rPr lang="en-US" altLang="en-US" b="1" dirty="0" err="1"/>
              <a:t>faisable</a:t>
            </a:r>
            <a:r>
              <a:rPr lang="en-US" altLang="en-US" b="1" dirty="0"/>
              <a:t> ?  </a:t>
            </a:r>
            <a:r>
              <a:rPr lang="en-US" altLang="en-US" b="1" dirty="0" err="1"/>
              <a:t>L'objectif</a:t>
            </a:r>
            <a:r>
              <a:rPr lang="en-US" altLang="en-US" b="1" dirty="0"/>
              <a:t> du </a:t>
            </a:r>
            <a:r>
              <a:rPr lang="en-US" altLang="en-US" b="1" dirty="0" err="1"/>
              <a:t>projet</a:t>
            </a:r>
            <a:r>
              <a:rPr lang="en-US" altLang="en-US" b="1" dirty="0"/>
              <a:t> </a:t>
            </a:r>
            <a:r>
              <a:rPr lang="en-US" altLang="en-US" b="1" dirty="0" err="1"/>
              <a:t>est</a:t>
            </a:r>
            <a:r>
              <a:rPr lang="en-US" altLang="en-US" b="1" dirty="0"/>
              <a:t>-il </a:t>
            </a:r>
            <a:r>
              <a:rPr lang="en-US" altLang="en-US" b="1" dirty="0" err="1"/>
              <a:t>réalisable</a:t>
            </a:r>
            <a:r>
              <a:rPr lang="en-US" altLang="en-US" b="1" dirty="0"/>
              <a:t> pendant la durée de vie du </a:t>
            </a:r>
            <a:r>
              <a:rPr lang="en-US" altLang="en-US" b="1" dirty="0" err="1"/>
              <a:t>projet</a:t>
            </a:r>
            <a:r>
              <a:rPr lang="en-US" altLang="en-US" b="1" dirty="0"/>
              <a:t> ?  Les </a:t>
            </a:r>
            <a:r>
              <a:rPr lang="en-US" altLang="en-US" b="1" dirty="0" err="1"/>
              <a:t>résultats</a:t>
            </a:r>
            <a:r>
              <a:rPr lang="en-US" altLang="en-US" b="1" dirty="0"/>
              <a:t> </a:t>
            </a:r>
            <a:r>
              <a:rPr lang="en-US" altLang="en-US" b="1" dirty="0" err="1"/>
              <a:t>sont-ils</a:t>
            </a:r>
            <a:r>
              <a:rPr lang="en-US" altLang="en-US" b="1" dirty="0"/>
              <a:t> </a:t>
            </a:r>
            <a:r>
              <a:rPr lang="en-US" altLang="en-US" b="1" dirty="0" err="1"/>
              <a:t>réalisables</a:t>
            </a:r>
            <a:r>
              <a:rPr lang="en-US" altLang="en-US" b="1" dirty="0"/>
              <a:t> sur la base des </a:t>
            </a:r>
            <a:r>
              <a:rPr lang="en-US" altLang="en-US" b="1" dirty="0" err="1"/>
              <a:t>activités</a:t>
            </a:r>
            <a:r>
              <a:rPr lang="en-US" altLang="en-US" b="1" dirty="0"/>
              <a:t>, du </a:t>
            </a:r>
            <a:r>
              <a:rPr lang="en-US" altLang="en-US" b="1" dirty="0" err="1"/>
              <a:t>financement</a:t>
            </a:r>
            <a:r>
              <a:rPr lang="en-US" altLang="en-US" b="1" dirty="0"/>
              <a:t> et du </a:t>
            </a:r>
            <a:r>
              <a:rPr lang="en-US" altLang="en-US" b="1" dirty="0" err="1"/>
              <a:t>calendrier</a:t>
            </a:r>
            <a:r>
              <a:rPr lang="en-US" altLang="en-US" b="1" dirty="0"/>
              <a:t> </a:t>
            </a:r>
            <a:r>
              <a:rPr lang="en-US" altLang="en-US" b="1" dirty="0" err="1"/>
              <a:t>prévus</a:t>
            </a:r>
            <a:r>
              <a:rPr lang="en-US" altLang="en-US" b="1" dirty="0"/>
              <a:t>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Est-il </a:t>
            </a:r>
            <a:r>
              <a:rPr lang="en-US" altLang="en-US" b="1" dirty="0" err="1"/>
              <a:t>mesurable</a:t>
            </a:r>
            <a:r>
              <a:rPr lang="en-US" altLang="en-US" b="1" dirty="0"/>
              <a:t> ? </a:t>
            </a:r>
            <a:r>
              <a:rPr lang="en-US" altLang="en-US" b="1" dirty="0" err="1"/>
              <a:t>Chacun</a:t>
            </a:r>
            <a:r>
              <a:rPr lang="en-US" altLang="en-US" b="1" dirty="0"/>
              <a:t> des </a:t>
            </a:r>
            <a:r>
              <a:rPr lang="en-US" altLang="en-US" b="1" dirty="0" err="1"/>
              <a:t>résultats</a:t>
            </a:r>
            <a:r>
              <a:rPr lang="en-US" altLang="en-US" b="1" dirty="0"/>
              <a:t> </a:t>
            </a:r>
            <a:r>
              <a:rPr lang="en-US" altLang="en-US" b="1" dirty="0" err="1"/>
              <a:t>peut</a:t>
            </a:r>
            <a:r>
              <a:rPr lang="en-US" altLang="en-US" b="1" dirty="0"/>
              <a:t>-il </a:t>
            </a:r>
            <a:r>
              <a:rPr lang="en-US" altLang="en-US" b="1" dirty="0" err="1"/>
              <a:t>être</a:t>
            </a:r>
            <a:r>
              <a:rPr lang="en-US" altLang="en-US" b="1" dirty="0"/>
              <a:t> </a:t>
            </a:r>
            <a:r>
              <a:rPr lang="en-US" altLang="en-US" b="1" dirty="0" err="1"/>
              <a:t>mesuré</a:t>
            </a:r>
            <a:r>
              <a:rPr lang="en-US" altLang="en-US" b="1" dirty="0"/>
              <a:t> ? Les </a:t>
            </a:r>
            <a:r>
              <a:rPr lang="en-US" altLang="en-US" b="1" dirty="0" err="1"/>
              <a:t>résultats</a:t>
            </a:r>
            <a:r>
              <a:rPr lang="en-US" altLang="en-US" b="1" dirty="0"/>
              <a:t> </a:t>
            </a:r>
            <a:r>
              <a:rPr lang="en-US" altLang="en-US" b="1" dirty="0" err="1"/>
              <a:t>sont-ils</a:t>
            </a:r>
            <a:r>
              <a:rPr lang="en-US" altLang="en-US" b="1" dirty="0"/>
              <a:t> </a:t>
            </a:r>
            <a:r>
              <a:rPr lang="en-US" altLang="en-US" b="1" dirty="0" err="1"/>
              <a:t>clairs</a:t>
            </a:r>
            <a:r>
              <a:rPr lang="en-US" altLang="en-US" b="1" dirty="0"/>
              <a:t> et sans </a:t>
            </a:r>
            <a:r>
              <a:rPr lang="en-US" altLang="en-US" b="1" dirty="0" err="1"/>
              <a:t>ambiguïté</a:t>
            </a:r>
            <a:r>
              <a:rPr lang="en-US" altLang="en-US" b="1" dirty="0"/>
              <a:t> de </a:t>
            </a:r>
            <a:r>
              <a:rPr lang="en-US" altLang="en-US" b="1" dirty="0" err="1"/>
              <a:t>sorte</a:t>
            </a:r>
            <a:r>
              <a:rPr lang="en-US" altLang="en-US" b="1" dirty="0"/>
              <a:t> </a:t>
            </a:r>
            <a:r>
              <a:rPr lang="en-US" altLang="en-US" b="1" dirty="0" err="1"/>
              <a:t>qu'ils</a:t>
            </a:r>
            <a:r>
              <a:rPr lang="en-US" altLang="en-US" b="1" dirty="0"/>
              <a:t> </a:t>
            </a:r>
            <a:r>
              <a:rPr lang="en-US" altLang="en-US" b="1" dirty="0" err="1"/>
              <a:t>puissent</a:t>
            </a:r>
            <a:r>
              <a:rPr lang="en-US" altLang="en-US" b="1" dirty="0"/>
              <a:t> </a:t>
            </a:r>
            <a:r>
              <a:rPr lang="en-US" altLang="en-US" b="1" dirty="0" err="1"/>
              <a:t>être</a:t>
            </a:r>
            <a:r>
              <a:rPr lang="en-US" altLang="en-US" b="1" dirty="0"/>
              <a:t> </a:t>
            </a:r>
            <a:r>
              <a:rPr lang="en-US" altLang="en-US" b="1" dirty="0" err="1"/>
              <a:t>mesurés</a:t>
            </a:r>
            <a:r>
              <a:rPr lang="en-US" altLang="en-US" b="1" dirty="0"/>
              <a:t> ?</a:t>
            </a:r>
            <a:endParaRPr lang="en-US" altLang="en-US" sz="1200" b="0" kern="1200" dirty="0">
              <a:solidFill>
                <a:schemeClr val="tx1"/>
              </a:solidFill>
              <a:latin typeface="+mn-lt"/>
              <a:ea typeface="+mn-ea"/>
              <a:cs typeface="+mn-cs"/>
            </a:endParaRPr>
          </a:p>
          <a:p>
            <a:pPr marL="0" indent="0">
              <a:buFont typeface="Arial" panose="020B0604020202020204" pitchFamily="34" charset="0"/>
              <a:buNone/>
            </a:pPr>
            <a:r>
              <a:rPr lang="en-US" altLang="en-US" sz="1200" b="0" kern="1200" dirty="0" err="1">
                <a:solidFill>
                  <a:schemeClr val="tx1"/>
                </a:solidFill>
                <a:latin typeface="+mn-lt"/>
                <a:ea typeface="+mn-ea"/>
                <a:cs typeface="+mn-cs"/>
              </a:rPr>
              <a:t>L'examen</a:t>
            </a:r>
            <a:r>
              <a:rPr lang="en-US" altLang="en-US" sz="1200" b="0" kern="1200" dirty="0">
                <a:solidFill>
                  <a:schemeClr val="tx1"/>
                </a:solidFill>
                <a:latin typeface="+mn-lt"/>
                <a:ea typeface="+mn-ea"/>
                <a:cs typeface="+mn-cs"/>
              </a:rPr>
              <a:t> de </a:t>
            </a:r>
            <a:r>
              <a:rPr lang="en-US" altLang="en-US" sz="1200" b="0" kern="1200" dirty="0" err="1">
                <a:solidFill>
                  <a:schemeClr val="tx1"/>
                </a:solidFill>
                <a:latin typeface="+mn-lt"/>
                <a:ea typeface="+mn-ea"/>
                <a:cs typeface="+mn-cs"/>
              </a:rPr>
              <a:t>votre</a:t>
            </a:r>
            <a:r>
              <a:rPr lang="en-US" altLang="en-US" sz="1200" b="0" kern="1200" dirty="0">
                <a:solidFill>
                  <a:schemeClr val="tx1"/>
                </a:solidFill>
                <a:latin typeface="+mn-lt"/>
                <a:ea typeface="+mn-ea"/>
                <a:cs typeface="+mn-cs"/>
              </a:rPr>
              <a:t> cadre de </a:t>
            </a:r>
            <a:r>
              <a:rPr lang="en-US" altLang="en-US" sz="1200" b="0" kern="1200" dirty="0" err="1">
                <a:solidFill>
                  <a:schemeClr val="tx1"/>
                </a:solidFill>
                <a:latin typeface="+mn-lt"/>
                <a:ea typeface="+mn-ea"/>
                <a:cs typeface="+mn-cs"/>
              </a:rPr>
              <a:t>résultats</a:t>
            </a:r>
            <a:r>
              <a:rPr lang="en-US" altLang="en-US" sz="1200" b="0" kern="1200" dirty="0">
                <a:solidFill>
                  <a:schemeClr val="tx1"/>
                </a:solidFill>
                <a:latin typeface="+mn-lt"/>
                <a:ea typeface="+mn-ea"/>
                <a:cs typeface="+mn-cs"/>
              </a:rPr>
              <a:t> par rapport </a:t>
            </a:r>
            <a:r>
              <a:rPr lang="en-US" altLang="en-US" sz="1200" b="0" kern="1200" dirty="0" err="1">
                <a:solidFill>
                  <a:schemeClr val="tx1"/>
                </a:solidFill>
                <a:latin typeface="+mn-lt"/>
                <a:ea typeface="+mn-ea"/>
                <a:cs typeface="+mn-cs"/>
              </a:rPr>
              <a:t>à</a:t>
            </a:r>
            <a:r>
              <a:rPr lang="en-US" altLang="en-US" sz="1200" b="0" kern="1200" dirty="0">
                <a:solidFill>
                  <a:schemeClr val="tx1"/>
                </a:solidFill>
                <a:latin typeface="+mn-lt"/>
                <a:ea typeface="+mn-ea"/>
                <a:cs typeface="+mn-cs"/>
              </a:rPr>
              <a:t> </a:t>
            </a:r>
            <a:r>
              <a:rPr lang="en-US" altLang="en-US" sz="1200" b="0" kern="1200" dirty="0" err="1">
                <a:solidFill>
                  <a:schemeClr val="tx1"/>
                </a:solidFill>
                <a:latin typeface="+mn-lt"/>
                <a:ea typeface="+mn-ea"/>
                <a:cs typeface="+mn-cs"/>
              </a:rPr>
              <a:t>ces</a:t>
            </a:r>
            <a:r>
              <a:rPr lang="en-US" altLang="en-US" sz="1200" b="0" kern="1200" dirty="0">
                <a:solidFill>
                  <a:schemeClr val="tx1"/>
                </a:solidFill>
                <a:latin typeface="+mn-lt"/>
                <a:ea typeface="+mn-ea"/>
                <a:cs typeface="+mn-cs"/>
              </a:rPr>
              <a:t> questions </a:t>
            </a:r>
            <a:r>
              <a:rPr lang="en-US" altLang="en-US" sz="1200" b="0" kern="1200" dirty="0" err="1">
                <a:solidFill>
                  <a:schemeClr val="tx1"/>
                </a:solidFill>
                <a:latin typeface="+mn-lt"/>
                <a:ea typeface="+mn-ea"/>
                <a:cs typeface="+mn-cs"/>
              </a:rPr>
              <a:t>vous</a:t>
            </a:r>
            <a:r>
              <a:rPr lang="en-US" altLang="en-US" sz="1200" b="0" kern="1200" dirty="0">
                <a:solidFill>
                  <a:schemeClr val="tx1"/>
                </a:solidFill>
                <a:latin typeface="+mn-lt"/>
                <a:ea typeface="+mn-ea"/>
                <a:cs typeface="+mn-cs"/>
              </a:rPr>
              <a:t> </a:t>
            </a:r>
            <a:r>
              <a:rPr lang="en-US" altLang="en-US" sz="1200" b="0" kern="1200" dirty="0" err="1">
                <a:solidFill>
                  <a:schemeClr val="tx1"/>
                </a:solidFill>
                <a:latin typeface="+mn-lt"/>
                <a:ea typeface="+mn-ea"/>
                <a:cs typeface="+mn-cs"/>
              </a:rPr>
              <a:t>aidera</a:t>
            </a:r>
            <a:r>
              <a:rPr lang="en-US" altLang="en-US" sz="1200" b="0" kern="1200" dirty="0">
                <a:solidFill>
                  <a:schemeClr val="tx1"/>
                </a:solidFill>
                <a:latin typeface="+mn-lt"/>
                <a:ea typeface="+mn-ea"/>
                <a:cs typeface="+mn-cs"/>
              </a:rPr>
              <a:t> </a:t>
            </a:r>
            <a:r>
              <a:rPr lang="en-US" altLang="en-US" sz="1200" b="0" kern="1200" dirty="0" err="1">
                <a:solidFill>
                  <a:schemeClr val="tx1"/>
                </a:solidFill>
                <a:latin typeface="+mn-lt"/>
                <a:ea typeface="+mn-ea"/>
                <a:cs typeface="+mn-cs"/>
              </a:rPr>
              <a:t>à</a:t>
            </a:r>
            <a:r>
              <a:rPr lang="en-US" altLang="en-US" sz="1200" b="0" kern="1200" dirty="0">
                <a:solidFill>
                  <a:schemeClr val="tx1"/>
                </a:solidFill>
                <a:latin typeface="+mn-lt"/>
                <a:ea typeface="+mn-ea"/>
                <a:cs typeface="+mn-cs"/>
              </a:rPr>
              <a:t> </a:t>
            </a:r>
            <a:r>
              <a:rPr lang="en-US" altLang="en-US" sz="1200" b="0" kern="1200" dirty="0" err="1">
                <a:solidFill>
                  <a:schemeClr val="tx1"/>
                </a:solidFill>
                <a:latin typeface="+mn-lt"/>
                <a:ea typeface="+mn-ea"/>
                <a:cs typeface="+mn-cs"/>
              </a:rPr>
              <a:t>garantir</a:t>
            </a:r>
            <a:r>
              <a:rPr lang="en-US" altLang="en-US" sz="1200" b="0" kern="1200" dirty="0">
                <a:solidFill>
                  <a:schemeClr val="tx1"/>
                </a:solidFill>
                <a:latin typeface="+mn-lt"/>
                <a:ea typeface="+mn-ea"/>
                <a:cs typeface="+mn-cs"/>
              </a:rPr>
              <a:t> la </a:t>
            </a:r>
            <a:r>
              <a:rPr lang="en-US" altLang="en-US" sz="1200" b="0" kern="1200" dirty="0" err="1">
                <a:solidFill>
                  <a:schemeClr val="tx1"/>
                </a:solidFill>
                <a:latin typeface="+mn-lt"/>
                <a:ea typeface="+mn-ea"/>
                <a:cs typeface="+mn-cs"/>
              </a:rPr>
              <a:t>qualité</a:t>
            </a:r>
            <a:r>
              <a:rPr lang="en-US" altLang="en-US" sz="1200" b="0" kern="1200" dirty="0">
                <a:solidFill>
                  <a:schemeClr val="tx1"/>
                </a:solidFill>
                <a:latin typeface="+mn-lt"/>
                <a:ea typeface="+mn-ea"/>
                <a:cs typeface="+mn-cs"/>
              </a:rPr>
              <a:t> du RF.</a:t>
            </a: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73</a:t>
            </a:fld>
            <a:endParaRPr lang="en-US" altLang="en-US"/>
          </a:p>
        </p:txBody>
      </p:sp>
    </p:spTree>
    <p:extLst>
      <p:ext uri="{BB962C8B-B14F-4D97-AF65-F5344CB8AC3E}">
        <p14:creationId xmlns:p14="http://schemas.microsoft.com/office/powerpoint/2010/main" val="1867921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eaLnBrk="1" hangingPunct="1">
              <a:buFont typeface="Arial" panose="020B0604020202020204" pitchFamily="34" charset="0"/>
              <a:buChar char="•"/>
            </a:pPr>
            <a:r>
              <a:rPr lang="en-US" altLang="en-US" b="0" dirty="0" err="1">
                <a:solidFill>
                  <a:schemeClr val="tx1"/>
                </a:solidFill>
                <a:latin typeface="+mn-lt"/>
                <a:ea typeface="ＭＳ Ｐゴシック" pitchFamily="34" charset="-128"/>
              </a:rPr>
              <a:t>Prenons</a:t>
            </a:r>
            <a:r>
              <a:rPr lang="en-US" altLang="en-US" b="0" dirty="0">
                <a:solidFill>
                  <a:schemeClr val="tx1"/>
                </a:solidFill>
                <a:latin typeface="+mn-lt"/>
                <a:ea typeface="ＭＳ Ｐゴシック" pitchFamily="34" charset="-128"/>
              </a:rPr>
              <a:t> le temps de faire un </a:t>
            </a:r>
            <a:r>
              <a:rPr lang="en-US" altLang="en-US" b="0" dirty="0" err="1">
                <a:solidFill>
                  <a:schemeClr val="tx1"/>
                </a:solidFill>
                <a:latin typeface="+mn-lt"/>
                <a:ea typeface="ＭＳ Ｐゴシック" pitchFamily="34" charset="-128"/>
              </a:rPr>
              <a:t>exercice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d'examen</a:t>
            </a:r>
            <a:r>
              <a:rPr lang="en-US" altLang="en-US" b="0" dirty="0">
                <a:solidFill>
                  <a:schemeClr val="tx1"/>
                </a:solidFill>
                <a:latin typeface="+mn-lt"/>
                <a:ea typeface="ＭＳ Ｐゴシック" pitchFamily="34" charset="-128"/>
              </a:rPr>
              <a:t> d'un cadre de </a:t>
            </a:r>
            <a:r>
              <a:rPr lang="en-US" altLang="en-US" b="0" dirty="0" err="1">
                <a:solidFill>
                  <a:schemeClr val="tx1"/>
                </a:solidFill>
                <a:latin typeface="+mn-lt"/>
                <a:ea typeface="ＭＳ Ｐゴシック" pitchFamily="34" charset="-128"/>
              </a:rPr>
              <a:t>résultats</a:t>
            </a:r>
            <a:r>
              <a:rPr lang="en-US" altLang="en-US" b="0" dirty="0">
                <a:solidFill>
                  <a:schemeClr val="tx1"/>
                </a:solidFill>
                <a:latin typeface="+mn-lt"/>
                <a:ea typeface="ＭＳ Ｐゴシック" pitchFamily="34" charset="-128"/>
              </a:rPr>
              <a:t>.</a:t>
            </a:r>
          </a:p>
          <a:p>
            <a:pPr marL="171450" lvl="0" indent="-171450" algn="l" eaLnBrk="1" hangingPunct="1">
              <a:buFont typeface="Arial" panose="020B0604020202020204" pitchFamily="34" charset="0"/>
              <a:buChar char="•"/>
            </a:pPr>
            <a:r>
              <a:rPr lang="en-US" altLang="en-US" b="0" dirty="0">
                <a:solidFill>
                  <a:schemeClr val="tx1"/>
                </a:solidFill>
                <a:latin typeface="+mn-lt"/>
                <a:ea typeface="ＭＳ Ｐゴシック" pitchFamily="34" charset="-128"/>
              </a:rPr>
              <a:t>Il y a 6 </a:t>
            </a:r>
            <a:r>
              <a:rPr lang="en-US" altLang="en-US" b="0" dirty="0" err="1">
                <a:solidFill>
                  <a:schemeClr val="tx1"/>
                </a:solidFill>
                <a:latin typeface="+mn-lt"/>
                <a:ea typeface="ＭＳ Ｐゴシック" pitchFamily="34" charset="-128"/>
              </a:rPr>
              <a:t>erreurs</a:t>
            </a:r>
            <a:r>
              <a:rPr lang="en-US" altLang="en-US" b="0" dirty="0">
                <a:solidFill>
                  <a:schemeClr val="tx1"/>
                </a:solidFill>
                <a:latin typeface="+mn-lt"/>
                <a:ea typeface="ＭＳ Ｐゴシック" pitchFamily="34" charset="-128"/>
              </a:rPr>
              <a:t> dans le FR </a:t>
            </a:r>
            <a:r>
              <a:rPr lang="en-US" altLang="en-US" b="0" dirty="0" err="1">
                <a:solidFill>
                  <a:schemeClr val="tx1"/>
                </a:solidFill>
                <a:latin typeface="+mn-lt"/>
                <a:ea typeface="ＭＳ Ｐゴシック" pitchFamily="34" charset="-128"/>
              </a:rPr>
              <a:t>présenté</a:t>
            </a:r>
            <a:r>
              <a:rPr lang="en-US" altLang="en-US" b="0" dirty="0">
                <a:solidFill>
                  <a:schemeClr val="tx1"/>
                </a:solidFill>
                <a:latin typeface="+mn-lt"/>
                <a:ea typeface="ＭＳ Ｐゴシック" pitchFamily="34" charset="-128"/>
              </a:rPr>
              <a:t> sur </a:t>
            </a:r>
            <a:r>
              <a:rPr lang="en-US" altLang="en-US" b="0" dirty="0" err="1">
                <a:solidFill>
                  <a:schemeClr val="tx1"/>
                </a:solidFill>
                <a:latin typeface="+mn-lt"/>
                <a:ea typeface="ＭＳ Ｐゴシック" pitchFamily="34" charset="-128"/>
              </a:rPr>
              <a:t>cette</a:t>
            </a:r>
            <a:r>
              <a:rPr lang="en-US" altLang="en-US" b="0" dirty="0">
                <a:solidFill>
                  <a:schemeClr val="tx1"/>
                </a:solidFill>
                <a:latin typeface="+mn-lt"/>
                <a:ea typeface="ＭＳ Ｐゴシック" pitchFamily="34" charset="-128"/>
              </a:rPr>
              <a:t> diapositive. </a:t>
            </a:r>
          </a:p>
          <a:p>
            <a:pPr marL="171450" lvl="0" indent="-171450" algn="l" eaLnBrk="1" hangingPunct="1">
              <a:buFont typeface="Arial" panose="020B0604020202020204" pitchFamily="34" charset="0"/>
              <a:buChar char="•"/>
            </a:pPr>
            <a:r>
              <a:rPr lang="en-US" altLang="en-US" b="0" dirty="0" err="1">
                <a:solidFill>
                  <a:schemeClr val="tx1"/>
                </a:solidFill>
                <a:latin typeface="+mn-lt"/>
                <a:ea typeface="ＭＳ Ｐゴシック" pitchFamily="34" charset="-128"/>
              </a:rPr>
              <a:t>Mettez</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l'enregistrement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en</a:t>
            </a:r>
            <a:r>
              <a:rPr lang="en-US" altLang="en-US" b="0" dirty="0">
                <a:solidFill>
                  <a:schemeClr val="tx1"/>
                </a:solidFill>
                <a:latin typeface="+mn-lt"/>
                <a:ea typeface="ＭＳ Ｐゴシック" pitchFamily="34" charset="-128"/>
              </a:rPr>
              <a:t> pause et </a:t>
            </a:r>
            <a:r>
              <a:rPr lang="en-US" altLang="en-US" b="0" dirty="0" err="1">
                <a:solidFill>
                  <a:schemeClr val="tx1"/>
                </a:solidFill>
                <a:latin typeface="+mn-lt"/>
                <a:ea typeface="ＭＳ Ｐゴシック" pitchFamily="34" charset="-128"/>
              </a:rPr>
              <a:t>écrivez</a:t>
            </a:r>
            <a:r>
              <a:rPr lang="en-US" altLang="en-US" b="0" dirty="0">
                <a:solidFill>
                  <a:schemeClr val="tx1"/>
                </a:solidFill>
                <a:latin typeface="+mn-lt"/>
                <a:ea typeface="ＭＳ Ｐゴシック" pitchFamily="34" charset="-128"/>
              </a:rPr>
              <a:t> sur </a:t>
            </a:r>
            <a:r>
              <a:rPr lang="en-US" altLang="en-US" b="0" dirty="0" err="1">
                <a:solidFill>
                  <a:schemeClr val="tx1"/>
                </a:solidFill>
                <a:latin typeface="+mn-lt"/>
                <a:ea typeface="ＭＳ Ｐゴシック" pitchFamily="34" charset="-128"/>
              </a:rPr>
              <a:t>une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feuille</a:t>
            </a:r>
            <a:r>
              <a:rPr lang="en-US" altLang="en-US" b="0" dirty="0">
                <a:solidFill>
                  <a:schemeClr val="tx1"/>
                </a:solidFill>
                <a:latin typeface="+mn-lt"/>
                <a:ea typeface="ＭＳ Ｐゴシック" pitchFamily="34" charset="-128"/>
              </a:rPr>
              <a:t> de papier les sept </a:t>
            </a:r>
            <a:r>
              <a:rPr lang="en-US" altLang="en-US" b="0" dirty="0" err="1">
                <a:solidFill>
                  <a:schemeClr val="tx1"/>
                </a:solidFill>
                <a:latin typeface="+mn-lt"/>
                <a:ea typeface="ＭＳ Ｐゴシック" pitchFamily="34" charset="-128"/>
              </a:rPr>
              <a:t>erreurs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si</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vous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pouvez</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toutes</a:t>
            </a:r>
            <a:r>
              <a:rPr lang="en-US" altLang="en-US" b="0" dirty="0">
                <a:solidFill>
                  <a:schemeClr val="tx1"/>
                </a:solidFill>
                <a:latin typeface="+mn-lt"/>
                <a:ea typeface="ＭＳ Ｐゴシック" pitchFamily="34" charset="-128"/>
              </a:rPr>
              <a:t> les </a:t>
            </a:r>
            <a:r>
              <a:rPr lang="en-US" altLang="en-US" b="0" dirty="0" err="1">
                <a:solidFill>
                  <a:schemeClr val="tx1"/>
                </a:solidFill>
                <a:latin typeface="+mn-lt"/>
                <a:ea typeface="ＭＳ Ｐゴシック" pitchFamily="34" charset="-128"/>
              </a:rPr>
              <a:t>trouver</a:t>
            </a:r>
            <a:r>
              <a:rPr lang="en-US" altLang="en-US" b="0" dirty="0">
                <a:solidFill>
                  <a:schemeClr val="tx1"/>
                </a:solidFill>
                <a:latin typeface="+mn-lt"/>
                <a:ea typeface="ＭＳ Ｐゴシック" pitchFamily="34" charset="-128"/>
              </a:rPr>
              <a:t>.  Il </a:t>
            </a:r>
            <a:r>
              <a:rPr lang="en-US" altLang="en-US" b="0" dirty="0" err="1">
                <a:solidFill>
                  <a:schemeClr val="tx1"/>
                </a:solidFill>
                <a:latin typeface="+mn-lt"/>
                <a:ea typeface="ＭＳ Ｐゴシック" pitchFamily="34" charset="-128"/>
              </a:rPr>
              <a:t>peut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s'agir</a:t>
            </a:r>
            <a:r>
              <a:rPr lang="en-US" altLang="en-US" b="0" dirty="0">
                <a:solidFill>
                  <a:schemeClr val="tx1"/>
                </a:solidFill>
                <a:latin typeface="+mn-lt"/>
                <a:ea typeface="ＭＳ Ｐゴシック" pitchFamily="34" charset="-128"/>
              </a:rPr>
              <a:t> de </a:t>
            </a:r>
            <a:r>
              <a:rPr lang="en-US" altLang="en-US" b="0" dirty="0" err="1">
                <a:solidFill>
                  <a:schemeClr val="tx1"/>
                </a:solidFill>
                <a:latin typeface="+mn-lt"/>
                <a:ea typeface="ＭＳ Ｐゴシック" pitchFamily="34" charset="-128"/>
              </a:rPr>
              <a:t>problèmes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liés</a:t>
            </a:r>
            <a:r>
              <a:rPr lang="en-US" altLang="en-US" b="0" dirty="0">
                <a:solidFill>
                  <a:schemeClr val="tx1"/>
                </a:solidFill>
                <a:latin typeface="+mn-lt"/>
                <a:ea typeface="ＭＳ Ｐゴシック" pitchFamily="34" charset="-128"/>
              </a:rPr>
              <a:t> aux </a:t>
            </a:r>
            <a:r>
              <a:rPr lang="en-US" altLang="en-US" b="0" dirty="0" err="1">
                <a:solidFill>
                  <a:schemeClr val="tx1"/>
                </a:solidFill>
                <a:latin typeface="+mn-lt"/>
                <a:ea typeface="ＭＳ Ｐゴシック" pitchFamily="34" charset="-128"/>
              </a:rPr>
              <a:t>énoncés</a:t>
            </a:r>
            <a:r>
              <a:rPr lang="en-US" altLang="en-US" b="0" dirty="0">
                <a:solidFill>
                  <a:schemeClr val="tx1"/>
                </a:solidFill>
                <a:latin typeface="+mn-lt"/>
                <a:ea typeface="ＭＳ Ｐゴシック" pitchFamily="34" charset="-128"/>
              </a:rPr>
              <a:t> de </a:t>
            </a:r>
            <a:r>
              <a:rPr lang="en-US" altLang="en-US" b="0" dirty="0" err="1">
                <a:solidFill>
                  <a:schemeClr val="tx1"/>
                </a:solidFill>
                <a:latin typeface="+mn-lt"/>
                <a:ea typeface="ＭＳ Ｐゴシック" pitchFamily="34" charset="-128"/>
              </a:rPr>
              <a:t>résultats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ainsi</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qu'à</a:t>
            </a:r>
            <a:r>
              <a:rPr lang="en-US" altLang="en-US" b="0" dirty="0">
                <a:solidFill>
                  <a:schemeClr val="tx1"/>
                </a:solidFill>
                <a:latin typeface="+mn-lt"/>
                <a:ea typeface="ＭＳ Ｐゴシック" pitchFamily="34" charset="-128"/>
              </a:rPr>
              <a:t> la </a:t>
            </a:r>
            <a:r>
              <a:rPr lang="en-US" altLang="en-US" b="0" dirty="0" err="1">
                <a:solidFill>
                  <a:schemeClr val="tx1"/>
                </a:solidFill>
                <a:latin typeface="+mn-lt"/>
                <a:ea typeface="ＭＳ Ｐゴシック" pitchFamily="34" charset="-128"/>
              </a:rPr>
              <a:t>logique</a:t>
            </a:r>
            <a:r>
              <a:rPr lang="en-US" altLang="en-US" b="0" dirty="0">
                <a:solidFill>
                  <a:schemeClr val="tx1"/>
                </a:solidFill>
                <a:latin typeface="+mn-lt"/>
                <a:ea typeface="ＭＳ Ｐゴシック" pitchFamily="34" charset="-128"/>
              </a:rPr>
              <a:t>.</a:t>
            </a:r>
          </a:p>
          <a:p>
            <a:pPr marL="171450" lvl="0" indent="-171450" algn="l" eaLnBrk="1" hangingPunct="1">
              <a:buFont typeface="Arial" panose="020B0604020202020204" pitchFamily="34" charset="0"/>
              <a:buChar char="•"/>
            </a:pPr>
            <a:endParaRPr lang="en-US" altLang="en-US" b="0" dirty="0">
              <a:solidFill>
                <a:schemeClr val="tx1"/>
              </a:solidFill>
              <a:latin typeface="+mn-lt"/>
              <a:ea typeface="ＭＳ Ｐゴシック" pitchFamily="34" charset="-128"/>
            </a:endParaRPr>
          </a:p>
          <a:p>
            <a:pPr marL="171450" lvl="0" indent="-171450" algn="l" eaLnBrk="1" hangingPunct="1">
              <a:buFont typeface="Arial" panose="020B0604020202020204" pitchFamily="34" charset="0"/>
              <a:buChar char="•"/>
            </a:pPr>
            <a:r>
              <a:rPr lang="en-US" altLang="en-US" b="0" dirty="0">
                <a:solidFill>
                  <a:schemeClr val="tx1"/>
                </a:solidFill>
                <a:latin typeface="+mn-lt"/>
                <a:ea typeface="ＭＳ Ｐゴシック" pitchFamily="34" charset="-128"/>
              </a:rPr>
              <a:t>Une </a:t>
            </a:r>
            <a:r>
              <a:rPr lang="en-US" altLang="en-US" b="0" dirty="0" err="1">
                <a:solidFill>
                  <a:schemeClr val="tx1"/>
                </a:solidFill>
                <a:latin typeface="+mn-lt"/>
                <a:ea typeface="ＭＳ Ｐゴシック" pitchFamily="34" charset="-128"/>
              </a:rPr>
              <a:t>fois</a:t>
            </a:r>
            <a:r>
              <a:rPr lang="en-US" altLang="en-US" b="0" dirty="0">
                <a:solidFill>
                  <a:schemeClr val="tx1"/>
                </a:solidFill>
                <a:latin typeface="+mn-lt"/>
                <a:ea typeface="ＭＳ Ｐゴシック" pitchFamily="34" charset="-128"/>
              </a:rPr>
              <a:t> que </a:t>
            </a:r>
            <a:r>
              <a:rPr lang="en-US" altLang="en-US" b="0" dirty="0" err="1">
                <a:solidFill>
                  <a:schemeClr val="tx1"/>
                </a:solidFill>
                <a:latin typeface="+mn-lt"/>
                <a:ea typeface="ＭＳ Ｐゴシック" pitchFamily="34" charset="-128"/>
              </a:rPr>
              <a:t>vous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avez</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terminé</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appuyez</a:t>
            </a:r>
            <a:r>
              <a:rPr lang="en-US" altLang="en-US" b="0" dirty="0">
                <a:solidFill>
                  <a:schemeClr val="tx1"/>
                </a:solidFill>
                <a:latin typeface="+mn-lt"/>
                <a:ea typeface="ＭＳ Ｐゴシック" pitchFamily="34" charset="-128"/>
              </a:rPr>
              <a:t> sur </a:t>
            </a:r>
            <a:r>
              <a:rPr lang="en-US" altLang="en-US" b="0" dirty="0" err="1">
                <a:solidFill>
                  <a:schemeClr val="tx1"/>
                </a:solidFill>
                <a:latin typeface="+mn-lt"/>
                <a:ea typeface="ＭＳ Ｐゴシック" pitchFamily="34" charset="-128"/>
              </a:rPr>
              <a:t>l'enregistrement</a:t>
            </a:r>
            <a:r>
              <a:rPr lang="en-US" altLang="en-US" b="0" dirty="0">
                <a:solidFill>
                  <a:schemeClr val="tx1"/>
                </a:solidFill>
                <a:latin typeface="+mn-lt"/>
                <a:ea typeface="ＭＳ Ｐゴシック" pitchFamily="34" charset="-128"/>
              </a:rPr>
              <a:t> pour </a:t>
            </a:r>
            <a:r>
              <a:rPr lang="en-US" altLang="en-US" b="0" dirty="0" err="1">
                <a:solidFill>
                  <a:schemeClr val="tx1"/>
                </a:solidFill>
                <a:latin typeface="+mn-lt"/>
                <a:ea typeface="ＭＳ Ｐゴシック" pitchFamily="34" charset="-128"/>
              </a:rPr>
              <a:t>obtenir</a:t>
            </a:r>
            <a:r>
              <a:rPr lang="en-US" altLang="en-US" b="0" dirty="0">
                <a:solidFill>
                  <a:schemeClr val="tx1"/>
                </a:solidFill>
                <a:latin typeface="+mn-lt"/>
                <a:ea typeface="ＭＳ Ｐゴシック" pitchFamily="34" charset="-128"/>
              </a:rPr>
              <a:t> les </a:t>
            </a:r>
            <a:r>
              <a:rPr lang="en-US" altLang="en-US" b="0" dirty="0" err="1">
                <a:solidFill>
                  <a:schemeClr val="tx1"/>
                </a:solidFill>
                <a:latin typeface="+mn-lt"/>
                <a:ea typeface="ＭＳ Ｐゴシック" pitchFamily="34" charset="-128"/>
              </a:rPr>
              <a:t>réponses</a:t>
            </a:r>
            <a:r>
              <a:rPr lang="en-US" altLang="en-US" b="0" dirty="0">
                <a:solidFill>
                  <a:schemeClr val="tx1"/>
                </a:solidFill>
                <a:latin typeface="+mn-lt"/>
                <a:ea typeface="ＭＳ Ｐゴシック" pitchFamily="34" charset="-128"/>
              </a:rPr>
              <a:t>.</a:t>
            </a:r>
            <a:endParaRPr lang="en-US" dirty="0"/>
          </a:p>
        </p:txBody>
      </p:sp>
    </p:spTree>
    <p:extLst>
      <p:ext uri="{BB962C8B-B14F-4D97-AF65-F5344CB8AC3E}">
        <p14:creationId xmlns:p14="http://schemas.microsoft.com/office/powerpoint/2010/main" val="3003450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Les 6 </a:t>
            </a:r>
            <a:r>
              <a:rPr lang="en-US" dirty="0" err="1"/>
              <a:t>erreurs</a:t>
            </a:r>
            <a:r>
              <a:rPr lang="en-US" dirty="0"/>
              <a:t> </a:t>
            </a:r>
            <a:r>
              <a:rPr lang="en-US" dirty="0" err="1"/>
              <a:t>sont</a:t>
            </a:r>
            <a:r>
              <a:rPr lang="en-US" dirty="0"/>
              <a:t> dans les cases. </a:t>
            </a:r>
          </a:p>
          <a:p>
            <a:pPr marL="171450" indent="-171450">
              <a:buFont typeface="Arial" panose="020B0604020202020204" pitchFamily="34" charset="0"/>
              <a:buChar char="•"/>
            </a:pPr>
            <a:r>
              <a:rPr lang="en-US" dirty="0"/>
              <a:t>1. Il </a:t>
            </a:r>
            <a:r>
              <a:rPr lang="en-US" dirty="0" err="1"/>
              <a:t>existe</a:t>
            </a:r>
            <a:r>
              <a:rPr lang="en-US" dirty="0"/>
              <a:t> un </a:t>
            </a:r>
            <a:r>
              <a:rPr lang="en-US" dirty="0" err="1"/>
              <a:t>écart</a:t>
            </a:r>
            <a:r>
              <a:rPr lang="en-US" dirty="0"/>
              <a:t> causal entre le </a:t>
            </a:r>
            <a:r>
              <a:rPr lang="en-US" dirty="0" err="1"/>
              <a:t>résultat</a:t>
            </a:r>
            <a:r>
              <a:rPr lang="en-US" dirty="0"/>
              <a:t> 1 et le sous </a:t>
            </a:r>
            <a:r>
              <a:rPr lang="en-US" dirty="0" err="1"/>
              <a:t>résultat</a:t>
            </a:r>
            <a:r>
              <a:rPr lang="en-US" dirty="0"/>
              <a:t> 1.1.  Il y a </a:t>
            </a:r>
            <a:r>
              <a:rPr lang="en-US" dirty="0" err="1"/>
              <a:t>probablement</a:t>
            </a:r>
            <a:r>
              <a:rPr lang="en-US" dirty="0"/>
              <a:t> un </a:t>
            </a:r>
            <a:r>
              <a:rPr lang="en-US" dirty="0" err="1"/>
              <a:t>ou</a:t>
            </a:r>
            <a:r>
              <a:rPr lang="en-US" dirty="0"/>
              <a:t> </a:t>
            </a:r>
            <a:r>
              <a:rPr lang="en-US" dirty="0" err="1"/>
              <a:t>plusieurs</a:t>
            </a:r>
            <a:r>
              <a:rPr lang="en-US" dirty="0"/>
              <a:t> </a:t>
            </a:r>
            <a:r>
              <a:rPr lang="en-US" dirty="0" err="1"/>
              <a:t>résultats</a:t>
            </a:r>
            <a:r>
              <a:rPr lang="en-US" dirty="0"/>
              <a:t> dans la </a:t>
            </a:r>
            <a:r>
              <a:rPr lang="en-US" dirty="0" err="1"/>
              <a:t>chaîne</a:t>
            </a:r>
            <a:r>
              <a:rPr lang="en-US" dirty="0"/>
              <a:t> de </a:t>
            </a:r>
            <a:r>
              <a:rPr lang="en-US" dirty="0" err="1"/>
              <a:t>causalité</a:t>
            </a:r>
            <a:r>
              <a:rPr lang="en-US" dirty="0"/>
              <a:t> entre les </a:t>
            </a:r>
            <a:r>
              <a:rPr lang="en-US" dirty="0" err="1"/>
              <a:t>membres</a:t>
            </a:r>
            <a:r>
              <a:rPr lang="en-US" dirty="0"/>
              <a:t> du ménage </a:t>
            </a:r>
            <a:r>
              <a:rPr lang="en-US" dirty="0" err="1"/>
              <a:t>formés</a:t>
            </a:r>
            <a:r>
              <a:rPr lang="en-US" dirty="0"/>
              <a:t> et </a:t>
            </a:r>
            <a:r>
              <a:rPr lang="en-US" dirty="0" err="1"/>
              <a:t>l'augmentation</a:t>
            </a:r>
            <a:r>
              <a:rPr lang="en-US" dirty="0"/>
              <a:t> du </a:t>
            </a:r>
            <a:r>
              <a:rPr lang="en-US" dirty="0" err="1"/>
              <a:t>revenu</a:t>
            </a:r>
            <a:r>
              <a:rPr lang="en-US" dirty="0"/>
              <a:t> du ménage </a:t>
            </a:r>
            <a:r>
              <a:rPr lang="en-US" dirty="0" err="1"/>
              <a:t>provenant</a:t>
            </a:r>
            <a:r>
              <a:rPr lang="en-US" dirty="0"/>
              <a:t> de sources </a:t>
            </a:r>
            <a:r>
              <a:rPr lang="en-US" dirty="0" err="1"/>
              <a:t>autres</a:t>
            </a:r>
            <a:r>
              <a:rPr lang="en-US" dirty="0"/>
              <a:t> que le travail des enfants. </a:t>
            </a:r>
          </a:p>
          <a:p>
            <a:pPr marL="171450" indent="-171450">
              <a:buFont typeface="Arial" panose="020B0604020202020204" pitchFamily="34" charset="0"/>
              <a:buChar char="•"/>
            </a:pPr>
            <a:r>
              <a:rPr lang="en-US" dirty="0"/>
              <a:t>2. Sous-</a:t>
            </a:r>
            <a:r>
              <a:rPr lang="en-US" dirty="0" err="1"/>
              <a:t>résultat</a:t>
            </a:r>
            <a:r>
              <a:rPr lang="en-US" dirty="0"/>
              <a:t> 1.1. Former les </a:t>
            </a:r>
            <a:r>
              <a:rPr lang="en-US" dirty="0" err="1"/>
              <a:t>membres</a:t>
            </a:r>
            <a:r>
              <a:rPr lang="en-US" dirty="0"/>
              <a:t> du ménage </a:t>
            </a:r>
            <a:r>
              <a:rPr lang="en-US" dirty="0" err="1"/>
              <a:t>est</a:t>
            </a:r>
            <a:r>
              <a:rPr lang="en-US" dirty="0"/>
              <a:t> </a:t>
            </a:r>
            <a:r>
              <a:rPr lang="en-US" dirty="0" err="1"/>
              <a:t>une</a:t>
            </a:r>
            <a:r>
              <a:rPr lang="en-US" dirty="0"/>
              <a:t> </a:t>
            </a:r>
            <a:r>
              <a:rPr lang="en-US" dirty="0" err="1"/>
              <a:t>activité</a:t>
            </a:r>
            <a:r>
              <a:rPr lang="en-US" dirty="0"/>
              <a:t>.  Le </a:t>
            </a:r>
            <a:r>
              <a:rPr lang="en-US" dirty="0" err="1"/>
              <a:t>résultat</a:t>
            </a:r>
            <a:r>
              <a:rPr lang="en-US" dirty="0"/>
              <a:t> </a:t>
            </a:r>
            <a:r>
              <a:rPr lang="en-US" dirty="0" err="1"/>
              <a:t>souhaité</a:t>
            </a:r>
            <a:r>
              <a:rPr lang="en-US" dirty="0"/>
              <a:t> </a:t>
            </a:r>
            <a:r>
              <a:rPr lang="en-US" dirty="0" err="1"/>
              <a:t>serait</a:t>
            </a:r>
            <a:r>
              <a:rPr lang="en-US" dirty="0"/>
              <a:t> </a:t>
            </a:r>
            <a:r>
              <a:rPr lang="en-US" dirty="0" err="1"/>
              <a:t>l'augmentation</a:t>
            </a:r>
            <a:r>
              <a:rPr lang="en-US" dirty="0"/>
              <a:t> des </a:t>
            </a:r>
            <a:r>
              <a:rPr lang="en-US" dirty="0" err="1"/>
              <a:t>connaissances</a:t>
            </a:r>
            <a:r>
              <a:rPr lang="en-US" dirty="0"/>
              <a:t> et des </a:t>
            </a:r>
            <a:r>
              <a:rPr lang="en-US" dirty="0" err="1"/>
              <a:t>compétences</a:t>
            </a:r>
            <a:r>
              <a:rPr lang="en-US" dirty="0"/>
              <a:t> des </a:t>
            </a:r>
            <a:r>
              <a:rPr lang="en-US" dirty="0" err="1"/>
              <a:t>membres</a:t>
            </a:r>
            <a:r>
              <a:rPr lang="en-US" dirty="0"/>
              <a:t> du ménage.</a:t>
            </a:r>
          </a:p>
          <a:p>
            <a:pPr marL="171450" indent="-171450">
              <a:buFont typeface="Arial" panose="020B0604020202020204" pitchFamily="34" charset="0"/>
              <a:buChar char="•"/>
            </a:pPr>
            <a:r>
              <a:rPr lang="en-US" dirty="0"/>
              <a:t>3. Les sous-</a:t>
            </a:r>
            <a:r>
              <a:rPr lang="en-US" dirty="0" err="1"/>
              <a:t>résultats</a:t>
            </a:r>
            <a:r>
              <a:rPr lang="en-US" dirty="0"/>
              <a:t> 2.1.1 et 2.1.2 </a:t>
            </a:r>
            <a:r>
              <a:rPr lang="en-US" dirty="0" err="1"/>
              <a:t>sont</a:t>
            </a:r>
            <a:r>
              <a:rPr lang="en-US" dirty="0"/>
              <a:t> des </a:t>
            </a:r>
            <a:r>
              <a:rPr lang="en-US" dirty="0" err="1"/>
              <a:t>catégories</a:t>
            </a:r>
            <a:r>
              <a:rPr lang="en-US" dirty="0"/>
              <a:t> du sous-</a:t>
            </a:r>
            <a:r>
              <a:rPr lang="en-US" dirty="0" err="1"/>
              <a:t>résultat</a:t>
            </a:r>
            <a:r>
              <a:rPr lang="en-US" dirty="0"/>
              <a:t> 2.1.</a:t>
            </a:r>
          </a:p>
          <a:p>
            <a:pPr marL="171450" indent="-171450">
              <a:buFont typeface="Arial" panose="020B0604020202020204" pitchFamily="34" charset="0"/>
              <a:buChar char="•"/>
            </a:pPr>
            <a:r>
              <a:rPr lang="en-US" dirty="0"/>
              <a:t>4.  </a:t>
            </a:r>
            <a:r>
              <a:rPr lang="en-US" dirty="0" err="1"/>
              <a:t>L'objectif</a:t>
            </a:r>
            <a:r>
              <a:rPr lang="en-US" dirty="0"/>
              <a:t> du </a:t>
            </a:r>
            <a:r>
              <a:rPr lang="en-US" dirty="0" err="1"/>
              <a:t>projet</a:t>
            </a:r>
            <a:r>
              <a:rPr lang="en-US" dirty="0"/>
              <a:t> </a:t>
            </a:r>
            <a:r>
              <a:rPr lang="en-US" dirty="0" err="1"/>
              <a:t>n'est</a:t>
            </a:r>
            <a:r>
              <a:rPr lang="en-US" dirty="0"/>
              <a:t> pas </a:t>
            </a:r>
            <a:r>
              <a:rPr lang="en-US" dirty="0" err="1"/>
              <a:t>uni-niveau</a:t>
            </a:r>
            <a:r>
              <a:rPr lang="en-US" dirty="0"/>
              <a:t>.  Il </a:t>
            </a:r>
            <a:r>
              <a:rPr lang="en-US" dirty="0" err="1"/>
              <a:t>inclut</a:t>
            </a:r>
            <a:r>
              <a:rPr lang="en-US" dirty="0"/>
              <a:t> </a:t>
            </a:r>
            <a:r>
              <a:rPr lang="en-US" dirty="0" err="1"/>
              <a:t>l'objectif</a:t>
            </a:r>
            <a:r>
              <a:rPr lang="en-US" dirty="0"/>
              <a:t> de </a:t>
            </a:r>
            <a:r>
              <a:rPr lang="en-US" dirty="0" err="1"/>
              <a:t>réduction</a:t>
            </a:r>
            <a:r>
              <a:rPr lang="en-US" dirty="0"/>
              <a:t> du travail des enfants </a:t>
            </a:r>
            <a:r>
              <a:rPr lang="en-US" dirty="0" err="1"/>
              <a:t>ainsi</a:t>
            </a:r>
            <a:r>
              <a:rPr lang="en-US" dirty="0"/>
              <a:t> que </a:t>
            </a:r>
            <a:r>
              <a:rPr lang="en-US" dirty="0" err="1"/>
              <a:t>chacun</a:t>
            </a:r>
            <a:r>
              <a:rPr lang="en-US" dirty="0"/>
              <a:t> des </a:t>
            </a:r>
            <a:r>
              <a:rPr lang="en-US" dirty="0" err="1"/>
              <a:t>résultats</a:t>
            </a:r>
            <a:r>
              <a:rPr lang="en-US" dirty="0"/>
              <a:t>. </a:t>
            </a:r>
          </a:p>
          <a:p>
            <a:pPr marL="171450" indent="-171450">
              <a:buFont typeface="Arial" panose="020B0604020202020204" pitchFamily="34" charset="0"/>
              <a:buChar char="•"/>
            </a:pPr>
            <a:r>
              <a:rPr lang="en-US" dirty="0"/>
              <a:t>5.  Le </a:t>
            </a:r>
            <a:r>
              <a:rPr lang="en-US" dirty="0" err="1"/>
              <a:t>résultat</a:t>
            </a:r>
            <a:r>
              <a:rPr lang="en-US" dirty="0"/>
              <a:t> 3 </a:t>
            </a:r>
            <a:r>
              <a:rPr lang="en-US" dirty="0" err="1"/>
              <a:t>est</a:t>
            </a:r>
            <a:r>
              <a:rPr lang="en-US" dirty="0"/>
              <a:t> vague </a:t>
            </a:r>
            <a:r>
              <a:rPr lang="en-US" dirty="0" err="1"/>
              <a:t>en</a:t>
            </a:r>
            <a:r>
              <a:rPr lang="en-US" dirty="0"/>
              <a:t> </a:t>
            </a:r>
            <a:r>
              <a:rPr lang="en-US" dirty="0" err="1"/>
              <a:t>termes</a:t>
            </a:r>
            <a:r>
              <a:rPr lang="en-US" dirty="0"/>
              <a:t> </a:t>
            </a:r>
            <a:r>
              <a:rPr lang="en-US" dirty="0" err="1"/>
              <a:t>d'amélioration</a:t>
            </a:r>
            <a:r>
              <a:rPr lang="en-US" dirty="0"/>
              <a:t> des politiques.  </a:t>
            </a:r>
          </a:p>
          <a:p>
            <a:pPr marL="171450" indent="-171450">
              <a:buFont typeface="Arial" panose="020B0604020202020204" pitchFamily="34" charset="0"/>
              <a:buChar char="•"/>
            </a:pPr>
            <a:r>
              <a:rPr lang="en-US" dirty="0"/>
              <a:t>6.  Le sous-</a:t>
            </a:r>
            <a:r>
              <a:rPr lang="en-US" dirty="0" err="1"/>
              <a:t>résultat</a:t>
            </a:r>
            <a:r>
              <a:rPr lang="en-US" dirty="0"/>
              <a:t> 3.2 </a:t>
            </a:r>
            <a:r>
              <a:rPr lang="en-US" dirty="0" err="1"/>
              <a:t>est</a:t>
            </a:r>
            <a:r>
              <a:rPr lang="en-US" dirty="0"/>
              <a:t> difficile </a:t>
            </a:r>
            <a:r>
              <a:rPr lang="en-US" dirty="0" err="1"/>
              <a:t>à</a:t>
            </a:r>
            <a:r>
              <a:rPr lang="en-US" dirty="0"/>
              <a:t> </a:t>
            </a:r>
            <a:r>
              <a:rPr lang="en-US" dirty="0" err="1"/>
              <a:t>mesurer</a:t>
            </a:r>
            <a:r>
              <a:rPr lang="en-US" dirty="0"/>
              <a:t>.  Le leadership </a:t>
            </a:r>
            <a:r>
              <a:rPr lang="en-US" dirty="0" err="1"/>
              <a:t>est</a:t>
            </a:r>
            <a:r>
              <a:rPr lang="en-US" dirty="0"/>
              <a:t> </a:t>
            </a:r>
            <a:r>
              <a:rPr lang="en-US" dirty="0" err="1"/>
              <a:t>conceptuellement</a:t>
            </a:r>
            <a:r>
              <a:rPr lang="en-US" dirty="0"/>
              <a:t> facile </a:t>
            </a:r>
            <a:r>
              <a:rPr lang="en-US" dirty="0" err="1"/>
              <a:t>à</a:t>
            </a:r>
            <a:r>
              <a:rPr lang="en-US" dirty="0"/>
              <a:t> </a:t>
            </a:r>
            <a:r>
              <a:rPr lang="en-US" dirty="0" err="1"/>
              <a:t>comprendre</a:t>
            </a:r>
            <a:r>
              <a:rPr lang="en-US" dirty="0"/>
              <a:t> </a:t>
            </a:r>
            <a:r>
              <a:rPr lang="en-US" dirty="0" err="1"/>
              <a:t>mais</a:t>
            </a:r>
            <a:r>
              <a:rPr lang="en-US" dirty="0"/>
              <a:t> difficile </a:t>
            </a:r>
            <a:r>
              <a:rPr lang="en-US" dirty="0" err="1"/>
              <a:t>à</a:t>
            </a:r>
            <a:r>
              <a:rPr lang="en-US" dirty="0"/>
              <a:t> </a:t>
            </a:r>
            <a:r>
              <a:rPr lang="en-US" dirty="0" err="1"/>
              <a:t>mesurer</a:t>
            </a:r>
            <a:r>
              <a:rPr lang="en-US"/>
              <a:t>.</a:t>
            </a:r>
            <a:endParaRPr lang="en-US" dirty="0"/>
          </a:p>
        </p:txBody>
      </p:sp>
    </p:spTree>
    <p:extLst>
      <p:ext uri="{BB962C8B-B14F-4D97-AF65-F5344CB8AC3E}">
        <p14:creationId xmlns:p14="http://schemas.microsoft.com/office/powerpoint/2010/main" val="131967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plus du </a:t>
            </a:r>
            <a:r>
              <a:rPr lang="en-US" dirty="0" err="1"/>
              <a:t>graphique</a:t>
            </a:r>
            <a:r>
              <a:rPr lang="en-US" dirty="0"/>
              <a:t> du cadre de </a:t>
            </a:r>
            <a:r>
              <a:rPr lang="en-US" dirty="0" err="1"/>
              <a:t>résultats</a:t>
            </a:r>
            <a:r>
              <a:rPr lang="en-US" dirty="0"/>
              <a:t>, il </a:t>
            </a:r>
            <a:r>
              <a:rPr lang="en-US" dirty="0" err="1"/>
              <a:t>est</a:t>
            </a:r>
            <a:r>
              <a:rPr lang="en-US" dirty="0"/>
              <a:t> </a:t>
            </a:r>
            <a:r>
              <a:rPr lang="en-US" dirty="0" err="1"/>
              <a:t>également</a:t>
            </a:r>
            <a:r>
              <a:rPr lang="en-US" dirty="0"/>
              <a:t> important de </a:t>
            </a:r>
            <a:r>
              <a:rPr lang="en-US" dirty="0" err="1"/>
              <a:t>développer</a:t>
            </a:r>
            <a:r>
              <a:rPr lang="en-US" dirty="0"/>
              <a:t> </a:t>
            </a:r>
            <a:r>
              <a:rPr lang="en-US" dirty="0" err="1"/>
              <a:t>une</a:t>
            </a:r>
            <a:r>
              <a:rPr lang="en-US" dirty="0"/>
              <a:t> narration pour </a:t>
            </a:r>
            <a:r>
              <a:rPr lang="en-US" dirty="0" err="1"/>
              <a:t>expliquer</a:t>
            </a:r>
            <a:r>
              <a:rPr lang="en-US" dirty="0"/>
              <a:t> la </a:t>
            </a:r>
            <a:r>
              <a:rPr lang="en-US" dirty="0" err="1"/>
              <a:t>théorie</a:t>
            </a:r>
            <a:r>
              <a:rPr lang="en-US" dirty="0"/>
              <a:t> du </a:t>
            </a:r>
            <a:r>
              <a:rPr lang="en-US" dirty="0" err="1"/>
              <a:t>changement</a:t>
            </a:r>
            <a:r>
              <a:rPr lang="en-US" dirty="0"/>
              <a:t> et </a:t>
            </a:r>
            <a:r>
              <a:rPr lang="en-US" dirty="0" err="1"/>
              <a:t>fournir</a:t>
            </a:r>
            <a:r>
              <a:rPr lang="en-US" dirty="0"/>
              <a:t> plus de </a:t>
            </a:r>
            <a:r>
              <a:rPr lang="en-US" dirty="0" err="1"/>
              <a:t>détails</a:t>
            </a:r>
            <a:r>
              <a:rPr lang="en-US" dirty="0"/>
              <a:t> sur les </a:t>
            </a:r>
            <a:r>
              <a:rPr lang="en-US" dirty="0" err="1"/>
              <a:t>résultats</a:t>
            </a:r>
            <a:r>
              <a:rPr lang="en-US" dirty="0"/>
              <a:t> </a:t>
            </a:r>
            <a:r>
              <a:rPr lang="en-US" dirty="0" err="1"/>
              <a:t>spécifiques</a:t>
            </a:r>
            <a:r>
              <a:rPr lang="en-US" dirty="0"/>
              <a:t>.</a:t>
            </a:r>
          </a:p>
        </p:txBody>
      </p:sp>
    </p:spTree>
    <p:extLst>
      <p:ext uri="{BB962C8B-B14F-4D97-AF65-F5344CB8AC3E}">
        <p14:creationId xmlns:p14="http://schemas.microsoft.com/office/powerpoint/2010/main" val="2437150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Nous </a:t>
            </a:r>
            <a:r>
              <a:rPr lang="en-US" dirty="0" err="1"/>
              <a:t>avons</a:t>
            </a:r>
            <a:r>
              <a:rPr lang="en-US" dirty="0"/>
              <a:t> passé beaucoup de temps </a:t>
            </a:r>
            <a:r>
              <a:rPr lang="en-US" dirty="0" err="1"/>
              <a:t>à</a:t>
            </a:r>
            <a:r>
              <a:rPr lang="en-US" dirty="0"/>
              <a:t> </a:t>
            </a:r>
            <a:r>
              <a:rPr lang="en-US" dirty="0" err="1"/>
              <a:t>parler</a:t>
            </a:r>
            <a:r>
              <a:rPr lang="en-US" dirty="0"/>
              <a:t> du cadre </a:t>
            </a:r>
            <a:r>
              <a:rPr lang="en-US" dirty="0" err="1"/>
              <a:t>visuel</a:t>
            </a:r>
            <a:r>
              <a:rPr lang="en-US" dirty="0"/>
              <a:t> des </a:t>
            </a:r>
            <a:r>
              <a:rPr lang="en-US" dirty="0" err="1"/>
              <a:t>résultats</a:t>
            </a:r>
            <a:r>
              <a:rPr lang="en-US" dirty="0"/>
              <a:t>, </a:t>
            </a:r>
            <a:r>
              <a:rPr lang="en-US" dirty="0" err="1"/>
              <a:t>mais</a:t>
            </a:r>
            <a:r>
              <a:rPr lang="en-US" dirty="0"/>
              <a:t> il </a:t>
            </a:r>
            <a:r>
              <a:rPr lang="en-US" dirty="0" err="1"/>
              <a:t>est</a:t>
            </a:r>
            <a:r>
              <a:rPr lang="en-US" dirty="0"/>
              <a:t> </a:t>
            </a:r>
            <a:r>
              <a:rPr lang="en-US" dirty="0" err="1"/>
              <a:t>également</a:t>
            </a:r>
            <a:r>
              <a:rPr lang="en-US" dirty="0"/>
              <a:t> important de </a:t>
            </a:r>
            <a:r>
              <a:rPr lang="en-US" dirty="0" err="1"/>
              <a:t>développer</a:t>
            </a:r>
            <a:r>
              <a:rPr lang="en-US" dirty="0"/>
              <a:t> un </a:t>
            </a:r>
            <a:r>
              <a:rPr lang="en-US" dirty="0" err="1"/>
              <a:t>récit</a:t>
            </a:r>
            <a:r>
              <a:rPr lang="en-US" dirty="0"/>
              <a:t> </a:t>
            </a:r>
            <a:r>
              <a:rPr lang="en-US" dirty="0" err="1"/>
              <a:t>d'accompagnement</a:t>
            </a:r>
            <a:r>
              <a:rPr lang="en-US" dirty="0"/>
              <a:t>. Il </a:t>
            </a:r>
            <a:r>
              <a:rPr lang="en-US" dirty="0" err="1"/>
              <a:t>s'agit</a:t>
            </a:r>
            <a:r>
              <a:rPr lang="en-US" dirty="0"/>
              <a:t> </a:t>
            </a:r>
            <a:r>
              <a:rPr lang="en-US" dirty="0" err="1"/>
              <a:t>d'une</a:t>
            </a:r>
            <a:r>
              <a:rPr lang="en-US" dirty="0"/>
              <a:t> </a:t>
            </a:r>
            <a:r>
              <a:rPr lang="en-US" dirty="0" err="1"/>
              <a:t>partie</a:t>
            </a:r>
            <a:r>
              <a:rPr lang="en-US" dirty="0"/>
              <a:t> </a:t>
            </a:r>
            <a:r>
              <a:rPr lang="en-US" dirty="0" err="1"/>
              <a:t>obligatoire</a:t>
            </a:r>
            <a:r>
              <a:rPr lang="en-US" dirty="0"/>
              <a:t> du CMEP et d'un </a:t>
            </a:r>
            <a:r>
              <a:rPr lang="en-US" dirty="0" err="1"/>
              <a:t>outil</a:t>
            </a:r>
            <a:r>
              <a:rPr lang="en-US" dirty="0"/>
              <a:t> utile pour </a:t>
            </a:r>
            <a:r>
              <a:rPr lang="en-US" dirty="0" err="1"/>
              <a:t>communiquer</a:t>
            </a:r>
            <a:r>
              <a:rPr lang="en-US" dirty="0"/>
              <a:t> les </a:t>
            </a:r>
            <a:r>
              <a:rPr lang="en-US" dirty="0" err="1"/>
              <a:t>détails</a:t>
            </a:r>
            <a:r>
              <a:rPr lang="en-US" dirty="0"/>
              <a:t> de la </a:t>
            </a:r>
            <a:r>
              <a:rPr lang="en-US" dirty="0" err="1"/>
              <a:t>théorie</a:t>
            </a:r>
            <a:r>
              <a:rPr lang="en-US" dirty="0"/>
              <a:t> du </a:t>
            </a:r>
            <a:r>
              <a:rPr lang="en-US" dirty="0" err="1"/>
              <a:t>changement</a:t>
            </a:r>
            <a:r>
              <a:rPr lang="en-US" dirty="0"/>
              <a:t> aux </a:t>
            </a:r>
            <a:r>
              <a:rPr lang="en-US" dirty="0" err="1"/>
              <a:t>partenaires</a:t>
            </a:r>
            <a:r>
              <a:rPr lang="en-US" dirty="0"/>
              <a:t> </a:t>
            </a:r>
            <a:r>
              <a:rPr lang="en-US" dirty="0" err="1"/>
              <a:t>ou</a:t>
            </a:r>
            <a:r>
              <a:rPr lang="en-US" dirty="0"/>
              <a:t> </a:t>
            </a:r>
            <a:r>
              <a:rPr lang="en-US" dirty="0" err="1"/>
              <a:t>autres</a:t>
            </a:r>
            <a:r>
              <a:rPr lang="en-US" dirty="0"/>
              <a:t> parties </a:t>
            </a:r>
            <a:r>
              <a:rPr lang="en-US" dirty="0" err="1"/>
              <a:t>prenantes</a:t>
            </a:r>
            <a:r>
              <a:rPr lang="en-US" dirty="0"/>
              <a:t>. </a:t>
            </a:r>
          </a:p>
          <a:p>
            <a:pPr marL="171450" indent="-171450">
              <a:buFont typeface="Arial" panose="020B0604020202020204" pitchFamily="34" charset="0"/>
              <a:buChar char="•"/>
            </a:pPr>
            <a:r>
              <a:rPr lang="en-US" dirty="0"/>
              <a:t>La narration </a:t>
            </a:r>
            <a:r>
              <a:rPr lang="en-US" dirty="0" err="1"/>
              <a:t>donne</a:t>
            </a:r>
            <a:r>
              <a:rPr lang="en-US" dirty="0"/>
              <a:t> </a:t>
            </a:r>
            <a:r>
              <a:rPr lang="en-US" dirty="0" err="1"/>
              <a:t>l'occasion</a:t>
            </a:r>
            <a:r>
              <a:rPr lang="en-US" dirty="0"/>
              <a:t> de</a:t>
            </a:r>
          </a:p>
          <a:p>
            <a:pPr marL="171450" indent="-171450">
              <a:buFont typeface="Arial" panose="020B0604020202020204" pitchFamily="34" charset="0"/>
              <a:buChar char="•"/>
            </a:pPr>
            <a:r>
              <a:rPr lang="en-US" dirty="0" err="1"/>
              <a:t>d'expliquer</a:t>
            </a:r>
            <a:r>
              <a:rPr lang="en-US" dirty="0"/>
              <a:t> la </a:t>
            </a:r>
            <a:r>
              <a:rPr lang="en-US" dirty="0" err="1"/>
              <a:t>théorie</a:t>
            </a:r>
            <a:r>
              <a:rPr lang="en-US" dirty="0"/>
              <a:t> du </a:t>
            </a:r>
            <a:r>
              <a:rPr lang="en-US" dirty="0" err="1"/>
              <a:t>changement</a:t>
            </a:r>
            <a:r>
              <a:rPr lang="en-US" dirty="0"/>
              <a:t> du </a:t>
            </a:r>
            <a:r>
              <a:rPr lang="en-US" dirty="0" err="1"/>
              <a:t>projet</a:t>
            </a:r>
            <a:r>
              <a:rPr lang="en-US" dirty="0"/>
              <a:t> de manière plus </a:t>
            </a:r>
            <a:r>
              <a:rPr lang="en-US" dirty="0" err="1"/>
              <a:t>détaillée</a:t>
            </a:r>
            <a:endParaRPr lang="en-US" dirty="0"/>
          </a:p>
          <a:p>
            <a:pPr marL="171450" indent="-171450">
              <a:buFont typeface="Arial" panose="020B0604020202020204" pitchFamily="34" charset="0"/>
              <a:buChar char="•"/>
            </a:pPr>
            <a:r>
              <a:rPr lang="en-US" dirty="0" err="1"/>
              <a:t>Expliquer</a:t>
            </a:r>
            <a:r>
              <a:rPr lang="en-US" dirty="0"/>
              <a:t> la signification et </a:t>
            </a:r>
            <a:r>
              <a:rPr lang="en-US" dirty="0" err="1"/>
              <a:t>l'intention</a:t>
            </a:r>
            <a:r>
              <a:rPr lang="en-US" dirty="0"/>
              <a:t> derrière </a:t>
            </a:r>
            <a:r>
              <a:rPr lang="en-US" dirty="0" err="1"/>
              <a:t>chaque</a:t>
            </a:r>
            <a:r>
              <a:rPr lang="en-US" dirty="0"/>
              <a:t> </a:t>
            </a:r>
            <a:r>
              <a:rPr lang="en-US" dirty="0" err="1"/>
              <a:t>résultat</a:t>
            </a:r>
            <a:endParaRPr lang="en-US" dirty="0"/>
          </a:p>
          <a:p>
            <a:pPr marL="171450" indent="-171450">
              <a:buFont typeface="Arial" panose="020B0604020202020204" pitchFamily="34" charset="0"/>
              <a:buChar char="•"/>
            </a:pPr>
            <a:r>
              <a:rPr lang="en-US" dirty="0" err="1"/>
              <a:t>d'expliquer</a:t>
            </a:r>
            <a:r>
              <a:rPr lang="en-US" dirty="0"/>
              <a:t> comment le cadre a </a:t>
            </a:r>
            <a:r>
              <a:rPr lang="en-US" dirty="0" err="1"/>
              <a:t>été</a:t>
            </a:r>
            <a:r>
              <a:rPr lang="en-US" dirty="0"/>
              <a:t> </a:t>
            </a:r>
            <a:r>
              <a:rPr lang="en-US" dirty="0" err="1"/>
              <a:t>développé</a:t>
            </a:r>
            <a:r>
              <a:rPr lang="en-US" dirty="0"/>
              <a:t> et qui y a </a:t>
            </a:r>
            <a:r>
              <a:rPr lang="en-US" dirty="0" err="1"/>
              <a:t>participé</a:t>
            </a:r>
            <a:r>
              <a:rPr lang="en-US" dirty="0"/>
              <a:t> (ILAB, </a:t>
            </a:r>
            <a:r>
              <a:rPr lang="en-US" dirty="0" err="1"/>
              <a:t>bénéficiaire</a:t>
            </a:r>
            <a:r>
              <a:rPr lang="en-US" dirty="0"/>
              <a:t>, </a:t>
            </a:r>
            <a:r>
              <a:rPr lang="en-US" dirty="0" err="1"/>
              <a:t>partenaires</a:t>
            </a:r>
            <a:r>
              <a:rPr lang="en-US" dirty="0"/>
              <a:t>, etc.).</a:t>
            </a:r>
            <a:endParaRPr lang="en-US" altLang="en-US" sz="1200" b="0" dirty="0">
              <a:solidFill>
                <a:schemeClr val="tx1"/>
              </a:solidFill>
              <a:latin typeface="+mn-lt"/>
              <a:ea typeface="ＭＳ Ｐゴシック" pitchFamily="34" charset="-128"/>
            </a:endParaRPr>
          </a:p>
          <a:p>
            <a:pPr marL="457200" lvl="1" indent="0" eaLnBrk="1" hangingPunct="1">
              <a:buSzPct val="120000"/>
              <a:buFont typeface="Arial" panose="020B0604020202020204" pitchFamily="34" charset="0"/>
              <a:buNone/>
            </a:pPr>
            <a:r>
              <a:rPr lang="en-US" altLang="en-US" sz="1200" b="0" dirty="0">
                <a:solidFill>
                  <a:schemeClr val="tx1"/>
                </a:solidFill>
                <a:latin typeface="+mn-lt"/>
                <a:ea typeface="ＭＳ Ｐゴシック" pitchFamily="34" charset="-128"/>
              </a:rPr>
              <a:t>Il </a:t>
            </a:r>
            <a:r>
              <a:rPr lang="en-US" altLang="en-US" sz="1200" b="0" dirty="0" err="1">
                <a:solidFill>
                  <a:schemeClr val="tx1"/>
                </a:solidFill>
                <a:latin typeface="+mn-lt"/>
                <a:ea typeface="ＭＳ Ｐゴシック" pitchFamily="34" charset="-128"/>
              </a:rPr>
              <a:t>fournit</a:t>
            </a:r>
            <a:r>
              <a:rPr lang="en-US" altLang="en-US" sz="1200" b="0" dirty="0">
                <a:solidFill>
                  <a:schemeClr val="tx1"/>
                </a:solidFill>
                <a:latin typeface="+mn-lt"/>
                <a:ea typeface="ＭＳ Ｐゴシック" pitchFamily="34" charset="-128"/>
              </a:rPr>
              <a:t> </a:t>
            </a:r>
            <a:r>
              <a:rPr lang="en-US" altLang="en-US" sz="1200" b="0" dirty="0" err="1">
                <a:solidFill>
                  <a:schemeClr val="tx1"/>
                </a:solidFill>
                <a:latin typeface="+mn-lt"/>
                <a:ea typeface="ＭＳ Ｐゴシック" pitchFamily="34" charset="-128"/>
              </a:rPr>
              <a:t>également</a:t>
            </a:r>
            <a:r>
              <a:rPr lang="en-US" altLang="en-US" sz="1200" b="0" dirty="0">
                <a:solidFill>
                  <a:schemeClr val="tx1"/>
                </a:solidFill>
                <a:latin typeface="+mn-lt"/>
                <a:ea typeface="ＭＳ Ｐゴシック" pitchFamily="34" charset="-128"/>
              </a:rPr>
              <a:t> des </a:t>
            </a:r>
            <a:r>
              <a:rPr lang="en-US" altLang="en-US" sz="1200" b="0" dirty="0" err="1">
                <a:solidFill>
                  <a:schemeClr val="tx1"/>
                </a:solidFill>
                <a:latin typeface="+mn-lt"/>
                <a:ea typeface="ＭＳ Ｐゴシック" pitchFamily="34" charset="-128"/>
              </a:rPr>
              <a:t>informations</a:t>
            </a:r>
            <a:r>
              <a:rPr lang="en-US" altLang="en-US" sz="1200" b="0" dirty="0">
                <a:solidFill>
                  <a:schemeClr val="tx1"/>
                </a:solidFill>
                <a:latin typeface="+mn-lt"/>
                <a:ea typeface="ＭＳ Ｐゴシック" pitchFamily="34" charset="-128"/>
              </a:rPr>
              <a:t> </a:t>
            </a:r>
            <a:r>
              <a:rPr lang="en-US" altLang="en-US" sz="1200" b="0" dirty="0" err="1">
                <a:solidFill>
                  <a:schemeClr val="tx1"/>
                </a:solidFill>
                <a:latin typeface="+mn-lt"/>
                <a:ea typeface="ＭＳ Ｐゴシック" pitchFamily="34" charset="-128"/>
              </a:rPr>
              <a:t>contextuelles</a:t>
            </a:r>
            <a:r>
              <a:rPr lang="en-US" altLang="en-US" sz="1200" b="0" dirty="0">
                <a:solidFill>
                  <a:schemeClr val="tx1"/>
                </a:solidFill>
                <a:latin typeface="+mn-lt"/>
                <a:ea typeface="ＭＳ Ｐゴシック" pitchFamily="34" charset="-128"/>
              </a:rPr>
              <a:t> </a:t>
            </a:r>
            <a:r>
              <a:rPr lang="en-US" altLang="en-US" sz="1200" b="0" dirty="0" err="1">
                <a:solidFill>
                  <a:schemeClr val="tx1"/>
                </a:solidFill>
                <a:latin typeface="+mn-lt"/>
                <a:ea typeface="ＭＳ Ｐゴシック" pitchFamily="34" charset="-128"/>
              </a:rPr>
              <a:t>importantes</a:t>
            </a:r>
            <a:r>
              <a:rPr lang="en-US" altLang="en-US" sz="1200" b="0" dirty="0">
                <a:solidFill>
                  <a:schemeClr val="tx1"/>
                </a:solidFill>
                <a:latin typeface="+mn-lt"/>
                <a:ea typeface="ＭＳ Ｐゴシック" pitchFamily="34" charset="-128"/>
              </a:rPr>
              <a:t> sur les </a:t>
            </a:r>
            <a:r>
              <a:rPr lang="en-US" altLang="en-US" sz="1200" b="0" dirty="0" err="1">
                <a:solidFill>
                  <a:schemeClr val="tx1"/>
                </a:solidFill>
                <a:latin typeface="+mn-lt"/>
                <a:ea typeface="ＭＳ Ｐゴシック" pitchFamily="34" charset="-128"/>
              </a:rPr>
              <a:t>résultats</a:t>
            </a:r>
            <a:r>
              <a:rPr lang="en-US" altLang="en-US" sz="1200" b="0" dirty="0">
                <a:solidFill>
                  <a:schemeClr val="tx1"/>
                </a:solidFill>
                <a:latin typeface="+mn-lt"/>
                <a:ea typeface="ＭＳ Ｐゴシック" pitchFamily="34" charset="-128"/>
              </a:rPr>
              <a:t>, qui </a:t>
            </a:r>
            <a:r>
              <a:rPr lang="en-US" altLang="en-US" sz="1200" b="0" dirty="0" err="1">
                <a:solidFill>
                  <a:schemeClr val="tx1"/>
                </a:solidFill>
                <a:latin typeface="+mn-lt"/>
                <a:ea typeface="ＭＳ Ｐゴシック" pitchFamily="34" charset="-128"/>
              </a:rPr>
              <a:t>sont</a:t>
            </a:r>
            <a:r>
              <a:rPr lang="en-US" altLang="en-US" sz="1200" b="0" dirty="0">
                <a:solidFill>
                  <a:schemeClr val="tx1"/>
                </a:solidFill>
                <a:latin typeface="+mn-lt"/>
                <a:ea typeface="ＭＳ Ｐゴシック" pitchFamily="34" charset="-128"/>
              </a:rPr>
              <a:t> </a:t>
            </a:r>
            <a:r>
              <a:rPr lang="en-US" altLang="en-US" sz="1200" b="0" dirty="0" err="1">
                <a:solidFill>
                  <a:schemeClr val="tx1"/>
                </a:solidFill>
                <a:latin typeface="+mn-lt"/>
                <a:ea typeface="ＭＳ Ｐゴシック" pitchFamily="34" charset="-128"/>
              </a:rPr>
              <a:t>utiles</a:t>
            </a:r>
            <a:r>
              <a:rPr lang="en-US" altLang="en-US" sz="1200" b="0" dirty="0">
                <a:solidFill>
                  <a:schemeClr val="tx1"/>
                </a:solidFill>
                <a:latin typeface="+mn-lt"/>
                <a:ea typeface="ＭＳ Ｐゴシック" pitchFamily="34" charset="-128"/>
              </a:rPr>
              <a:t> pour </a:t>
            </a:r>
            <a:r>
              <a:rPr lang="en-US" altLang="en-US" sz="1200" b="0" dirty="0" err="1">
                <a:solidFill>
                  <a:schemeClr val="tx1"/>
                </a:solidFill>
                <a:latin typeface="+mn-lt"/>
                <a:ea typeface="ＭＳ Ｐゴシック" pitchFamily="34" charset="-128"/>
              </a:rPr>
              <a:t>sélectionner</a:t>
            </a:r>
            <a:r>
              <a:rPr lang="en-US" altLang="en-US" sz="1200" b="0" dirty="0">
                <a:solidFill>
                  <a:schemeClr val="tx1"/>
                </a:solidFill>
                <a:latin typeface="+mn-lt"/>
                <a:ea typeface="ＭＳ Ｐゴシック" pitchFamily="34" charset="-128"/>
              </a:rPr>
              <a:t> les </a:t>
            </a:r>
            <a:r>
              <a:rPr lang="en-US" altLang="en-US" sz="1200" b="0" dirty="0" err="1">
                <a:solidFill>
                  <a:schemeClr val="tx1"/>
                </a:solidFill>
                <a:latin typeface="+mn-lt"/>
                <a:ea typeface="ＭＳ Ｐゴシック" pitchFamily="34" charset="-128"/>
              </a:rPr>
              <a:t>indicateurs</a:t>
            </a:r>
            <a:r>
              <a:rPr lang="en-US" altLang="en-US" sz="1200" b="0" dirty="0">
                <a:solidFill>
                  <a:schemeClr val="tx1"/>
                </a:solidFill>
                <a:latin typeface="+mn-lt"/>
                <a:ea typeface="ＭＳ Ｐゴシック" pitchFamily="34" charset="-128"/>
              </a:rPr>
              <a:t> de performance.</a:t>
            </a:r>
            <a:endParaRPr lang="en-US" dirty="0"/>
          </a:p>
        </p:txBody>
      </p:sp>
    </p:spTree>
    <p:extLst>
      <p:ext uri="{BB962C8B-B14F-4D97-AF65-F5344CB8AC3E}">
        <p14:creationId xmlns:p14="http://schemas.microsoft.com/office/powerpoint/2010/main" val="3092683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en-US" b="0" dirty="0">
                <a:solidFill>
                  <a:schemeClr val="tx1"/>
                </a:solidFill>
                <a:latin typeface="+mn-lt"/>
                <a:ea typeface="ＭＳ Ｐゴシック" pitchFamily="34" charset="-128"/>
              </a:rPr>
              <a:t>Pour </a:t>
            </a:r>
            <a:r>
              <a:rPr lang="en-US" altLang="en-US" b="0" dirty="0" err="1">
                <a:solidFill>
                  <a:schemeClr val="tx1"/>
                </a:solidFill>
                <a:latin typeface="+mn-lt"/>
                <a:ea typeface="ＭＳ Ｐゴシック" pitchFamily="34" charset="-128"/>
              </a:rPr>
              <a:t>chaque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la narration doit </a:t>
            </a:r>
            <a:r>
              <a:rPr lang="en-US" altLang="en-US" b="0" dirty="0" err="1">
                <a:solidFill>
                  <a:schemeClr val="tx1"/>
                </a:solidFill>
                <a:latin typeface="+mn-lt"/>
                <a:ea typeface="ＭＳ Ｐゴシック" pitchFamily="34" charset="-128"/>
              </a:rPr>
              <a:t>inclure</a:t>
            </a:r>
            <a:r>
              <a:rPr lang="en-US" altLang="en-US" b="0" dirty="0">
                <a:solidFill>
                  <a:schemeClr val="tx1"/>
                </a:solidFill>
                <a:latin typeface="+mn-lt"/>
                <a:ea typeface="ＭＳ Ｐゴシック" pitchFamily="34" charset="-128"/>
              </a:rPr>
              <a:t> :</a:t>
            </a:r>
          </a:p>
          <a:p>
            <a:pPr marL="285750" indent="-285750">
              <a:buFont typeface="Arial" panose="020B0604020202020204" pitchFamily="34" charset="0"/>
              <a:buChar char="•"/>
            </a:pPr>
            <a:r>
              <a:rPr lang="en-US" altLang="en-US" b="0" dirty="0">
                <a:solidFill>
                  <a:schemeClr val="tx1"/>
                </a:solidFill>
                <a:latin typeface="+mn-lt"/>
                <a:ea typeface="ＭＳ Ｐゴシック" pitchFamily="34" charset="-128"/>
              </a:rPr>
              <a:t>Une </a:t>
            </a:r>
            <a:r>
              <a:rPr lang="en-US" altLang="en-US" b="0" dirty="0" err="1">
                <a:solidFill>
                  <a:schemeClr val="tx1"/>
                </a:solidFill>
                <a:latin typeface="+mn-lt"/>
                <a:ea typeface="ＭＳ Ｐゴシック" pitchFamily="34" charset="-128"/>
              </a:rPr>
              <a:t>brève</a:t>
            </a:r>
            <a:r>
              <a:rPr lang="en-US" altLang="en-US" b="0" dirty="0">
                <a:solidFill>
                  <a:schemeClr val="tx1"/>
                </a:solidFill>
                <a:latin typeface="+mn-lt"/>
                <a:ea typeface="ＭＳ Ｐゴシック" pitchFamily="34" charset="-128"/>
              </a:rPr>
              <a:t> description du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a:t>
            </a:r>
          </a:p>
          <a:p>
            <a:pPr marL="285750" indent="-285750">
              <a:buFont typeface="Arial" panose="020B0604020202020204" pitchFamily="34" charset="0"/>
              <a:buChar char="•"/>
            </a:pPr>
            <a:r>
              <a:rPr lang="en-US" altLang="en-US" b="0" dirty="0" err="1">
                <a:solidFill>
                  <a:schemeClr val="tx1"/>
                </a:solidFill>
                <a:latin typeface="+mn-lt"/>
                <a:ea typeface="ＭＳ Ｐゴシック" pitchFamily="34" charset="-128"/>
              </a:rPr>
              <a:t>Clarifiez</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tous</a:t>
            </a:r>
            <a:r>
              <a:rPr lang="en-US" altLang="en-US" b="0" dirty="0">
                <a:solidFill>
                  <a:schemeClr val="tx1"/>
                </a:solidFill>
                <a:latin typeface="+mn-lt"/>
                <a:ea typeface="ＭＳ Ｐゴシック" pitchFamily="34" charset="-128"/>
              </a:rPr>
              <a:t> les </a:t>
            </a:r>
            <a:r>
              <a:rPr lang="en-US" altLang="en-US" b="0" dirty="0" err="1">
                <a:solidFill>
                  <a:schemeClr val="tx1"/>
                </a:solidFill>
                <a:latin typeface="+mn-lt"/>
                <a:ea typeface="ＭＳ Ｐゴシック" pitchFamily="34" charset="-128"/>
              </a:rPr>
              <a:t>termes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ambigus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ou</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imprécis</a:t>
            </a:r>
            <a:r>
              <a:rPr lang="en-US" altLang="en-US" b="0" dirty="0">
                <a:solidFill>
                  <a:schemeClr val="tx1"/>
                </a:solidFill>
                <a:latin typeface="+mn-lt"/>
                <a:ea typeface="ＭＳ Ｐゴシック" pitchFamily="34" charset="-128"/>
              </a:rPr>
              <a:t> et </a:t>
            </a:r>
            <a:r>
              <a:rPr lang="en-US" altLang="en-US" b="0" dirty="0" err="1">
                <a:solidFill>
                  <a:schemeClr val="tx1"/>
                </a:solidFill>
                <a:latin typeface="+mn-lt"/>
                <a:ea typeface="ＭＳ Ｐゴシック" pitchFamily="34" charset="-128"/>
              </a:rPr>
              <a:t>fournissez</a:t>
            </a:r>
            <a:r>
              <a:rPr lang="en-US" altLang="en-US" b="0" dirty="0">
                <a:solidFill>
                  <a:schemeClr val="tx1"/>
                </a:solidFill>
                <a:latin typeface="+mn-lt"/>
                <a:ea typeface="ＭＳ Ｐゴシック" pitchFamily="34" charset="-128"/>
              </a:rPr>
              <a:t> des </a:t>
            </a:r>
            <a:r>
              <a:rPr lang="en-US" altLang="en-US" b="0" dirty="0" err="1">
                <a:solidFill>
                  <a:schemeClr val="tx1"/>
                </a:solidFill>
                <a:latin typeface="+mn-lt"/>
                <a:ea typeface="ＭＳ Ｐゴシック" pitchFamily="34" charset="-128"/>
              </a:rPr>
              <a:t>exemples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illustratifs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si</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nécessaire</a:t>
            </a:r>
            <a:r>
              <a:rPr lang="en-US" altLang="en-US" b="0" dirty="0">
                <a:solidFill>
                  <a:schemeClr val="tx1"/>
                </a:solidFill>
                <a:latin typeface="+mn-lt"/>
                <a:ea typeface="ＭＳ Ｐゴシック" pitchFamily="34" charset="-128"/>
              </a:rPr>
              <a:t>.  Par </a:t>
            </a:r>
            <a:r>
              <a:rPr lang="en-US" altLang="en-US" b="0" dirty="0" err="1">
                <a:solidFill>
                  <a:schemeClr val="tx1"/>
                </a:solidFill>
                <a:latin typeface="+mn-lt"/>
                <a:ea typeface="ＭＳ Ｐゴシック" pitchFamily="34" charset="-128"/>
              </a:rPr>
              <a:t>exemple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si</a:t>
            </a:r>
            <a:r>
              <a:rPr lang="en-US" altLang="en-US" b="0" dirty="0">
                <a:solidFill>
                  <a:schemeClr val="tx1"/>
                </a:solidFill>
                <a:latin typeface="+mn-lt"/>
                <a:ea typeface="ＭＳ Ｐゴシック" pitchFamily="34" charset="-128"/>
              </a:rPr>
              <a:t> un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utilise</a:t>
            </a:r>
            <a:r>
              <a:rPr lang="en-US" altLang="en-US" b="0" dirty="0">
                <a:solidFill>
                  <a:schemeClr val="tx1"/>
                </a:solidFill>
                <a:latin typeface="+mn-lt"/>
                <a:ea typeface="ＭＳ Ｐゴシック" pitchFamily="34" charset="-128"/>
              </a:rPr>
              <a:t> des </a:t>
            </a:r>
            <a:r>
              <a:rPr lang="en-US" altLang="en-US" b="0" dirty="0" err="1">
                <a:solidFill>
                  <a:schemeClr val="tx1"/>
                </a:solidFill>
                <a:latin typeface="+mn-lt"/>
                <a:ea typeface="ＭＳ Ｐゴシック" pitchFamily="34" charset="-128"/>
              </a:rPr>
              <a:t>termes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quelque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peu</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vagues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comme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capacité</a:t>
            </a:r>
            <a:r>
              <a:rPr lang="en-US" altLang="en-US" b="0" dirty="0">
                <a:solidFill>
                  <a:schemeClr val="tx1"/>
                </a:solidFill>
                <a:latin typeface="+mn-lt"/>
                <a:ea typeface="ＭＳ Ｐゴシック" pitchFamily="34" charset="-128"/>
              </a:rPr>
              <a:t>" et "</a:t>
            </a:r>
            <a:r>
              <a:rPr lang="en-US" altLang="en-US" b="0" dirty="0" err="1">
                <a:solidFill>
                  <a:schemeClr val="tx1"/>
                </a:solidFill>
                <a:latin typeface="+mn-lt"/>
                <a:ea typeface="ＭＳ Ｐゴシック" pitchFamily="34" charset="-128"/>
              </a:rPr>
              <a:t>accès</a:t>
            </a:r>
            <a:r>
              <a:rPr lang="en-US" altLang="en-US" b="0" dirty="0">
                <a:solidFill>
                  <a:schemeClr val="tx1"/>
                </a:solidFill>
                <a:latin typeface="+mn-lt"/>
                <a:ea typeface="ＭＳ Ｐゴシック" pitchFamily="34" charset="-128"/>
              </a:rPr>
              <a:t>", la narration </a:t>
            </a:r>
            <a:r>
              <a:rPr lang="en-US" altLang="en-US" b="0" dirty="0" err="1">
                <a:solidFill>
                  <a:schemeClr val="tx1"/>
                </a:solidFill>
                <a:latin typeface="+mn-lt"/>
                <a:ea typeface="ＭＳ Ｐゴシック" pitchFamily="34" charset="-128"/>
              </a:rPr>
              <a:t>peut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expliquer</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ce</a:t>
            </a:r>
            <a:r>
              <a:rPr lang="en-US" altLang="en-US" b="0" dirty="0">
                <a:solidFill>
                  <a:schemeClr val="tx1"/>
                </a:solidFill>
                <a:latin typeface="+mn-lt"/>
                <a:ea typeface="ＭＳ Ｐゴシック" pitchFamily="34" charset="-128"/>
              </a:rPr>
              <a:t> que </a:t>
            </a:r>
            <a:r>
              <a:rPr lang="en-US" altLang="en-US" b="0" dirty="0" err="1">
                <a:solidFill>
                  <a:schemeClr val="tx1"/>
                </a:solidFill>
                <a:latin typeface="+mn-lt"/>
                <a:ea typeface="ＭＳ Ｐゴシック" pitchFamily="34" charset="-128"/>
              </a:rPr>
              <a:t>l'on</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entend</a:t>
            </a:r>
            <a:r>
              <a:rPr lang="en-US" altLang="en-US" b="0" dirty="0">
                <a:solidFill>
                  <a:schemeClr val="tx1"/>
                </a:solidFill>
                <a:latin typeface="+mn-lt"/>
                <a:ea typeface="ＭＳ Ｐゴシック" pitchFamily="34" charset="-128"/>
              </a:rPr>
              <a:t> par </a:t>
            </a:r>
            <a:r>
              <a:rPr lang="en-US" altLang="en-US" b="0" dirty="0" err="1">
                <a:solidFill>
                  <a:schemeClr val="tx1"/>
                </a:solidFill>
                <a:latin typeface="+mn-lt"/>
                <a:ea typeface="ＭＳ Ｐゴシック" pitchFamily="34" charset="-128"/>
              </a:rPr>
              <a:t>ces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termes</a:t>
            </a:r>
            <a:r>
              <a:rPr lang="en-US" altLang="en-US" b="0" dirty="0">
                <a:solidFill>
                  <a:schemeClr val="tx1"/>
                </a:solidFill>
                <a:latin typeface="+mn-lt"/>
                <a:ea typeface="ＭＳ Ｐゴシック" pitchFamily="34" charset="-128"/>
              </a:rPr>
              <a:t>. </a:t>
            </a:r>
          </a:p>
          <a:p>
            <a:pPr marL="285750" indent="-285750">
              <a:buFont typeface="Arial" panose="020B0604020202020204" pitchFamily="34" charset="0"/>
              <a:buChar char="•"/>
            </a:pPr>
            <a:r>
              <a:rPr lang="en-US" altLang="en-US" b="0" dirty="0" err="1">
                <a:solidFill>
                  <a:schemeClr val="tx1"/>
                </a:solidFill>
                <a:latin typeface="+mn-lt"/>
                <a:ea typeface="ＭＳ Ｐゴシック" pitchFamily="34" charset="-128"/>
              </a:rPr>
              <a:t>L'exposé</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peut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expliquer</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pourquoi</a:t>
            </a:r>
            <a:r>
              <a:rPr lang="en-US" altLang="en-US" b="0" dirty="0">
                <a:solidFill>
                  <a:schemeClr val="tx1"/>
                </a:solidFill>
                <a:latin typeface="+mn-lt"/>
                <a:ea typeface="ＭＳ Ｐゴシック" pitchFamily="34" charset="-128"/>
              </a:rPr>
              <a:t> un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est</a:t>
            </a:r>
            <a:r>
              <a:rPr lang="en-US" altLang="en-US" b="0" dirty="0">
                <a:solidFill>
                  <a:schemeClr val="tx1"/>
                </a:solidFill>
                <a:latin typeface="+mn-lt"/>
                <a:ea typeface="ＭＳ Ｐゴシック" pitchFamily="34" charset="-128"/>
              </a:rPr>
              <a:t> important/le </a:t>
            </a:r>
            <a:r>
              <a:rPr lang="en-US" altLang="en-US" b="0" dirty="0" err="1">
                <a:solidFill>
                  <a:schemeClr val="tx1"/>
                </a:solidFill>
                <a:latin typeface="+mn-lt"/>
                <a:ea typeface="ＭＳ Ｐゴシック" pitchFamily="34" charset="-128"/>
              </a:rPr>
              <a:t>problème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actuel</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qu'il</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va</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résoudre</a:t>
            </a:r>
            <a:r>
              <a:rPr lang="en-US" altLang="en-US" b="0" dirty="0">
                <a:solidFill>
                  <a:schemeClr val="tx1"/>
                </a:solidFill>
                <a:latin typeface="+mn-lt"/>
                <a:ea typeface="ＭＳ Ｐゴシック" pitchFamily="34" charset="-128"/>
              </a:rPr>
              <a:t>. Il </a:t>
            </a:r>
            <a:r>
              <a:rPr lang="en-US" altLang="en-US" b="0" dirty="0" err="1">
                <a:solidFill>
                  <a:schemeClr val="tx1"/>
                </a:solidFill>
                <a:latin typeface="+mn-lt"/>
                <a:ea typeface="ＭＳ Ｐゴシック" pitchFamily="34" charset="-128"/>
              </a:rPr>
              <a:t>peut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fournir</a:t>
            </a:r>
            <a:r>
              <a:rPr lang="en-US" altLang="en-US" b="0" dirty="0">
                <a:solidFill>
                  <a:schemeClr val="tx1"/>
                </a:solidFill>
                <a:latin typeface="+mn-lt"/>
                <a:ea typeface="ＭＳ Ｐゴシック" pitchFamily="34" charset="-128"/>
              </a:rPr>
              <a:t> la justification de la </a:t>
            </a:r>
            <a:r>
              <a:rPr lang="en-US" altLang="en-US" b="0" dirty="0" err="1">
                <a:solidFill>
                  <a:schemeClr val="tx1"/>
                </a:solidFill>
                <a:latin typeface="+mn-lt"/>
                <a:ea typeface="ＭＳ Ｐゴシック" pitchFamily="34" charset="-128"/>
              </a:rPr>
              <a:t>décision</a:t>
            </a:r>
            <a:r>
              <a:rPr lang="en-US" altLang="en-US" b="0" dirty="0">
                <a:solidFill>
                  <a:schemeClr val="tx1"/>
                </a:solidFill>
                <a:latin typeface="+mn-lt"/>
                <a:ea typeface="ＭＳ Ｐゴシック" pitchFamily="34" charset="-128"/>
              </a:rPr>
              <a:t> de </a:t>
            </a:r>
            <a:r>
              <a:rPr lang="en-US" altLang="en-US" b="0" dirty="0" err="1">
                <a:solidFill>
                  <a:schemeClr val="tx1"/>
                </a:solidFill>
                <a:latin typeface="+mn-lt"/>
                <a:ea typeface="ＭＳ Ｐゴシック" pitchFamily="34" charset="-128"/>
              </a:rPr>
              <a:t>l'équipe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d'inclure</a:t>
            </a:r>
            <a:r>
              <a:rPr lang="en-US" altLang="en-US" b="0" dirty="0">
                <a:solidFill>
                  <a:schemeClr val="tx1"/>
                </a:solidFill>
                <a:latin typeface="+mn-lt"/>
                <a:ea typeface="ＭＳ Ｐゴシック" pitchFamily="34" charset="-128"/>
              </a:rPr>
              <a:t> le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dans la </a:t>
            </a:r>
            <a:r>
              <a:rPr lang="en-US" altLang="en-US" b="0" dirty="0" err="1">
                <a:solidFill>
                  <a:schemeClr val="tx1"/>
                </a:solidFill>
                <a:latin typeface="+mn-lt"/>
                <a:ea typeface="ＭＳ Ｐゴシック" pitchFamily="34" charset="-128"/>
              </a:rPr>
              <a:t>théorie</a:t>
            </a:r>
            <a:r>
              <a:rPr lang="en-US" altLang="en-US" b="0" dirty="0">
                <a:solidFill>
                  <a:schemeClr val="tx1"/>
                </a:solidFill>
                <a:latin typeface="+mn-lt"/>
                <a:ea typeface="ＭＳ Ｐゴシック" pitchFamily="34" charset="-128"/>
              </a:rPr>
              <a:t> du </a:t>
            </a:r>
            <a:r>
              <a:rPr lang="en-US" altLang="en-US" b="0" dirty="0" err="1">
                <a:solidFill>
                  <a:schemeClr val="tx1"/>
                </a:solidFill>
                <a:latin typeface="+mn-lt"/>
                <a:ea typeface="ＭＳ Ｐゴシック" pitchFamily="34" charset="-128"/>
              </a:rPr>
              <a:t>changement</a:t>
            </a:r>
            <a:r>
              <a:rPr lang="en-US" altLang="en-US" b="0" dirty="0">
                <a:solidFill>
                  <a:schemeClr val="tx1"/>
                </a:solidFill>
                <a:latin typeface="+mn-lt"/>
                <a:ea typeface="ＭＳ Ｐゴシック" pitchFamily="34" charset="-128"/>
              </a:rPr>
              <a:t>. Par </a:t>
            </a:r>
            <a:r>
              <a:rPr lang="en-US" altLang="en-US" b="0" dirty="0" err="1">
                <a:solidFill>
                  <a:schemeClr val="tx1"/>
                </a:solidFill>
                <a:latin typeface="+mn-lt"/>
                <a:ea typeface="ＭＳ Ｐゴシック" pitchFamily="34" charset="-128"/>
              </a:rPr>
              <a:t>exemple</a:t>
            </a:r>
            <a:r>
              <a:rPr lang="en-US" altLang="en-US" b="0" dirty="0">
                <a:solidFill>
                  <a:schemeClr val="tx1"/>
                </a:solidFill>
                <a:latin typeface="+mn-lt"/>
                <a:ea typeface="ＭＳ Ｐゴシック" pitchFamily="34" charset="-128"/>
              </a:rPr>
              <a:t>, la narration </a:t>
            </a:r>
            <a:r>
              <a:rPr lang="en-US" altLang="en-US" b="0" dirty="0" err="1">
                <a:solidFill>
                  <a:schemeClr val="tx1"/>
                </a:solidFill>
                <a:latin typeface="+mn-lt"/>
                <a:ea typeface="ＭＳ Ｐゴシック" pitchFamily="34" charset="-128"/>
              </a:rPr>
              <a:t>peut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expliquer</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pourquoi</a:t>
            </a:r>
            <a:r>
              <a:rPr lang="en-US" altLang="en-US" b="0" dirty="0">
                <a:solidFill>
                  <a:schemeClr val="tx1"/>
                </a:solidFill>
                <a:latin typeface="+mn-lt"/>
                <a:ea typeface="ＭＳ Ｐゴシック" pitchFamily="34" charset="-128"/>
              </a:rPr>
              <a:t> un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concernant</a:t>
            </a:r>
            <a:r>
              <a:rPr lang="en-US" altLang="en-US" b="0" dirty="0">
                <a:solidFill>
                  <a:schemeClr val="tx1"/>
                </a:solidFill>
                <a:latin typeface="+mn-lt"/>
                <a:ea typeface="ＭＳ Ｐゴシック" pitchFamily="34" charset="-128"/>
              </a:rPr>
              <a:t> le </a:t>
            </a:r>
            <a:r>
              <a:rPr lang="en-US" altLang="en-US" b="0" dirty="0" err="1">
                <a:solidFill>
                  <a:schemeClr val="tx1"/>
                </a:solidFill>
                <a:latin typeface="+mn-lt"/>
                <a:ea typeface="ＭＳ Ｐゴシック" pitchFamily="34" charset="-128"/>
              </a:rPr>
              <a:t>changement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d'attitude</a:t>
            </a:r>
            <a:r>
              <a:rPr lang="en-US" altLang="en-US" b="0" dirty="0">
                <a:solidFill>
                  <a:schemeClr val="tx1"/>
                </a:solidFill>
                <a:latin typeface="+mn-lt"/>
                <a:ea typeface="ＭＳ Ｐゴシック" pitchFamily="34" charset="-128"/>
              </a:rPr>
              <a:t> des ménages </a:t>
            </a:r>
            <a:r>
              <a:rPr lang="en-US" altLang="en-US" b="0" dirty="0" err="1">
                <a:solidFill>
                  <a:schemeClr val="tx1"/>
                </a:solidFill>
                <a:latin typeface="+mn-lt"/>
                <a:ea typeface="ＭＳ Ｐゴシック" pitchFamily="34" charset="-128"/>
              </a:rPr>
              <a:t>cibles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était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essentiel</a:t>
            </a:r>
            <a:r>
              <a:rPr lang="en-US" altLang="en-US" b="0" dirty="0">
                <a:solidFill>
                  <a:schemeClr val="tx1"/>
                </a:solidFill>
                <a:latin typeface="+mn-lt"/>
                <a:ea typeface="ＭＳ Ｐゴシック" pitchFamily="34" charset="-128"/>
              </a:rPr>
              <a:t> pour </a:t>
            </a:r>
            <a:r>
              <a:rPr lang="en-US" altLang="en-US" b="0" dirty="0" err="1">
                <a:solidFill>
                  <a:schemeClr val="tx1"/>
                </a:solidFill>
                <a:latin typeface="+mn-lt"/>
                <a:ea typeface="ＭＳ Ｐゴシック" pitchFamily="34" charset="-128"/>
              </a:rPr>
              <a:t>produire</a:t>
            </a:r>
            <a:r>
              <a:rPr lang="en-US" altLang="en-US" b="0" dirty="0">
                <a:solidFill>
                  <a:schemeClr val="tx1"/>
                </a:solidFill>
                <a:latin typeface="+mn-lt"/>
                <a:ea typeface="ＭＳ Ｐゴシック" pitchFamily="34" charset="-128"/>
              </a:rPr>
              <a:t> le </a:t>
            </a:r>
            <a:r>
              <a:rPr lang="en-US" altLang="en-US" b="0" dirty="0" err="1">
                <a:solidFill>
                  <a:schemeClr val="tx1"/>
                </a:solidFill>
                <a:latin typeface="+mn-lt"/>
                <a:ea typeface="ＭＳ Ｐゴシック" pitchFamily="34" charset="-128"/>
              </a:rPr>
              <a:t>changement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souhaité</a:t>
            </a:r>
            <a:r>
              <a:rPr lang="en-US" altLang="en-US" b="0" dirty="0">
                <a:solidFill>
                  <a:schemeClr val="tx1"/>
                </a:solidFill>
                <a:latin typeface="+mn-lt"/>
                <a:ea typeface="ＭＳ Ｐゴシック" pitchFamily="34" charset="-128"/>
              </a:rPr>
              <a:t>.</a:t>
            </a:r>
          </a:p>
          <a:p>
            <a:pPr marL="285750" indent="-285750">
              <a:buFont typeface="Arial" panose="020B0604020202020204" pitchFamily="34" charset="0"/>
              <a:buChar char="•"/>
            </a:pPr>
            <a:r>
              <a:rPr lang="en-US" altLang="en-US" b="0" dirty="0">
                <a:solidFill>
                  <a:schemeClr val="tx1"/>
                </a:solidFill>
                <a:latin typeface="+mn-lt"/>
                <a:ea typeface="ＭＳ Ｐゴシック" pitchFamily="34" charset="-128"/>
              </a:rPr>
              <a:t>Un dernier point... il </a:t>
            </a:r>
            <a:r>
              <a:rPr lang="en-US" altLang="en-US" b="0" dirty="0" err="1">
                <a:solidFill>
                  <a:schemeClr val="tx1"/>
                </a:solidFill>
                <a:latin typeface="+mn-lt"/>
                <a:ea typeface="ＭＳ Ｐゴシック" pitchFamily="34" charset="-128"/>
              </a:rPr>
              <a:t>est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également</a:t>
            </a:r>
            <a:r>
              <a:rPr lang="en-US" altLang="en-US" b="0" dirty="0">
                <a:solidFill>
                  <a:schemeClr val="tx1"/>
                </a:solidFill>
                <a:latin typeface="+mn-lt"/>
                <a:ea typeface="ＭＳ Ｐゴシック" pitchFamily="34" charset="-128"/>
              </a:rPr>
              <a:t> important de ne pas </a:t>
            </a:r>
            <a:r>
              <a:rPr lang="en-US" altLang="en-US" b="0" dirty="0" err="1">
                <a:solidFill>
                  <a:schemeClr val="tx1"/>
                </a:solidFill>
                <a:latin typeface="+mn-lt"/>
                <a:ea typeface="ＭＳ Ｐゴシック" pitchFamily="34" charset="-128"/>
              </a:rPr>
              <a:t>simplement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expliquer</a:t>
            </a:r>
            <a:r>
              <a:rPr lang="en-US" altLang="en-US" b="0" dirty="0">
                <a:solidFill>
                  <a:schemeClr val="tx1"/>
                </a:solidFill>
                <a:latin typeface="+mn-lt"/>
                <a:ea typeface="ＭＳ Ｐゴシック" pitchFamily="34" charset="-128"/>
              </a:rPr>
              <a:t> les </a:t>
            </a:r>
            <a:r>
              <a:rPr lang="en-US" altLang="en-US" b="0" dirty="0" err="1">
                <a:solidFill>
                  <a:schemeClr val="tx1"/>
                </a:solidFill>
                <a:latin typeface="+mn-lt"/>
                <a:ea typeface="ＭＳ Ｐゴシック" pitchFamily="34" charset="-128"/>
              </a:rPr>
              <a:t>activités</a:t>
            </a:r>
            <a:r>
              <a:rPr lang="en-US" altLang="en-US" b="0" dirty="0">
                <a:solidFill>
                  <a:schemeClr val="tx1"/>
                </a:solidFill>
                <a:latin typeface="+mn-lt"/>
                <a:ea typeface="ＭＳ Ｐゴシック" pitchFamily="34" charset="-128"/>
              </a:rPr>
              <a:t> qui </a:t>
            </a:r>
            <a:r>
              <a:rPr lang="en-US" altLang="en-US" b="0" dirty="0" err="1">
                <a:solidFill>
                  <a:schemeClr val="tx1"/>
                </a:solidFill>
                <a:latin typeface="+mn-lt"/>
                <a:ea typeface="ＭＳ Ｐゴシック" pitchFamily="34" charset="-128"/>
              </a:rPr>
              <a:t>soutiendront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chaque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C'est</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une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erreur</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fréquente</a:t>
            </a:r>
            <a:r>
              <a:rPr lang="en-US" altLang="en-US" b="0" dirty="0">
                <a:solidFill>
                  <a:schemeClr val="tx1"/>
                </a:solidFill>
                <a:latin typeface="+mn-lt"/>
                <a:ea typeface="ＭＳ Ｐゴシック" pitchFamily="34" charset="-128"/>
              </a:rPr>
              <a:t> dans les </a:t>
            </a:r>
            <a:r>
              <a:rPr lang="en-US" altLang="en-US" b="0" dirty="0" err="1">
                <a:solidFill>
                  <a:schemeClr val="tx1"/>
                </a:solidFill>
                <a:latin typeface="+mn-lt"/>
                <a:ea typeface="ＭＳ Ｐゴシック" pitchFamily="34" charset="-128"/>
              </a:rPr>
              <a:t>récits</a:t>
            </a:r>
            <a:r>
              <a:rPr lang="en-US" altLang="en-US" b="0" dirty="0">
                <a:solidFill>
                  <a:schemeClr val="tx1"/>
                </a:solidFill>
                <a:latin typeface="+mn-lt"/>
                <a:ea typeface="ＭＳ Ｐゴシック" pitchFamily="34" charset="-128"/>
              </a:rPr>
              <a:t> de RF.</a:t>
            </a:r>
          </a:p>
        </p:txBody>
      </p:sp>
    </p:spTree>
    <p:extLst>
      <p:ext uri="{BB962C8B-B14F-4D97-AF65-F5344CB8AC3E}">
        <p14:creationId xmlns:p14="http://schemas.microsoft.com/office/powerpoint/2010/main" val="1803969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Lorsque</a:t>
            </a:r>
            <a:r>
              <a:rPr lang="en-US" dirty="0"/>
              <a:t> </a:t>
            </a:r>
            <a:r>
              <a:rPr lang="en-US" dirty="0" err="1"/>
              <a:t>vous</a:t>
            </a:r>
            <a:r>
              <a:rPr lang="en-US" dirty="0"/>
              <a:t> </a:t>
            </a:r>
            <a:r>
              <a:rPr lang="en-US" dirty="0" err="1"/>
              <a:t>essayez</a:t>
            </a:r>
            <a:r>
              <a:rPr lang="en-US" dirty="0"/>
              <a:t> de </a:t>
            </a:r>
            <a:r>
              <a:rPr lang="en-US" dirty="0" err="1"/>
              <a:t>développer</a:t>
            </a:r>
            <a:r>
              <a:rPr lang="en-US" dirty="0"/>
              <a:t> </a:t>
            </a:r>
            <a:r>
              <a:rPr lang="en-US" dirty="0" err="1"/>
              <a:t>votre</a:t>
            </a:r>
            <a:r>
              <a:rPr lang="en-US" dirty="0"/>
              <a:t> narration, </a:t>
            </a:r>
            <a:r>
              <a:rPr lang="en-US" dirty="0" err="1"/>
              <a:t>pensez</a:t>
            </a:r>
            <a:r>
              <a:rPr lang="en-US" dirty="0"/>
              <a:t> aux </a:t>
            </a:r>
            <a:r>
              <a:rPr lang="en-US" dirty="0" err="1"/>
              <a:t>informations</a:t>
            </a:r>
            <a:r>
              <a:rPr lang="en-US" dirty="0"/>
              <a:t> </a:t>
            </a:r>
            <a:r>
              <a:rPr lang="en-US" dirty="0" err="1"/>
              <a:t>importantes</a:t>
            </a:r>
            <a:r>
              <a:rPr lang="en-US" dirty="0"/>
              <a:t> sur le </a:t>
            </a:r>
            <a:r>
              <a:rPr lang="en-US" dirty="0" err="1"/>
              <a:t>résultat</a:t>
            </a:r>
            <a:r>
              <a:rPr lang="en-US" dirty="0"/>
              <a:t> </a:t>
            </a:r>
            <a:r>
              <a:rPr lang="en-US" dirty="0" err="1"/>
              <a:t>qu'il</a:t>
            </a:r>
            <a:r>
              <a:rPr lang="en-US" dirty="0"/>
              <a:t> </a:t>
            </a:r>
            <a:r>
              <a:rPr lang="en-US" dirty="0" err="1"/>
              <a:t>serait</a:t>
            </a:r>
            <a:r>
              <a:rPr lang="en-US" dirty="0"/>
              <a:t> important de documenter. </a:t>
            </a:r>
            <a:r>
              <a:rPr lang="en-US" dirty="0" err="1"/>
              <a:t>Prenons</a:t>
            </a:r>
            <a:r>
              <a:rPr lang="en-US" dirty="0"/>
              <a:t> un </a:t>
            </a:r>
            <a:r>
              <a:rPr lang="en-US" dirty="0" err="1"/>
              <a:t>exemple</a:t>
            </a:r>
            <a:r>
              <a:rPr lang="en-US" dirty="0"/>
              <a:t> </a:t>
            </a:r>
            <a:r>
              <a:rPr lang="en-US" dirty="0" err="1"/>
              <a:t>d'informations</a:t>
            </a:r>
            <a:r>
              <a:rPr lang="en-US" dirty="0"/>
              <a:t> narratives </a:t>
            </a:r>
            <a:r>
              <a:rPr lang="en-US" dirty="0" err="1"/>
              <a:t>à</a:t>
            </a:r>
            <a:r>
              <a:rPr lang="en-US" dirty="0"/>
              <a:t> </a:t>
            </a:r>
            <a:r>
              <a:rPr lang="en-US" dirty="0" err="1"/>
              <a:t>inclure</a:t>
            </a:r>
            <a:r>
              <a:rPr lang="en-US" dirty="0"/>
              <a:t> pour le </a:t>
            </a:r>
            <a:r>
              <a:rPr lang="en-US" dirty="0" err="1"/>
              <a:t>résultat</a:t>
            </a:r>
            <a:r>
              <a:rPr lang="en-US" dirty="0"/>
              <a:t> "</a:t>
            </a:r>
            <a:r>
              <a:rPr lang="en-US" dirty="0" err="1"/>
              <a:t>Amélioration</a:t>
            </a:r>
            <a:r>
              <a:rPr lang="en-US" dirty="0"/>
              <a:t> de la </a:t>
            </a:r>
            <a:r>
              <a:rPr lang="en-US" dirty="0" err="1"/>
              <a:t>capacité</a:t>
            </a:r>
            <a:r>
              <a:rPr lang="en-US" dirty="0"/>
              <a:t> des </a:t>
            </a:r>
            <a:r>
              <a:rPr lang="en-US" dirty="0" err="1"/>
              <a:t>organisations</a:t>
            </a:r>
            <a:r>
              <a:rPr lang="en-US" dirty="0"/>
              <a:t> de la </a:t>
            </a:r>
            <a:r>
              <a:rPr lang="en-US" dirty="0" err="1"/>
              <a:t>société</a:t>
            </a:r>
            <a:r>
              <a:rPr lang="en-US" dirty="0"/>
              <a:t> civile </a:t>
            </a:r>
            <a:r>
              <a:rPr lang="en-US" dirty="0" err="1"/>
              <a:t>à</a:t>
            </a:r>
            <a:r>
              <a:rPr lang="en-US" dirty="0"/>
              <a:t> documenter le travail des enfants et le travail </a:t>
            </a:r>
            <a:r>
              <a:rPr lang="en-US" dirty="0" err="1"/>
              <a:t>forcé</a:t>
            </a:r>
            <a:r>
              <a:rPr lang="en-US" dirty="0"/>
              <a:t>".   </a:t>
            </a:r>
          </a:p>
          <a:p>
            <a:pPr marL="171450" indent="-171450">
              <a:buFont typeface="Arial" panose="020B0604020202020204" pitchFamily="34" charset="0"/>
              <a:buChar char="•"/>
            </a:pPr>
            <a:r>
              <a:rPr lang="en-US" dirty="0" err="1"/>
              <a:t>Expliquez</a:t>
            </a:r>
            <a:r>
              <a:rPr lang="en-US" dirty="0"/>
              <a:t> la </a:t>
            </a:r>
            <a:r>
              <a:rPr lang="en-US" dirty="0" err="1"/>
              <a:t>capacité</a:t>
            </a:r>
            <a:r>
              <a:rPr lang="en-US" dirty="0"/>
              <a:t> </a:t>
            </a:r>
            <a:r>
              <a:rPr lang="en-US" dirty="0" err="1"/>
              <a:t>spécifique</a:t>
            </a:r>
            <a:r>
              <a:rPr lang="en-US" dirty="0"/>
              <a:t> </a:t>
            </a:r>
            <a:r>
              <a:rPr lang="en-US" dirty="0" err="1"/>
              <a:t>dont</a:t>
            </a:r>
            <a:r>
              <a:rPr lang="en-US" dirty="0"/>
              <a:t> a </a:t>
            </a:r>
            <a:r>
              <a:rPr lang="en-US" dirty="0" err="1"/>
              <a:t>besoin</a:t>
            </a:r>
            <a:r>
              <a:rPr lang="en-US" dirty="0"/>
              <a:t> </a:t>
            </a:r>
            <a:r>
              <a:rPr lang="en-US" dirty="0" err="1"/>
              <a:t>l’CSO</a:t>
            </a:r>
            <a:r>
              <a:rPr lang="en-US" dirty="0"/>
              <a:t> - </a:t>
            </a:r>
            <a:r>
              <a:rPr lang="en-US" dirty="0" err="1"/>
              <a:t>c'est</a:t>
            </a:r>
            <a:r>
              <a:rPr lang="en-US" dirty="0"/>
              <a:t>-</a:t>
            </a:r>
            <a:r>
              <a:rPr lang="en-US" dirty="0" err="1"/>
              <a:t>à</a:t>
            </a:r>
            <a:r>
              <a:rPr lang="en-US" dirty="0"/>
              <a:t>-dire les </a:t>
            </a:r>
            <a:r>
              <a:rPr lang="en-US" dirty="0" err="1"/>
              <a:t>compétences</a:t>
            </a:r>
            <a:r>
              <a:rPr lang="en-US" dirty="0"/>
              <a:t> du personnel, la </a:t>
            </a:r>
            <a:r>
              <a:rPr lang="en-US" dirty="0" err="1"/>
              <a:t>technologie</a:t>
            </a:r>
            <a:r>
              <a:rPr lang="en-US" dirty="0"/>
              <a:t>, les </a:t>
            </a:r>
            <a:r>
              <a:rPr lang="en-US" dirty="0" err="1"/>
              <a:t>procédures</a:t>
            </a:r>
            <a:r>
              <a:rPr lang="en-US" dirty="0"/>
              <a:t>, les </a:t>
            </a:r>
            <a:r>
              <a:rPr lang="en-US" dirty="0" err="1"/>
              <a:t>outils</a:t>
            </a:r>
            <a:r>
              <a:rPr lang="en-US" dirty="0"/>
              <a:t>.</a:t>
            </a:r>
          </a:p>
          <a:p>
            <a:pPr marL="171450" indent="-171450">
              <a:buFont typeface="Arial" panose="020B0604020202020204" pitchFamily="34" charset="0"/>
              <a:buChar char="•"/>
            </a:pPr>
            <a:r>
              <a:rPr lang="en-US" dirty="0" err="1"/>
              <a:t>S'il</a:t>
            </a:r>
            <a:r>
              <a:rPr lang="en-US" dirty="0"/>
              <a:t> y a des </a:t>
            </a:r>
            <a:r>
              <a:rPr lang="en-US" dirty="0" err="1"/>
              <a:t>organisations</a:t>
            </a:r>
            <a:r>
              <a:rPr lang="en-US" dirty="0"/>
              <a:t> de la </a:t>
            </a:r>
            <a:r>
              <a:rPr lang="en-US" dirty="0" err="1"/>
              <a:t>société</a:t>
            </a:r>
            <a:r>
              <a:rPr lang="en-US" dirty="0"/>
              <a:t> civile </a:t>
            </a:r>
            <a:r>
              <a:rPr lang="en-US" dirty="0" err="1"/>
              <a:t>spécifiques</a:t>
            </a:r>
            <a:r>
              <a:rPr lang="en-US" dirty="0"/>
              <a:t> </a:t>
            </a:r>
            <a:r>
              <a:rPr lang="en-US" dirty="0" err="1"/>
              <a:t>ou</a:t>
            </a:r>
            <a:r>
              <a:rPr lang="en-US" dirty="0"/>
              <a:t> des types de CSO que le </a:t>
            </a:r>
            <a:r>
              <a:rPr lang="en-US" dirty="0" err="1"/>
              <a:t>projet</a:t>
            </a:r>
            <a:r>
              <a:rPr lang="en-US" dirty="0"/>
              <a:t> </a:t>
            </a:r>
            <a:r>
              <a:rPr lang="en-US" dirty="0" err="1"/>
              <a:t>cherchera</a:t>
            </a:r>
            <a:r>
              <a:rPr lang="en-US" dirty="0"/>
              <a:t> </a:t>
            </a:r>
            <a:r>
              <a:rPr lang="en-US" dirty="0" err="1"/>
              <a:t>à</a:t>
            </a:r>
            <a:r>
              <a:rPr lang="en-US" dirty="0"/>
              <a:t> </a:t>
            </a:r>
            <a:r>
              <a:rPr lang="en-US" dirty="0" err="1"/>
              <a:t>améliorer</a:t>
            </a:r>
            <a:r>
              <a:rPr lang="en-US" dirty="0"/>
              <a:t>.  Si </a:t>
            </a:r>
            <a:r>
              <a:rPr lang="en-US" dirty="0" err="1"/>
              <a:t>c'est</a:t>
            </a:r>
            <a:r>
              <a:rPr lang="en-US" dirty="0"/>
              <a:t> le </a:t>
            </a:r>
            <a:r>
              <a:rPr lang="en-US" dirty="0" err="1"/>
              <a:t>cas</a:t>
            </a:r>
            <a:r>
              <a:rPr lang="en-US" dirty="0"/>
              <a:t>, </a:t>
            </a:r>
            <a:r>
              <a:rPr lang="en-US" dirty="0" err="1"/>
              <a:t>discutez-en</a:t>
            </a:r>
            <a:r>
              <a:rPr lang="en-US" dirty="0"/>
              <a:t> dans le </a:t>
            </a:r>
            <a:r>
              <a:rPr lang="en-US" dirty="0" err="1"/>
              <a:t>récit</a:t>
            </a:r>
            <a:r>
              <a:rPr lang="en-US" dirty="0"/>
              <a:t>.</a:t>
            </a:r>
          </a:p>
          <a:p>
            <a:pPr marL="171450" indent="-171450">
              <a:buFont typeface="Arial" panose="020B0604020202020204" pitchFamily="34" charset="0"/>
              <a:buChar char="•"/>
            </a:pPr>
            <a:r>
              <a:rPr lang="en-US" dirty="0" err="1"/>
              <a:t>Pourquoi</a:t>
            </a:r>
            <a:r>
              <a:rPr lang="en-US" dirty="0"/>
              <a:t> </a:t>
            </a:r>
            <a:r>
              <a:rPr lang="en-US" dirty="0" err="1"/>
              <a:t>ce</a:t>
            </a:r>
            <a:r>
              <a:rPr lang="en-US" dirty="0"/>
              <a:t> </a:t>
            </a:r>
            <a:r>
              <a:rPr lang="en-US" dirty="0" err="1"/>
              <a:t>résultat</a:t>
            </a:r>
            <a:r>
              <a:rPr lang="en-US" dirty="0"/>
              <a:t> </a:t>
            </a:r>
            <a:r>
              <a:rPr lang="en-US" dirty="0" err="1"/>
              <a:t>est</a:t>
            </a:r>
            <a:r>
              <a:rPr lang="en-US" dirty="0"/>
              <a:t>-il important ? Quelle </a:t>
            </a:r>
            <a:r>
              <a:rPr lang="en-US" dirty="0" err="1"/>
              <a:t>est</a:t>
            </a:r>
            <a:r>
              <a:rPr lang="en-US" dirty="0"/>
              <a:t> la </a:t>
            </a:r>
            <a:r>
              <a:rPr lang="en-US" dirty="0" err="1"/>
              <a:t>capacité</a:t>
            </a:r>
            <a:r>
              <a:rPr lang="en-US" dirty="0"/>
              <a:t> </a:t>
            </a:r>
            <a:r>
              <a:rPr lang="en-US" dirty="0" err="1"/>
              <a:t>actuelle</a:t>
            </a:r>
            <a:r>
              <a:rPr lang="en-US" dirty="0"/>
              <a:t> des CSO ?  Comment et </a:t>
            </a:r>
            <a:r>
              <a:rPr lang="en-US" dirty="0" err="1"/>
              <a:t>pourquoi</a:t>
            </a:r>
            <a:r>
              <a:rPr lang="en-US" dirty="0"/>
              <a:t> </a:t>
            </a:r>
            <a:r>
              <a:rPr lang="en-US" dirty="0" err="1"/>
              <a:t>ce</a:t>
            </a:r>
            <a:r>
              <a:rPr lang="en-US" dirty="0"/>
              <a:t> </a:t>
            </a:r>
            <a:r>
              <a:rPr lang="en-US" dirty="0" err="1"/>
              <a:t>résultat</a:t>
            </a:r>
            <a:r>
              <a:rPr lang="en-US" dirty="0"/>
              <a:t> aura-t-il un impact sur un </a:t>
            </a:r>
            <a:r>
              <a:rPr lang="en-US" dirty="0" err="1"/>
              <a:t>résultat</a:t>
            </a:r>
            <a:r>
              <a:rPr lang="en-US" dirty="0"/>
              <a:t> de plus haut </a:t>
            </a:r>
            <a:r>
              <a:rPr lang="en-US" dirty="0" err="1"/>
              <a:t>niveau</a:t>
            </a:r>
            <a:r>
              <a:rPr lang="en-US" dirty="0"/>
              <a:t> ?</a:t>
            </a:r>
          </a:p>
          <a:p>
            <a:pPr marL="171450" indent="-171450">
              <a:buFont typeface="Arial" panose="020B0604020202020204" pitchFamily="34" charset="0"/>
              <a:buChar char="•"/>
            </a:pPr>
            <a:r>
              <a:rPr lang="en-US" dirty="0" err="1"/>
              <a:t>L'inclusion</a:t>
            </a:r>
            <a:r>
              <a:rPr lang="en-US" dirty="0"/>
              <a:t> de </a:t>
            </a:r>
            <a:r>
              <a:rPr lang="en-US" dirty="0" err="1"/>
              <a:t>ce</a:t>
            </a:r>
            <a:r>
              <a:rPr lang="en-US" dirty="0"/>
              <a:t> </a:t>
            </a:r>
            <a:r>
              <a:rPr lang="en-US" dirty="0" err="1"/>
              <a:t>niveau</a:t>
            </a:r>
            <a:r>
              <a:rPr lang="en-US" dirty="0"/>
              <a:t> de </a:t>
            </a:r>
            <a:r>
              <a:rPr lang="en-US" dirty="0" err="1"/>
              <a:t>détail</a:t>
            </a:r>
            <a:r>
              <a:rPr lang="en-US" dirty="0"/>
              <a:t> dans la narration de </a:t>
            </a:r>
            <a:r>
              <a:rPr lang="en-US" dirty="0" err="1"/>
              <a:t>chaque</a:t>
            </a:r>
            <a:r>
              <a:rPr lang="en-US" dirty="0"/>
              <a:t> </a:t>
            </a:r>
            <a:r>
              <a:rPr lang="en-US" dirty="0" err="1"/>
              <a:t>résultat</a:t>
            </a:r>
            <a:r>
              <a:rPr lang="en-US" dirty="0"/>
              <a:t> </a:t>
            </a:r>
            <a:r>
              <a:rPr lang="en-US" dirty="0" err="1"/>
              <a:t>permet</a:t>
            </a:r>
            <a:r>
              <a:rPr lang="en-US" dirty="0"/>
              <a:t> de </a:t>
            </a:r>
            <a:r>
              <a:rPr lang="en-US" dirty="0" err="1"/>
              <a:t>mieux</a:t>
            </a:r>
            <a:r>
              <a:rPr lang="en-US" dirty="0"/>
              <a:t> </a:t>
            </a:r>
            <a:r>
              <a:rPr lang="en-US" dirty="0" err="1"/>
              <a:t>transmettre</a:t>
            </a:r>
            <a:r>
              <a:rPr lang="en-US" dirty="0"/>
              <a:t> la </a:t>
            </a:r>
            <a:r>
              <a:rPr lang="en-US" dirty="0" err="1"/>
              <a:t>logique</a:t>
            </a:r>
            <a:r>
              <a:rPr lang="en-US" dirty="0"/>
              <a:t> du cadre, </a:t>
            </a:r>
            <a:r>
              <a:rPr lang="en-US" dirty="0" err="1"/>
              <a:t>l'intention</a:t>
            </a:r>
            <a:r>
              <a:rPr lang="en-US" dirty="0"/>
              <a:t> des </a:t>
            </a:r>
            <a:r>
              <a:rPr lang="en-US" dirty="0" err="1"/>
              <a:t>résultats</a:t>
            </a:r>
            <a:r>
              <a:rPr lang="en-US" dirty="0"/>
              <a:t> et, </a:t>
            </a:r>
            <a:r>
              <a:rPr lang="en-US" dirty="0" err="1"/>
              <a:t>en</a:t>
            </a:r>
            <a:r>
              <a:rPr lang="en-US" dirty="0"/>
              <a:t> fin de </a:t>
            </a:r>
            <a:r>
              <a:rPr lang="en-US" dirty="0" err="1"/>
              <a:t>compte</a:t>
            </a:r>
            <a:r>
              <a:rPr lang="en-US" dirty="0"/>
              <a:t>, de </a:t>
            </a:r>
            <a:r>
              <a:rPr lang="en-US" dirty="0" err="1"/>
              <a:t>garantir</a:t>
            </a:r>
            <a:r>
              <a:rPr lang="en-US" dirty="0"/>
              <a:t> </a:t>
            </a:r>
            <a:r>
              <a:rPr lang="en-US" dirty="0" err="1"/>
              <a:t>une</a:t>
            </a:r>
            <a:r>
              <a:rPr lang="en-US" dirty="0"/>
              <a:t> conception plus </a:t>
            </a:r>
            <a:r>
              <a:rPr lang="en-US" dirty="0" err="1"/>
              <a:t>solide</a:t>
            </a:r>
            <a:r>
              <a:rPr lang="en-US" dirty="0"/>
              <a:t> qui </a:t>
            </a:r>
            <a:r>
              <a:rPr lang="en-US" dirty="0" err="1"/>
              <a:t>peut</a:t>
            </a:r>
            <a:r>
              <a:rPr lang="en-US" dirty="0"/>
              <a:t> </a:t>
            </a:r>
            <a:r>
              <a:rPr lang="en-US" dirty="0" err="1"/>
              <a:t>être</a:t>
            </a:r>
            <a:r>
              <a:rPr lang="en-US" dirty="0"/>
              <a:t> </a:t>
            </a:r>
            <a:r>
              <a:rPr lang="en-US" dirty="0" err="1"/>
              <a:t>suivie</a:t>
            </a:r>
            <a:r>
              <a:rPr lang="en-US" dirty="0"/>
              <a:t> et faire </a:t>
            </a:r>
            <a:r>
              <a:rPr lang="en-US" dirty="0" err="1"/>
              <a:t>l'objet</a:t>
            </a:r>
            <a:r>
              <a:rPr lang="en-US" dirty="0"/>
              <a:t> de rapports.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4427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Nous </a:t>
            </a:r>
            <a:r>
              <a:rPr lang="en-US" dirty="0" err="1"/>
              <a:t>allons</a:t>
            </a:r>
            <a:r>
              <a:rPr lang="en-US" dirty="0"/>
              <a:t> </a:t>
            </a:r>
            <a:r>
              <a:rPr lang="en-US" dirty="0" err="1"/>
              <a:t>maintenant</a:t>
            </a:r>
            <a:r>
              <a:rPr lang="en-US" dirty="0"/>
              <a:t> passer </a:t>
            </a:r>
            <a:r>
              <a:rPr lang="en-US" dirty="0" err="1"/>
              <a:t>en</a:t>
            </a:r>
            <a:r>
              <a:rPr lang="en-US" dirty="0"/>
              <a:t> revue </a:t>
            </a:r>
            <a:r>
              <a:rPr lang="en-US" dirty="0" err="1"/>
              <a:t>quelques</a:t>
            </a:r>
            <a:r>
              <a:rPr lang="en-US" dirty="0"/>
              <a:t> </a:t>
            </a:r>
            <a:r>
              <a:rPr lang="en-US" dirty="0" err="1"/>
              <a:t>exemples</a:t>
            </a:r>
            <a:r>
              <a:rPr lang="en-US" dirty="0"/>
              <a:t> de cadres de </a:t>
            </a:r>
            <a:r>
              <a:rPr lang="en-US" dirty="0" err="1"/>
              <a:t>résultats</a:t>
            </a:r>
            <a:r>
              <a:rPr lang="en-US" dirty="0"/>
              <a:t>. </a:t>
            </a:r>
          </a:p>
        </p:txBody>
      </p:sp>
    </p:spTree>
    <p:extLst>
      <p:ext uri="{BB962C8B-B14F-4D97-AF65-F5344CB8AC3E}">
        <p14:creationId xmlns:p14="http://schemas.microsoft.com/office/powerpoint/2010/main" val="12245491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Examinons</a:t>
            </a:r>
            <a:r>
              <a:rPr lang="en-US" dirty="0"/>
              <a:t> un </a:t>
            </a:r>
            <a:r>
              <a:rPr lang="en-US" dirty="0" err="1"/>
              <a:t>exemple</a:t>
            </a:r>
            <a:r>
              <a:rPr lang="en-US" dirty="0"/>
              <a:t> de description narrative d'un </a:t>
            </a:r>
            <a:r>
              <a:rPr lang="en-US" dirty="0" err="1"/>
              <a:t>résultat</a:t>
            </a:r>
            <a:r>
              <a:rPr lang="en-US" dirty="0"/>
              <a:t> </a:t>
            </a:r>
            <a:r>
              <a:rPr lang="en-US" dirty="0" err="1"/>
              <a:t>issu</a:t>
            </a:r>
            <a:r>
              <a:rPr lang="en-US" dirty="0"/>
              <a:t> d'un </a:t>
            </a:r>
            <a:r>
              <a:rPr lang="en-US" dirty="0" err="1"/>
              <a:t>projet</a:t>
            </a:r>
            <a:r>
              <a:rPr lang="en-US" dirty="0"/>
              <a:t> </a:t>
            </a:r>
            <a:r>
              <a:rPr lang="en-US" dirty="0" err="1"/>
              <a:t>réel</a:t>
            </a:r>
            <a:r>
              <a:rPr lang="en-US" dirty="0"/>
              <a:t> sur le travail des enfants.  Le </a:t>
            </a:r>
            <a:r>
              <a:rPr lang="en-US" dirty="0" err="1"/>
              <a:t>résultat</a:t>
            </a:r>
            <a:r>
              <a:rPr lang="en-US" dirty="0"/>
              <a:t> </a:t>
            </a:r>
            <a:r>
              <a:rPr lang="en-US" dirty="0" err="1"/>
              <a:t>à</a:t>
            </a:r>
            <a:r>
              <a:rPr lang="en-US" dirty="0"/>
              <a:t> </a:t>
            </a:r>
            <a:r>
              <a:rPr lang="en-US" dirty="0" err="1"/>
              <a:t>atteindre</a:t>
            </a:r>
            <a:r>
              <a:rPr lang="en-US" dirty="0"/>
              <a:t> </a:t>
            </a:r>
            <a:r>
              <a:rPr lang="en-US" dirty="0" err="1"/>
              <a:t>est</a:t>
            </a:r>
            <a:r>
              <a:rPr lang="en-US" dirty="0"/>
              <a:t> un "</a:t>
            </a:r>
            <a:r>
              <a:rPr lang="en-US" dirty="0" err="1"/>
              <a:t>Changement</a:t>
            </a:r>
            <a:r>
              <a:rPr lang="en-US" dirty="0"/>
              <a:t> </a:t>
            </a:r>
            <a:r>
              <a:rPr lang="en-US" dirty="0" err="1"/>
              <a:t>d'attitude</a:t>
            </a:r>
            <a:r>
              <a:rPr lang="en-US" dirty="0"/>
              <a:t> des ménages de </a:t>
            </a:r>
            <a:r>
              <a:rPr lang="en-US" dirty="0" err="1"/>
              <a:t>tisserands</a:t>
            </a:r>
            <a:r>
              <a:rPr lang="en-US" dirty="0"/>
              <a:t> </a:t>
            </a:r>
            <a:r>
              <a:rPr lang="en-US" dirty="0" err="1"/>
              <a:t>à</a:t>
            </a:r>
            <a:r>
              <a:rPr lang="en-US" dirty="0"/>
              <a:t> </a:t>
            </a:r>
            <a:r>
              <a:rPr lang="en-US" dirty="0" err="1"/>
              <a:t>l'égard</a:t>
            </a:r>
            <a:r>
              <a:rPr lang="en-US" dirty="0"/>
              <a:t> du travail des enfants".</a:t>
            </a:r>
          </a:p>
          <a:p>
            <a:pPr marL="171450" indent="-171450">
              <a:buFont typeface="Arial" panose="020B0604020202020204" pitchFamily="34" charset="0"/>
              <a:buChar char="•"/>
            </a:pPr>
            <a:r>
              <a:rPr lang="en-US" dirty="0"/>
              <a:t>La description </a:t>
            </a:r>
            <a:r>
              <a:rPr lang="en-US" dirty="0" err="1"/>
              <a:t>explique</a:t>
            </a:r>
            <a:r>
              <a:rPr lang="en-US" dirty="0"/>
              <a:t> le </a:t>
            </a:r>
            <a:r>
              <a:rPr lang="en-US" dirty="0" err="1"/>
              <a:t>problème</a:t>
            </a:r>
            <a:r>
              <a:rPr lang="en-US" dirty="0"/>
              <a:t> que le </a:t>
            </a:r>
            <a:r>
              <a:rPr lang="en-US" dirty="0" err="1"/>
              <a:t>résultat</a:t>
            </a:r>
            <a:r>
              <a:rPr lang="en-US" dirty="0"/>
              <a:t> vise </a:t>
            </a:r>
            <a:r>
              <a:rPr lang="en-US" dirty="0" err="1"/>
              <a:t>à</a:t>
            </a:r>
            <a:r>
              <a:rPr lang="en-US" dirty="0"/>
              <a:t> </a:t>
            </a:r>
            <a:r>
              <a:rPr lang="en-US" dirty="0" err="1"/>
              <a:t>résoudre</a:t>
            </a:r>
            <a:r>
              <a:rPr lang="en-US" dirty="0"/>
              <a:t>, </a:t>
            </a:r>
            <a:r>
              <a:rPr lang="en-US" dirty="0" err="1"/>
              <a:t>à</a:t>
            </a:r>
            <a:r>
              <a:rPr lang="en-US" dirty="0"/>
              <a:t> savoir </a:t>
            </a:r>
            <a:r>
              <a:rPr lang="en-US" dirty="0" err="1"/>
              <a:t>l'opinion</a:t>
            </a:r>
            <a:r>
              <a:rPr lang="en-US" dirty="0"/>
              <a:t> </a:t>
            </a:r>
            <a:r>
              <a:rPr lang="en-US" dirty="0" err="1"/>
              <a:t>largement</a:t>
            </a:r>
            <a:r>
              <a:rPr lang="en-US" dirty="0"/>
              <a:t> </a:t>
            </a:r>
            <a:r>
              <a:rPr lang="en-US" dirty="0" err="1"/>
              <a:t>répandue</a:t>
            </a:r>
            <a:r>
              <a:rPr lang="en-US" dirty="0"/>
              <a:t> </a:t>
            </a:r>
            <a:r>
              <a:rPr lang="en-US" dirty="0" err="1"/>
              <a:t>selon</a:t>
            </a:r>
            <a:r>
              <a:rPr lang="en-US" dirty="0"/>
              <a:t> </a:t>
            </a:r>
            <a:r>
              <a:rPr lang="en-US" dirty="0" err="1"/>
              <a:t>laquelle</a:t>
            </a:r>
            <a:r>
              <a:rPr lang="en-US" dirty="0"/>
              <a:t> le travail des enfants </a:t>
            </a:r>
            <a:r>
              <a:rPr lang="en-US" dirty="0" err="1"/>
              <a:t>n'est</a:t>
            </a:r>
            <a:r>
              <a:rPr lang="en-US" dirty="0"/>
              <a:t> </a:t>
            </a:r>
            <a:r>
              <a:rPr lang="en-US" dirty="0" err="1"/>
              <a:t>ni</a:t>
            </a:r>
            <a:r>
              <a:rPr lang="en-US" dirty="0"/>
              <a:t> </a:t>
            </a:r>
            <a:r>
              <a:rPr lang="en-US" dirty="0" err="1"/>
              <a:t>mauvais</a:t>
            </a:r>
            <a:r>
              <a:rPr lang="en-US" dirty="0"/>
              <a:t> </a:t>
            </a:r>
            <a:r>
              <a:rPr lang="en-US" dirty="0" err="1"/>
              <a:t>ni</a:t>
            </a:r>
            <a:r>
              <a:rPr lang="en-US" dirty="0"/>
              <a:t> </a:t>
            </a:r>
            <a:r>
              <a:rPr lang="en-US" dirty="0" err="1"/>
              <a:t>nuisible</a:t>
            </a:r>
            <a:r>
              <a:rPr lang="en-US" dirty="0"/>
              <a:t>.   Elle </a:t>
            </a:r>
            <a:r>
              <a:rPr lang="en-US" dirty="0" err="1"/>
              <a:t>décrit</a:t>
            </a:r>
            <a:r>
              <a:rPr lang="en-US" dirty="0"/>
              <a:t> </a:t>
            </a:r>
            <a:r>
              <a:rPr lang="en-US" dirty="0" err="1"/>
              <a:t>également</a:t>
            </a:r>
            <a:r>
              <a:rPr lang="en-US" dirty="0"/>
              <a:t> </a:t>
            </a:r>
            <a:r>
              <a:rPr lang="en-US" dirty="0" err="1"/>
              <a:t>pourquoi</a:t>
            </a:r>
            <a:r>
              <a:rPr lang="en-US" dirty="0"/>
              <a:t> </a:t>
            </a:r>
            <a:r>
              <a:rPr lang="en-US" dirty="0" err="1"/>
              <a:t>ce</a:t>
            </a:r>
            <a:r>
              <a:rPr lang="en-US" dirty="0"/>
              <a:t> </a:t>
            </a:r>
            <a:r>
              <a:rPr lang="en-US" dirty="0" err="1"/>
              <a:t>résultat</a:t>
            </a:r>
            <a:r>
              <a:rPr lang="en-US" dirty="0"/>
              <a:t> </a:t>
            </a:r>
            <a:r>
              <a:rPr lang="en-US" dirty="0" err="1"/>
              <a:t>est</a:t>
            </a:r>
            <a:r>
              <a:rPr lang="en-US" dirty="0"/>
              <a:t> important pour la </a:t>
            </a:r>
            <a:r>
              <a:rPr lang="en-US" dirty="0" err="1"/>
              <a:t>stratégie</a:t>
            </a:r>
            <a:r>
              <a:rPr lang="en-US" dirty="0"/>
              <a:t> et </a:t>
            </a:r>
            <a:r>
              <a:rPr lang="en-US" dirty="0" err="1"/>
              <a:t>pourquoi</a:t>
            </a:r>
            <a:r>
              <a:rPr lang="en-US" dirty="0"/>
              <a:t> il </a:t>
            </a:r>
            <a:r>
              <a:rPr lang="en-US" dirty="0" err="1"/>
              <a:t>contribuera</a:t>
            </a:r>
            <a:r>
              <a:rPr lang="en-US" dirty="0"/>
              <a:t> </a:t>
            </a:r>
            <a:r>
              <a:rPr lang="en-US" dirty="0" err="1"/>
              <a:t>à</a:t>
            </a:r>
            <a:r>
              <a:rPr lang="en-US" dirty="0"/>
              <a:t> </a:t>
            </a:r>
            <a:r>
              <a:rPr lang="en-US" dirty="0" err="1"/>
              <a:t>l'objectif</a:t>
            </a:r>
            <a:r>
              <a:rPr lang="en-US" dirty="0"/>
              <a:t> du </a:t>
            </a:r>
            <a:r>
              <a:rPr lang="en-US" dirty="0" err="1"/>
              <a:t>projet</a:t>
            </a:r>
            <a:r>
              <a:rPr lang="en-US" dirty="0"/>
              <a:t> de </a:t>
            </a:r>
            <a:r>
              <a:rPr lang="en-US" dirty="0" err="1"/>
              <a:t>retirer</a:t>
            </a:r>
            <a:r>
              <a:rPr lang="en-US" dirty="0"/>
              <a:t> les enfants du travail dans le </a:t>
            </a:r>
            <a:r>
              <a:rPr lang="en-US" dirty="0" err="1"/>
              <a:t>tissage</a:t>
            </a:r>
            <a:r>
              <a:rPr lang="en-US" dirty="0"/>
              <a:t> de tapis.</a:t>
            </a:r>
          </a:p>
        </p:txBody>
      </p:sp>
    </p:spTree>
    <p:extLst>
      <p:ext uri="{BB962C8B-B14F-4D97-AF65-F5344CB8AC3E}">
        <p14:creationId xmlns:p14="http://schemas.microsoft.com/office/powerpoint/2010/main" val="316740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couvert</a:t>
            </a:r>
            <a:r>
              <a:rPr lang="en-US" dirty="0"/>
              <a:t> beaucoup </a:t>
            </a:r>
            <a:r>
              <a:rPr lang="en-US" dirty="0" err="1"/>
              <a:t>d'informations</a:t>
            </a:r>
            <a:r>
              <a:rPr lang="en-US" dirty="0"/>
              <a:t> dans </a:t>
            </a:r>
            <a:r>
              <a:rPr lang="en-US" dirty="0" err="1"/>
              <a:t>ce</a:t>
            </a:r>
            <a:r>
              <a:rPr lang="en-US" dirty="0"/>
              <a:t> </a:t>
            </a:r>
            <a:r>
              <a:rPr lang="en-US" dirty="0" err="1"/>
              <a:t>cours</a:t>
            </a:r>
            <a:r>
              <a:rPr lang="en-US" dirty="0"/>
              <a:t>.  Nous </a:t>
            </a:r>
            <a:r>
              <a:rPr lang="en-US" dirty="0" err="1"/>
              <a:t>conclurons</a:t>
            </a:r>
            <a:r>
              <a:rPr lang="en-US" dirty="0"/>
              <a:t> par un résumé des concepts </a:t>
            </a:r>
            <a:r>
              <a:rPr lang="en-US" dirty="0" err="1"/>
              <a:t>clés</a:t>
            </a:r>
            <a:r>
              <a:rPr lang="en-US" dirty="0"/>
              <a:t> </a:t>
            </a:r>
            <a:r>
              <a:rPr lang="en-US" dirty="0" err="1"/>
              <a:t>abordés</a:t>
            </a:r>
            <a:r>
              <a:rPr lang="en-US" dirty="0"/>
              <a:t> dans </a:t>
            </a:r>
            <a:r>
              <a:rPr lang="en-US" dirty="0" err="1"/>
              <a:t>ce</a:t>
            </a:r>
            <a:r>
              <a:rPr lang="en-US" dirty="0"/>
              <a:t> </a:t>
            </a:r>
            <a:r>
              <a:rPr lang="en-US" dirty="0" err="1"/>
              <a:t>cours</a:t>
            </a:r>
            <a:r>
              <a:rPr lang="en-US" dirty="0"/>
              <a:t>.</a:t>
            </a:r>
          </a:p>
        </p:txBody>
      </p:sp>
    </p:spTree>
    <p:extLst>
      <p:ext uri="{BB962C8B-B14F-4D97-AF65-F5344CB8AC3E}">
        <p14:creationId xmlns:p14="http://schemas.microsoft.com/office/powerpoint/2010/main" val="3054484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Les cadres de </a:t>
            </a:r>
            <a:r>
              <a:rPr lang="en-US" dirty="0" err="1">
                <a:latin typeface="Calibri" pitchFamily="34" charset="0"/>
              </a:rPr>
              <a:t>résultats</a:t>
            </a:r>
            <a:r>
              <a:rPr lang="en-US" dirty="0">
                <a:latin typeface="Calibri" pitchFamily="34" charset="0"/>
              </a:rPr>
              <a:t> </a:t>
            </a:r>
            <a:r>
              <a:rPr lang="en-US" dirty="0" err="1">
                <a:latin typeface="Calibri" pitchFamily="34" charset="0"/>
              </a:rPr>
              <a:t>doivent</a:t>
            </a:r>
            <a:r>
              <a:rPr lang="en-US" dirty="0">
                <a:latin typeface="Calibri" pitchFamily="34" charset="0"/>
              </a:rPr>
              <a:t> </a:t>
            </a:r>
            <a:r>
              <a:rPr lang="en-US" dirty="0" err="1">
                <a:latin typeface="Calibri" pitchFamily="34" charset="0"/>
              </a:rPr>
              <a:t>être</a:t>
            </a:r>
            <a:r>
              <a:rPr lang="en-US" dirty="0">
                <a:latin typeface="Calibri" pitchFamily="34" charset="0"/>
              </a:rPr>
              <a:t> </a:t>
            </a:r>
            <a:r>
              <a:rPr lang="en-US" dirty="0" err="1">
                <a:latin typeface="Calibri" pitchFamily="34" charset="0"/>
              </a:rPr>
              <a:t>basés</a:t>
            </a:r>
            <a:r>
              <a:rPr lang="en-US" dirty="0">
                <a:latin typeface="Calibri" pitchFamily="34" charset="0"/>
              </a:rPr>
              <a:t> sur </a:t>
            </a:r>
            <a:r>
              <a:rPr lang="en-US" dirty="0" err="1">
                <a:latin typeface="Calibri" pitchFamily="34" charset="0"/>
              </a:rPr>
              <a:t>une</a:t>
            </a:r>
            <a:r>
              <a:rPr lang="en-US" dirty="0">
                <a:latin typeface="Calibri" pitchFamily="34" charset="0"/>
              </a:rPr>
              <a:t> </a:t>
            </a:r>
            <a:r>
              <a:rPr lang="en-US" dirty="0" err="1">
                <a:latin typeface="Calibri" pitchFamily="34" charset="0"/>
              </a:rPr>
              <a:t>analyse</a:t>
            </a:r>
            <a:r>
              <a:rPr lang="en-US" dirty="0">
                <a:latin typeface="Calibri" pitchFamily="34" charset="0"/>
              </a:rPr>
              <a:t> et </a:t>
            </a:r>
            <a:r>
              <a:rPr lang="en-US" dirty="0" err="1">
                <a:latin typeface="Calibri" pitchFamily="34" charset="0"/>
              </a:rPr>
              <a:t>une</a:t>
            </a:r>
            <a:r>
              <a:rPr lang="en-US" dirty="0">
                <a:latin typeface="Calibri" pitchFamily="34" charset="0"/>
              </a:rPr>
              <a:t> recherche </a:t>
            </a:r>
            <a:r>
              <a:rPr lang="en-US" dirty="0" err="1">
                <a:latin typeface="Calibri" pitchFamily="34" charset="0"/>
              </a:rPr>
              <a:t>solides</a:t>
            </a:r>
            <a:r>
              <a:rPr lang="en-US" dirty="0">
                <a:latin typeface="Calibri" pitchFamily="34" charset="0"/>
              </a:rPr>
              <a:t>, </a:t>
            </a:r>
            <a:r>
              <a:rPr lang="en-US" dirty="0" err="1">
                <a:latin typeface="Calibri" pitchFamily="34" charset="0"/>
              </a:rPr>
              <a:t>telles</a:t>
            </a:r>
            <a:r>
              <a:rPr lang="en-US" dirty="0">
                <a:latin typeface="Calibri" pitchFamily="34" charset="0"/>
              </a:rPr>
              <a:t> </a:t>
            </a:r>
            <a:r>
              <a:rPr lang="en-US" dirty="0" err="1">
                <a:latin typeface="Calibri" pitchFamily="34" charset="0"/>
              </a:rPr>
              <a:t>qu'une</a:t>
            </a:r>
            <a:r>
              <a:rPr lang="en-US" dirty="0">
                <a:latin typeface="Calibri" pitchFamily="34" charset="0"/>
              </a:rPr>
              <a:t> </a:t>
            </a:r>
            <a:r>
              <a:rPr lang="en-US" dirty="0" err="1">
                <a:latin typeface="Calibri" pitchFamily="34" charset="0"/>
              </a:rPr>
              <a:t>analyse</a:t>
            </a:r>
            <a:r>
              <a:rPr lang="en-US" dirty="0">
                <a:latin typeface="Calibri" pitchFamily="34" charset="0"/>
              </a:rPr>
              <a:t> des </a:t>
            </a:r>
            <a:r>
              <a:rPr lang="en-US" dirty="0" err="1">
                <a:latin typeface="Calibri" pitchFamily="34" charset="0"/>
              </a:rPr>
              <a:t>problèmes</a:t>
            </a:r>
            <a:r>
              <a:rPr lang="en-US" dirty="0">
                <a:latin typeface="Calibri" pitchFamily="34" charset="0"/>
              </a:rPr>
              <a:t>, </a:t>
            </a:r>
            <a:r>
              <a:rPr lang="en-US" dirty="0" err="1">
                <a:latin typeface="Calibri" pitchFamily="34" charset="0"/>
              </a:rPr>
              <a:t>une</a:t>
            </a:r>
            <a:r>
              <a:rPr lang="en-US" dirty="0">
                <a:latin typeface="Calibri" pitchFamily="34" charset="0"/>
              </a:rPr>
              <a:t> </a:t>
            </a:r>
            <a:r>
              <a:rPr lang="en-US" dirty="0" err="1">
                <a:latin typeface="Calibri" pitchFamily="34" charset="0"/>
              </a:rPr>
              <a:t>analyse</a:t>
            </a:r>
            <a:r>
              <a:rPr lang="en-US" dirty="0">
                <a:latin typeface="Calibri" pitchFamily="34" charset="0"/>
              </a:rPr>
              <a:t> de genre et </a:t>
            </a:r>
            <a:r>
              <a:rPr lang="en-US" dirty="0" err="1">
                <a:latin typeface="Calibri" pitchFamily="34" charset="0"/>
              </a:rPr>
              <a:t>une</a:t>
            </a:r>
            <a:r>
              <a:rPr lang="en-US" dirty="0">
                <a:latin typeface="Calibri" pitchFamily="34" charset="0"/>
              </a:rPr>
              <a:t> </a:t>
            </a:r>
            <a:r>
              <a:rPr lang="en-US" dirty="0" err="1">
                <a:latin typeface="Calibri" pitchFamily="34" charset="0"/>
              </a:rPr>
              <a:t>analyse</a:t>
            </a:r>
            <a:r>
              <a:rPr lang="en-US" dirty="0">
                <a:latin typeface="Calibri" pitchFamily="34" charset="0"/>
              </a:rPr>
              <a:t> des parties </a:t>
            </a:r>
            <a:r>
              <a:rPr lang="en-US" dirty="0" err="1">
                <a:latin typeface="Calibri" pitchFamily="34" charset="0"/>
              </a:rPr>
              <a:t>prenantes</a:t>
            </a:r>
            <a:r>
              <a:rPr lang="en-US" dirty="0">
                <a:latin typeface="Calibri" pitchFamily="34" charset="0"/>
              </a:rPr>
              <a:t>.</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Le cadre doit </a:t>
            </a:r>
            <a:r>
              <a:rPr lang="en-US" dirty="0" err="1">
                <a:latin typeface="Calibri" pitchFamily="34" charset="0"/>
              </a:rPr>
              <a:t>avoir</a:t>
            </a:r>
            <a:r>
              <a:rPr lang="en-US" dirty="0">
                <a:latin typeface="Calibri" pitchFamily="34" charset="0"/>
              </a:rPr>
              <a:t> </a:t>
            </a:r>
            <a:r>
              <a:rPr lang="en-US" dirty="0" err="1">
                <a:latin typeface="Calibri" pitchFamily="34" charset="0"/>
              </a:rPr>
              <a:t>une</a:t>
            </a:r>
            <a:r>
              <a:rPr lang="en-US" dirty="0">
                <a:latin typeface="Calibri" pitchFamily="34" charset="0"/>
              </a:rPr>
              <a:t> forte </a:t>
            </a:r>
            <a:r>
              <a:rPr lang="en-US" dirty="0" err="1">
                <a:latin typeface="Calibri" pitchFamily="34" charset="0"/>
              </a:rPr>
              <a:t>logique</a:t>
            </a:r>
            <a:r>
              <a:rPr lang="en-US" dirty="0">
                <a:latin typeface="Calibri" pitchFamily="34" charset="0"/>
              </a:rPr>
              <a:t> </a:t>
            </a:r>
            <a:r>
              <a:rPr lang="en-US" dirty="0" err="1">
                <a:latin typeface="Calibri" pitchFamily="34" charset="0"/>
              </a:rPr>
              <a:t>causale</a:t>
            </a:r>
            <a:r>
              <a:rPr lang="en-US" dirty="0">
                <a:latin typeface="Calibri" pitchFamily="34" charset="0"/>
              </a:rPr>
              <a:t> "</a:t>
            </a:r>
            <a:r>
              <a:rPr lang="en-US" dirty="0" err="1">
                <a:latin typeface="Calibri" pitchFamily="34" charset="0"/>
              </a:rPr>
              <a:t>si-alors</a:t>
            </a:r>
            <a:r>
              <a:rPr lang="en-US" dirty="0">
                <a:latin typeface="Calibri" pitchFamily="34" charset="0"/>
              </a:rPr>
              <a:t>" sans </a:t>
            </a:r>
            <a:r>
              <a:rPr lang="en-US" dirty="0" err="1">
                <a:latin typeface="Calibri" pitchFamily="34" charset="0"/>
              </a:rPr>
              <a:t>grandes</a:t>
            </a:r>
            <a:r>
              <a:rPr lang="en-US" dirty="0">
                <a:latin typeface="Calibri" pitchFamily="34" charset="0"/>
              </a:rPr>
              <a:t> lacunes </a:t>
            </a:r>
            <a:r>
              <a:rPr lang="en-US" dirty="0" err="1">
                <a:latin typeface="Calibri" pitchFamily="34" charset="0"/>
              </a:rPr>
              <a:t>causales</a:t>
            </a:r>
            <a:r>
              <a:rPr lang="en-US" dirty="0">
                <a:latin typeface="Calibri" pitchFamily="34" charset="0"/>
              </a:rPr>
              <a:t>.</a:t>
            </a:r>
          </a:p>
          <a:p>
            <a:pPr marL="171450" indent="-171450" eaLnBrk="1" hangingPunct="1">
              <a:lnSpc>
                <a:spcPct val="90000"/>
              </a:lnSpc>
              <a:spcBef>
                <a:spcPct val="25000"/>
              </a:spcBef>
              <a:buFont typeface="Arial" panose="020B0604020202020204" pitchFamily="34" charset="0"/>
              <a:buChar char="•"/>
            </a:pPr>
            <a:r>
              <a:rPr lang="en-US" dirty="0" err="1">
                <a:latin typeface="Calibri" pitchFamily="34" charset="0"/>
              </a:rPr>
              <a:t>Tous</a:t>
            </a:r>
            <a:r>
              <a:rPr lang="en-US" dirty="0">
                <a:latin typeface="Calibri" pitchFamily="34" charset="0"/>
              </a:rPr>
              <a:t> les </a:t>
            </a:r>
            <a:r>
              <a:rPr lang="en-US" dirty="0" err="1">
                <a:latin typeface="Calibri" pitchFamily="34" charset="0"/>
              </a:rPr>
              <a:t>résultats</a:t>
            </a:r>
            <a:r>
              <a:rPr lang="en-US" dirty="0">
                <a:latin typeface="Calibri" pitchFamily="34" charset="0"/>
              </a:rPr>
              <a:t> </a:t>
            </a:r>
            <a:r>
              <a:rPr lang="en-US" dirty="0" err="1">
                <a:latin typeface="Calibri" pitchFamily="34" charset="0"/>
              </a:rPr>
              <a:t>doivent</a:t>
            </a:r>
            <a:r>
              <a:rPr lang="en-US" dirty="0">
                <a:latin typeface="Calibri" pitchFamily="34" charset="0"/>
              </a:rPr>
              <a:t> </a:t>
            </a:r>
            <a:r>
              <a:rPr lang="en-US" dirty="0" err="1">
                <a:latin typeface="Calibri" pitchFamily="34" charset="0"/>
              </a:rPr>
              <a:t>être</a:t>
            </a:r>
            <a:r>
              <a:rPr lang="en-US" dirty="0">
                <a:latin typeface="Calibri" pitchFamily="34" charset="0"/>
              </a:rPr>
              <a:t> </a:t>
            </a:r>
            <a:r>
              <a:rPr lang="en-US" dirty="0" err="1">
                <a:latin typeface="Calibri" pitchFamily="34" charset="0"/>
              </a:rPr>
              <a:t>à</a:t>
            </a:r>
            <a:r>
              <a:rPr lang="en-US" dirty="0">
                <a:latin typeface="Calibri" pitchFamily="34" charset="0"/>
              </a:rPr>
              <a:t> la </a:t>
            </a:r>
            <a:r>
              <a:rPr lang="en-US" dirty="0" err="1">
                <a:latin typeface="Calibri" pitchFamily="34" charset="0"/>
              </a:rPr>
              <a:t>fois</a:t>
            </a:r>
            <a:r>
              <a:rPr lang="en-US" dirty="0">
                <a:latin typeface="Calibri" pitchFamily="34" charset="0"/>
              </a:rPr>
              <a:t> </a:t>
            </a:r>
            <a:r>
              <a:rPr lang="en-US" dirty="0" err="1">
                <a:latin typeface="Calibri" pitchFamily="34" charset="0"/>
              </a:rPr>
              <a:t>nécessaires</a:t>
            </a:r>
            <a:r>
              <a:rPr lang="en-US" dirty="0">
                <a:latin typeface="Calibri" pitchFamily="34" charset="0"/>
              </a:rPr>
              <a:t> et </a:t>
            </a:r>
            <a:r>
              <a:rPr lang="en-US" dirty="0" err="1">
                <a:latin typeface="Calibri" pitchFamily="34" charset="0"/>
              </a:rPr>
              <a:t>suffisants</a:t>
            </a:r>
            <a:r>
              <a:rPr lang="en-US" dirty="0">
                <a:latin typeface="Calibri" pitchFamily="34" charset="0"/>
              </a:rPr>
              <a:t>.</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Il doit </a:t>
            </a:r>
            <a:r>
              <a:rPr lang="en-US" dirty="0" err="1">
                <a:latin typeface="Calibri" pitchFamily="34" charset="0"/>
              </a:rPr>
              <a:t>comporter</a:t>
            </a:r>
            <a:r>
              <a:rPr lang="en-US" dirty="0">
                <a:latin typeface="Calibri" pitchFamily="34" charset="0"/>
              </a:rPr>
              <a:t> des </a:t>
            </a:r>
            <a:r>
              <a:rPr lang="en-US" dirty="0" err="1">
                <a:latin typeface="Calibri" pitchFamily="34" charset="0"/>
              </a:rPr>
              <a:t>énoncés</a:t>
            </a:r>
            <a:r>
              <a:rPr lang="en-US" dirty="0">
                <a:latin typeface="Calibri" pitchFamily="34" charset="0"/>
              </a:rPr>
              <a:t> de </a:t>
            </a:r>
            <a:r>
              <a:rPr lang="en-US" dirty="0" err="1">
                <a:latin typeface="Calibri" pitchFamily="34" charset="0"/>
              </a:rPr>
              <a:t>résultats</a:t>
            </a:r>
            <a:r>
              <a:rPr lang="en-US" dirty="0">
                <a:latin typeface="Calibri" pitchFamily="34" charset="0"/>
              </a:rPr>
              <a:t> bien </a:t>
            </a:r>
            <a:r>
              <a:rPr lang="en-US" dirty="0" err="1">
                <a:latin typeface="Calibri" pitchFamily="34" charset="0"/>
              </a:rPr>
              <a:t>rédigés</a:t>
            </a:r>
            <a:r>
              <a:rPr lang="en-US" dirty="0">
                <a:latin typeface="Calibri" pitchFamily="34" charset="0"/>
              </a:rPr>
              <a:t>, </a:t>
            </a:r>
            <a:r>
              <a:rPr lang="en-US" dirty="0" err="1">
                <a:latin typeface="Calibri" pitchFamily="34" charset="0"/>
              </a:rPr>
              <a:t>uni-niveau</a:t>
            </a:r>
            <a:r>
              <a:rPr lang="en-US" dirty="0">
                <a:latin typeface="Calibri" pitchFamily="34" charset="0"/>
              </a:rPr>
              <a:t>, </a:t>
            </a:r>
            <a:r>
              <a:rPr lang="en-US" dirty="0" err="1">
                <a:latin typeface="Calibri" pitchFamily="34" charset="0"/>
              </a:rPr>
              <a:t>unidimensionnels</a:t>
            </a:r>
            <a:r>
              <a:rPr lang="en-US" dirty="0">
                <a:latin typeface="Calibri" pitchFamily="34" charset="0"/>
              </a:rPr>
              <a:t>, précis et </a:t>
            </a:r>
            <a:r>
              <a:rPr lang="en-US" dirty="0" err="1">
                <a:latin typeface="Calibri" pitchFamily="34" charset="0"/>
              </a:rPr>
              <a:t>mesurables</a:t>
            </a:r>
            <a:r>
              <a:rPr lang="en-US" dirty="0">
                <a:latin typeface="Calibri" pitchFamily="34" charset="0"/>
              </a:rPr>
              <a:t>. </a:t>
            </a:r>
            <a:r>
              <a:rPr lang="en-US" dirty="0" err="1">
                <a:latin typeface="Calibri" pitchFamily="34" charset="0"/>
              </a:rPr>
              <a:t>En</a:t>
            </a:r>
            <a:r>
              <a:rPr lang="en-US" dirty="0">
                <a:latin typeface="Calibri" pitchFamily="34" charset="0"/>
              </a:rPr>
              <a:t> </a:t>
            </a:r>
            <a:r>
              <a:rPr lang="en-US" dirty="0" err="1">
                <a:latin typeface="Calibri" pitchFamily="34" charset="0"/>
              </a:rPr>
              <a:t>outre</a:t>
            </a:r>
            <a:r>
              <a:rPr lang="en-US" dirty="0">
                <a:latin typeface="Calibri" pitchFamily="34" charset="0"/>
              </a:rPr>
              <a:t>, les </a:t>
            </a:r>
            <a:r>
              <a:rPr lang="en-US" dirty="0" err="1">
                <a:latin typeface="Calibri" pitchFamily="34" charset="0"/>
              </a:rPr>
              <a:t>résultats</a:t>
            </a:r>
            <a:r>
              <a:rPr lang="en-US" dirty="0">
                <a:latin typeface="Calibri" pitchFamily="34" charset="0"/>
              </a:rPr>
              <a:t> </a:t>
            </a:r>
            <a:r>
              <a:rPr lang="en-US" dirty="0" err="1">
                <a:latin typeface="Calibri" pitchFamily="34" charset="0"/>
              </a:rPr>
              <a:t>doivent</a:t>
            </a:r>
            <a:r>
              <a:rPr lang="en-US" dirty="0">
                <a:latin typeface="Calibri" pitchFamily="34" charset="0"/>
              </a:rPr>
              <a:t> </a:t>
            </a:r>
            <a:r>
              <a:rPr lang="en-US" dirty="0" err="1">
                <a:latin typeface="Calibri" pitchFamily="34" charset="0"/>
              </a:rPr>
              <a:t>être</a:t>
            </a:r>
            <a:r>
              <a:rPr lang="en-US" dirty="0">
                <a:latin typeface="Calibri" pitchFamily="34" charset="0"/>
              </a:rPr>
              <a:t> </a:t>
            </a:r>
            <a:r>
              <a:rPr lang="en-US" dirty="0" err="1">
                <a:latin typeface="Calibri" pitchFamily="34" charset="0"/>
              </a:rPr>
              <a:t>énoncés</a:t>
            </a:r>
            <a:r>
              <a:rPr lang="en-US" dirty="0">
                <a:latin typeface="Calibri" pitchFamily="34" charset="0"/>
              </a:rPr>
              <a:t> </a:t>
            </a:r>
            <a:r>
              <a:rPr lang="en-US" dirty="0" err="1">
                <a:latin typeface="Calibri" pitchFamily="34" charset="0"/>
              </a:rPr>
              <a:t>comme</a:t>
            </a:r>
            <a:r>
              <a:rPr lang="en-US" dirty="0">
                <a:latin typeface="Calibri" pitchFamily="34" charset="0"/>
              </a:rPr>
              <a:t> un </a:t>
            </a:r>
            <a:r>
              <a:rPr lang="en-US" dirty="0" err="1">
                <a:latin typeface="Calibri" pitchFamily="34" charset="0"/>
              </a:rPr>
              <a:t>résultat</a:t>
            </a:r>
            <a:r>
              <a:rPr lang="en-US" dirty="0">
                <a:latin typeface="Calibri" pitchFamily="34" charset="0"/>
              </a:rPr>
              <a:t> </a:t>
            </a:r>
            <a:r>
              <a:rPr lang="en-US" dirty="0" err="1">
                <a:latin typeface="Calibri" pitchFamily="34" charset="0"/>
              </a:rPr>
              <a:t>ou</a:t>
            </a:r>
            <a:r>
              <a:rPr lang="en-US" dirty="0">
                <a:latin typeface="Calibri" pitchFamily="34" charset="0"/>
              </a:rPr>
              <a:t> </a:t>
            </a:r>
            <a:r>
              <a:rPr lang="en-US" dirty="0" err="1">
                <a:latin typeface="Calibri" pitchFamily="34" charset="0"/>
              </a:rPr>
              <a:t>une</a:t>
            </a:r>
            <a:r>
              <a:rPr lang="en-US" dirty="0">
                <a:latin typeface="Calibri" pitchFamily="34" charset="0"/>
              </a:rPr>
              <a:t> "affaire </a:t>
            </a:r>
            <a:r>
              <a:rPr lang="en-US" dirty="0" err="1">
                <a:latin typeface="Calibri" pitchFamily="34" charset="0"/>
              </a:rPr>
              <a:t>conclue</a:t>
            </a:r>
            <a:r>
              <a:rPr lang="en-US" dirty="0">
                <a:latin typeface="Calibri" pitchFamily="34" charset="0"/>
              </a:rPr>
              <a:t>", et non </a:t>
            </a:r>
            <a:r>
              <a:rPr lang="en-US" dirty="0" err="1">
                <a:latin typeface="Calibri" pitchFamily="34" charset="0"/>
              </a:rPr>
              <a:t>comme</a:t>
            </a:r>
            <a:r>
              <a:rPr lang="en-US" dirty="0">
                <a:latin typeface="Calibri" pitchFamily="34" charset="0"/>
              </a:rPr>
              <a:t> </a:t>
            </a:r>
            <a:r>
              <a:rPr lang="en-US" dirty="0" err="1">
                <a:latin typeface="Calibri" pitchFamily="34" charset="0"/>
              </a:rPr>
              <a:t>une</a:t>
            </a:r>
            <a:r>
              <a:rPr lang="en-US" dirty="0">
                <a:latin typeface="Calibri" pitchFamily="34" charset="0"/>
              </a:rPr>
              <a:t> </a:t>
            </a:r>
            <a:r>
              <a:rPr lang="en-US" dirty="0" err="1">
                <a:latin typeface="Calibri" pitchFamily="34" charset="0"/>
              </a:rPr>
              <a:t>activité</a:t>
            </a:r>
            <a:r>
              <a:rPr lang="en-US" dirty="0">
                <a:latin typeface="Calibri" pitchFamily="34" charset="0"/>
              </a:rPr>
              <a:t> </a:t>
            </a:r>
            <a:r>
              <a:rPr lang="en-US" dirty="0" err="1">
                <a:latin typeface="Calibri" pitchFamily="34" charset="0"/>
              </a:rPr>
              <a:t>ou</a:t>
            </a:r>
            <a:r>
              <a:rPr lang="en-US" dirty="0">
                <a:latin typeface="Calibri" pitchFamily="34" charset="0"/>
              </a:rPr>
              <a:t> un </a:t>
            </a:r>
            <a:r>
              <a:rPr lang="en-US" dirty="0" err="1">
                <a:latin typeface="Calibri" pitchFamily="34" charset="0"/>
              </a:rPr>
              <a:t>processus</a:t>
            </a:r>
            <a:r>
              <a:rPr lang="en-US" dirty="0">
                <a:latin typeface="Calibri" pitchFamily="34" charset="0"/>
              </a:rPr>
              <a:t>.  </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Il doit </a:t>
            </a:r>
            <a:r>
              <a:rPr lang="en-US" dirty="0" err="1">
                <a:latin typeface="Calibri" pitchFamily="34" charset="0"/>
              </a:rPr>
              <a:t>inclure</a:t>
            </a:r>
            <a:r>
              <a:rPr lang="en-US" dirty="0">
                <a:latin typeface="Calibri" pitchFamily="34" charset="0"/>
              </a:rPr>
              <a:t> </a:t>
            </a:r>
            <a:r>
              <a:rPr lang="en-US" dirty="0" err="1">
                <a:latin typeface="Calibri" pitchFamily="34" charset="0"/>
              </a:rPr>
              <a:t>une</a:t>
            </a:r>
            <a:r>
              <a:rPr lang="en-US" dirty="0">
                <a:latin typeface="Calibri" pitchFamily="34" charset="0"/>
              </a:rPr>
              <a:t> </a:t>
            </a:r>
            <a:r>
              <a:rPr lang="en-US" dirty="0" err="1">
                <a:latin typeface="Calibri" pitchFamily="34" charset="0"/>
              </a:rPr>
              <a:t>liste</a:t>
            </a:r>
            <a:r>
              <a:rPr lang="en-US" dirty="0">
                <a:latin typeface="Calibri" pitchFamily="34" charset="0"/>
              </a:rPr>
              <a:t> </a:t>
            </a:r>
            <a:r>
              <a:rPr lang="en-US" dirty="0" err="1">
                <a:latin typeface="Calibri" pitchFamily="34" charset="0"/>
              </a:rPr>
              <a:t>d'hypothèses</a:t>
            </a:r>
            <a:r>
              <a:rPr lang="en-US" dirty="0">
                <a:latin typeface="Calibri" pitchFamily="34" charset="0"/>
              </a:rPr>
              <a:t> et de </a:t>
            </a:r>
            <a:r>
              <a:rPr lang="en-US" dirty="0" err="1">
                <a:latin typeface="Calibri" pitchFamily="34" charset="0"/>
              </a:rPr>
              <a:t>risques</a:t>
            </a:r>
            <a:r>
              <a:rPr lang="en-US" dirty="0">
                <a:latin typeface="Calibri" pitchFamily="34" charset="0"/>
              </a:rPr>
              <a:t> critiques. </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Le cadre doit </a:t>
            </a:r>
            <a:r>
              <a:rPr lang="en-US" dirty="0" err="1">
                <a:latin typeface="Calibri" pitchFamily="34" charset="0"/>
              </a:rPr>
              <a:t>être</a:t>
            </a:r>
            <a:r>
              <a:rPr lang="en-US" dirty="0">
                <a:latin typeface="Calibri" pitchFamily="34" charset="0"/>
              </a:rPr>
              <a:t> </a:t>
            </a:r>
            <a:r>
              <a:rPr lang="en-US" dirty="0" err="1">
                <a:latin typeface="Calibri" pitchFamily="34" charset="0"/>
              </a:rPr>
              <a:t>réaliste</a:t>
            </a:r>
            <a:r>
              <a:rPr lang="en-US" dirty="0">
                <a:latin typeface="Calibri" pitchFamily="34" charset="0"/>
              </a:rPr>
              <a:t> et </a:t>
            </a:r>
            <a:r>
              <a:rPr lang="en-US" dirty="0" err="1">
                <a:latin typeface="Calibri" pitchFamily="34" charset="0"/>
              </a:rPr>
              <a:t>réalisable</a:t>
            </a:r>
            <a:r>
              <a:rPr lang="en-US" dirty="0">
                <a:latin typeface="Calibri" pitchFamily="34" charset="0"/>
              </a:rPr>
              <a:t> (dans le </a:t>
            </a:r>
            <a:r>
              <a:rPr lang="en-US" dirty="0" err="1">
                <a:latin typeface="Calibri" pitchFamily="34" charset="0"/>
              </a:rPr>
              <a:t>délai</a:t>
            </a:r>
            <a:r>
              <a:rPr lang="en-US" dirty="0">
                <a:latin typeface="Calibri" pitchFamily="34" charset="0"/>
              </a:rPr>
              <a:t> et le budget </a:t>
            </a:r>
            <a:r>
              <a:rPr lang="en-US" dirty="0" err="1">
                <a:latin typeface="Calibri" pitchFamily="34" charset="0"/>
              </a:rPr>
              <a:t>fixés</a:t>
            </a:r>
            <a:r>
              <a:rPr lang="en-US" dirty="0">
                <a:latin typeface="Calibri" pitchFamily="34" charset="0"/>
              </a:rPr>
              <a:t>).</a:t>
            </a:r>
          </a:p>
          <a:p>
            <a:pPr marL="171450" indent="-171450" eaLnBrk="1" hangingPunct="1">
              <a:lnSpc>
                <a:spcPct val="90000"/>
              </a:lnSpc>
              <a:spcBef>
                <a:spcPct val="25000"/>
              </a:spcBef>
              <a:buFont typeface="Arial" panose="020B0604020202020204" pitchFamily="34" charset="0"/>
              <a:buChar char="•"/>
            </a:pPr>
            <a:r>
              <a:rPr lang="en-US" dirty="0" err="1">
                <a:latin typeface="Calibri" pitchFamily="34" charset="0"/>
              </a:rPr>
              <a:t>Enfin</a:t>
            </a:r>
            <a:r>
              <a:rPr lang="en-US" dirty="0">
                <a:latin typeface="Calibri" pitchFamily="34" charset="0"/>
              </a:rPr>
              <a:t>, le </a:t>
            </a:r>
            <a:r>
              <a:rPr lang="en-US" dirty="0" err="1">
                <a:latin typeface="Calibri" pitchFamily="34" charset="0"/>
              </a:rPr>
              <a:t>visuel</a:t>
            </a:r>
            <a:r>
              <a:rPr lang="en-US" dirty="0">
                <a:latin typeface="Calibri" pitchFamily="34" charset="0"/>
              </a:rPr>
              <a:t> du cadre de </a:t>
            </a:r>
            <a:r>
              <a:rPr lang="en-US" dirty="0" err="1">
                <a:latin typeface="Calibri" pitchFamily="34" charset="0"/>
              </a:rPr>
              <a:t>résultats</a:t>
            </a:r>
            <a:r>
              <a:rPr lang="en-US" dirty="0">
                <a:latin typeface="Calibri" pitchFamily="34" charset="0"/>
              </a:rPr>
              <a:t> doit </a:t>
            </a:r>
            <a:r>
              <a:rPr lang="en-US" dirty="0" err="1">
                <a:latin typeface="Calibri" pitchFamily="34" charset="0"/>
              </a:rPr>
              <a:t>être</a:t>
            </a:r>
            <a:r>
              <a:rPr lang="en-US" dirty="0">
                <a:latin typeface="Calibri" pitchFamily="34" charset="0"/>
              </a:rPr>
              <a:t> </a:t>
            </a:r>
            <a:r>
              <a:rPr lang="en-US" dirty="0" err="1">
                <a:latin typeface="Calibri" pitchFamily="34" charset="0"/>
              </a:rPr>
              <a:t>accompagné</a:t>
            </a:r>
            <a:r>
              <a:rPr lang="en-US" dirty="0">
                <a:latin typeface="Calibri" pitchFamily="34" charset="0"/>
              </a:rPr>
              <a:t> </a:t>
            </a:r>
            <a:r>
              <a:rPr lang="en-US" dirty="0" err="1">
                <a:latin typeface="Calibri" pitchFamily="34" charset="0"/>
              </a:rPr>
              <a:t>d'une</a:t>
            </a:r>
            <a:r>
              <a:rPr lang="en-US" dirty="0">
                <a:latin typeface="Calibri" pitchFamily="34" charset="0"/>
              </a:rPr>
              <a:t> description narrative. </a:t>
            </a:r>
            <a:endParaRPr lang="en-US" dirty="0"/>
          </a:p>
        </p:txBody>
      </p:sp>
    </p:spTree>
    <p:extLst>
      <p:ext uri="{BB962C8B-B14F-4D97-AF65-F5344CB8AC3E}">
        <p14:creationId xmlns:p14="http://schemas.microsoft.com/office/powerpoint/2010/main" val="1831715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Voici</a:t>
            </a:r>
            <a:r>
              <a:rPr lang="en-US" dirty="0"/>
              <a:t> </a:t>
            </a:r>
            <a:r>
              <a:rPr lang="en-US" dirty="0" err="1"/>
              <a:t>quelques</a:t>
            </a:r>
            <a:r>
              <a:rPr lang="en-US" dirty="0"/>
              <a:t> </a:t>
            </a:r>
            <a:r>
              <a:rPr lang="en-US" dirty="0" err="1"/>
              <a:t>ressources</a:t>
            </a:r>
            <a:r>
              <a:rPr lang="en-US" dirty="0"/>
              <a:t> </a:t>
            </a:r>
            <a:r>
              <a:rPr lang="en-US" dirty="0" err="1"/>
              <a:t>auxquelles</a:t>
            </a:r>
            <a:r>
              <a:rPr lang="en-US" dirty="0"/>
              <a:t> </a:t>
            </a:r>
            <a:r>
              <a:rPr lang="en-US" dirty="0" err="1"/>
              <a:t>vous</a:t>
            </a:r>
            <a:r>
              <a:rPr lang="en-US" dirty="0"/>
              <a:t> </a:t>
            </a:r>
            <a:r>
              <a:rPr lang="en-US" dirty="0" err="1"/>
              <a:t>pouvez</a:t>
            </a:r>
            <a:r>
              <a:rPr lang="en-US" dirty="0"/>
              <a:t> </a:t>
            </a:r>
            <a:r>
              <a:rPr lang="en-US" dirty="0" err="1"/>
              <a:t>accéder</a:t>
            </a:r>
            <a:r>
              <a:rPr lang="en-US" dirty="0"/>
              <a:t> pour </a:t>
            </a:r>
            <a:r>
              <a:rPr lang="en-US" dirty="0" err="1"/>
              <a:t>en</a:t>
            </a:r>
            <a:r>
              <a:rPr lang="en-US" dirty="0"/>
              <a:t> savoir plus sur les cadres de </a:t>
            </a:r>
            <a:r>
              <a:rPr lang="en-US" dirty="0" err="1"/>
              <a:t>résultats</a:t>
            </a:r>
            <a:r>
              <a:rPr lang="en-US" dirty="0"/>
              <a:t> et les </a:t>
            </a:r>
            <a:r>
              <a:rPr lang="en-US" dirty="0" err="1"/>
              <a:t>théories</a:t>
            </a:r>
            <a:r>
              <a:rPr lang="en-US" dirty="0"/>
              <a:t> du </a:t>
            </a:r>
            <a:r>
              <a:rPr lang="en-US" dirty="0" err="1"/>
              <a:t>changement</a:t>
            </a:r>
            <a:r>
              <a:rPr lang="en-US" dirty="0"/>
              <a:t>. </a:t>
            </a:r>
            <a:r>
              <a:rPr lang="en-US" dirty="0" err="1"/>
              <a:t>Elles</a:t>
            </a:r>
            <a:r>
              <a:rPr lang="en-US" dirty="0"/>
              <a:t> </a:t>
            </a:r>
            <a:r>
              <a:rPr lang="en-US" dirty="0" err="1"/>
              <a:t>comprennent</a:t>
            </a:r>
            <a:r>
              <a:rPr lang="en-US" dirty="0"/>
              <a:t> : </a:t>
            </a:r>
          </a:p>
          <a:p>
            <a:pPr marL="171450" indent="-171450">
              <a:buFont typeface="Arial" panose="020B0604020202020204" pitchFamily="34" charset="0"/>
              <a:buChar char="•"/>
            </a:pPr>
            <a:r>
              <a:rPr lang="en-US" dirty="0"/>
              <a:t>Le guide de </a:t>
            </a:r>
            <a:r>
              <a:rPr lang="en-US" dirty="0" err="1"/>
              <a:t>ressources</a:t>
            </a:r>
            <a:r>
              <a:rPr lang="en-US" dirty="0"/>
              <a:t> de M&amp;E de </a:t>
            </a:r>
            <a:r>
              <a:rPr lang="en-US" dirty="0" err="1"/>
              <a:t>l'ILAB</a:t>
            </a:r>
            <a:r>
              <a:rPr lang="en-US" dirty="0"/>
              <a:t> pour les </a:t>
            </a:r>
            <a:r>
              <a:rPr lang="en-US" dirty="0" err="1"/>
              <a:t>projets</a:t>
            </a:r>
            <a:r>
              <a:rPr lang="en-US" dirty="0"/>
              <a:t> de </a:t>
            </a:r>
            <a:r>
              <a:rPr lang="en-US" dirty="0" err="1"/>
              <a:t>l'OCFT</a:t>
            </a:r>
            <a:r>
              <a:rPr lang="en-US" dirty="0"/>
              <a:t>, qui </a:t>
            </a:r>
            <a:r>
              <a:rPr lang="en-US" dirty="0" err="1"/>
              <a:t>comprend</a:t>
            </a:r>
            <a:r>
              <a:rPr lang="en-US" dirty="0"/>
              <a:t> un lien </a:t>
            </a:r>
            <a:r>
              <a:rPr lang="en-US" dirty="0" err="1"/>
              <a:t>vers</a:t>
            </a:r>
            <a:r>
              <a:rPr lang="en-US" dirty="0"/>
              <a:t> le </a:t>
            </a:r>
            <a:r>
              <a:rPr lang="en-US" dirty="0" err="1"/>
              <a:t>modèle</a:t>
            </a:r>
            <a:r>
              <a:rPr lang="en-US" dirty="0"/>
              <a:t> de cadre de </a:t>
            </a:r>
            <a:r>
              <a:rPr lang="en-US" dirty="0" err="1"/>
              <a:t>résultats</a:t>
            </a:r>
            <a:r>
              <a:rPr lang="en-US" dirty="0"/>
              <a:t>.</a:t>
            </a:r>
          </a:p>
          <a:p>
            <a:pPr marL="171450" indent="-171450">
              <a:buFont typeface="Arial" panose="020B0604020202020204" pitchFamily="34" charset="0"/>
              <a:buChar char="•"/>
            </a:pPr>
            <a:r>
              <a:rPr lang="en-US" dirty="0"/>
              <a:t>Note technique de </a:t>
            </a:r>
            <a:r>
              <a:rPr lang="en-US" dirty="0" err="1"/>
              <a:t>l'USAID</a:t>
            </a:r>
            <a:r>
              <a:rPr lang="en-US" dirty="0"/>
              <a:t> sur le </a:t>
            </a:r>
            <a:r>
              <a:rPr lang="en-US" dirty="0" err="1"/>
              <a:t>développement</a:t>
            </a:r>
            <a:r>
              <a:rPr lang="en-US" dirty="0"/>
              <a:t> de cadres de </a:t>
            </a:r>
            <a:r>
              <a:rPr lang="en-US" dirty="0" err="1"/>
              <a:t>résultats</a:t>
            </a:r>
            <a:r>
              <a:rPr lang="en-US" dirty="0"/>
              <a:t>.</a:t>
            </a:r>
          </a:p>
          <a:p>
            <a:pPr marL="171450" indent="-171450">
              <a:buFont typeface="Arial" panose="020B0604020202020204" pitchFamily="34" charset="0"/>
              <a:buChar char="•"/>
            </a:pPr>
            <a:r>
              <a:rPr lang="en-US" dirty="0"/>
              <a:t>Le guide de la Banque </a:t>
            </a:r>
            <a:r>
              <a:rPr lang="en-US" dirty="0" err="1"/>
              <a:t>mondiale</a:t>
            </a:r>
            <a:r>
              <a:rPr lang="en-US" dirty="0"/>
              <a:t> </a:t>
            </a:r>
            <a:r>
              <a:rPr lang="en-US" dirty="0" err="1"/>
              <a:t>intitulé</a:t>
            </a:r>
            <a:r>
              <a:rPr lang="en-US" dirty="0"/>
              <a:t> "How to Guide on Designing a Results Framework for Achieving Results". </a:t>
            </a:r>
          </a:p>
          <a:p>
            <a:pPr marL="171450" indent="-171450">
              <a:buFont typeface="Arial" panose="020B0604020202020204" pitchFamily="34" charset="0"/>
              <a:buChar char="•"/>
            </a:pPr>
            <a:r>
              <a:rPr lang="en-US" dirty="0"/>
              <a:t>Et </a:t>
            </a:r>
            <a:r>
              <a:rPr lang="en-US" dirty="0" err="1"/>
              <a:t>d'autres</a:t>
            </a:r>
            <a:r>
              <a:rPr lang="en-US" dirty="0"/>
              <a:t> </a:t>
            </a:r>
            <a:r>
              <a:rPr lang="en-US" dirty="0" err="1"/>
              <a:t>ressources</a:t>
            </a:r>
            <a:r>
              <a:rPr lang="en-US" dirty="0"/>
              <a:t>.</a:t>
            </a:r>
          </a:p>
        </p:txBody>
      </p:sp>
    </p:spTree>
    <p:extLst>
      <p:ext uri="{BB962C8B-B14F-4D97-AF65-F5344CB8AC3E}">
        <p14:creationId xmlns:p14="http://schemas.microsoft.com/office/powerpoint/2010/main" val="4254889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En</a:t>
            </a:r>
            <a:r>
              <a:rPr lang="en-US" dirty="0"/>
              <a:t> </a:t>
            </a:r>
            <a:r>
              <a:rPr lang="en-US" dirty="0" err="1"/>
              <a:t>outre</a:t>
            </a:r>
            <a:r>
              <a:rPr lang="en-US" dirty="0"/>
              <a:t>, </a:t>
            </a:r>
            <a:r>
              <a:rPr lang="en-US" dirty="0" err="1"/>
              <a:t>voici</a:t>
            </a:r>
            <a:r>
              <a:rPr lang="en-US" dirty="0"/>
              <a:t> </a:t>
            </a:r>
            <a:r>
              <a:rPr lang="en-US" dirty="0" err="1"/>
              <a:t>une</a:t>
            </a:r>
            <a:r>
              <a:rPr lang="en-US" dirty="0"/>
              <a:t> </a:t>
            </a:r>
            <a:r>
              <a:rPr lang="en-US" dirty="0" err="1"/>
              <a:t>liste</a:t>
            </a:r>
            <a:r>
              <a:rPr lang="en-US" dirty="0"/>
              <a:t> de </a:t>
            </a:r>
            <a:r>
              <a:rPr lang="en-US" dirty="0" err="1"/>
              <a:t>ressources</a:t>
            </a:r>
            <a:r>
              <a:rPr lang="en-US" dirty="0"/>
              <a:t> </a:t>
            </a:r>
            <a:r>
              <a:rPr lang="en-US" dirty="0" err="1"/>
              <a:t>accessibles</a:t>
            </a:r>
            <a:r>
              <a:rPr lang="en-US" dirty="0"/>
              <a:t> </a:t>
            </a:r>
            <a:r>
              <a:rPr lang="en-US" dirty="0" err="1"/>
              <a:t>en</a:t>
            </a:r>
            <a:r>
              <a:rPr lang="en-US" dirty="0"/>
              <a:t> </a:t>
            </a:r>
            <a:r>
              <a:rPr lang="en-US" dirty="0" err="1"/>
              <a:t>ligne</a:t>
            </a:r>
            <a:r>
              <a:rPr lang="en-US" dirty="0"/>
              <a:t> pour </a:t>
            </a:r>
            <a:r>
              <a:rPr lang="en-US" dirty="0" err="1"/>
              <a:t>en</a:t>
            </a:r>
            <a:r>
              <a:rPr lang="en-US" dirty="0"/>
              <a:t> savoir plus sur les types </a:t>
            </a:r>
            <a:r>
              <a:rPr lang="en-US" dirty="0" err="1"/>
              <a:t>d'analyses</a:t>
            </a:r>
            <a:r>
              <a:rPr lang="en-US" dirty="0"/>
              <a:t> </a:t>
            </a:r>
            <a:r>
              <a:rPr lang="en-US" dirty="0" err="1"/>
              <a:t>abordées</a:t>
            </a:r>
            <a:r>
              <a:rPr lang="en-US" dirty="0"/>
              <a:t> dans </a:t>
            </a:r>
            <a:r>
              <a:rPr lang="en-US" dirty="0" err="1"/>
              <a:t>ce</a:t>
            </a:r>
            <a:r>
              <a:rPr lang="en-US" dirty="0"/>
              <a:t> </a:t>
            </a:r>
            <a:r>
              <a:rPr lang="en-US" dirty="0" err="1"/>
              <a:t>cours</a:t>
            </a:r>
            <a:r>
              <a:rPr lang="en-US" dirty="0"/>
              <a:t>, </a:t>
            </a:r>
            <a:r>
              <a:rPr lang="en-US" dirty="0" err="1"/>
              <a:t>telles</a:t>
            </a:r>
            <a:r>
              <a:rPr lang="en-US" dirty="0"/>
              <a:t> 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l'analyse</a:t>
            </a:r>
            <a:r>
              <a:rPr lang="en-US" dirty="0"/>
              <a:t> de </a:t>
            </a:r>
            <a:r>
              <a:rPr lang="en-US" dirty="0" err="1"/>
              <a:t>l'arbre</a:t>
            </a:r>
            <a:r>
              <a:rPr lang="en-US" dirty="0"/>
              <a:t> </a:t>
            </a:r>
            <a:r>
              <a:rPr lang="en-US" dirty="0" err="1"/>
              <a:t>à</a:t>
            </a:r>
            <a:r>
              <a:rPr lang="en-US" dirty="0"/>
              <a:t> </a:t>
            </a:r>
            <a:r>
              <a:rPr lang="en-US" dirty="0" err="1"/>
              <a:t>problèmes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l'analyse</a:t>
            </a:r>
            <a:r>
              <a:rPr lang="en-US" dirty="0"/>
              <a:t> des parties </a:t>
            </a:r>
            <a:r>
              <a:rPr lang="en-US" dirty="0" err="1"/>
              <a:t>prenantes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l'analyse</a:t>
            </a:r>
            <a:r>
              <a:rPr lang="en-US" dirty="0"/>
              <a:t> de genre,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l'analyse</a:t>
            </a:r>
            <a:r>
              <a:rPr lang="en-US" dirty="0"/>
              <a:t> du champ de forces 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l'analyse</a:t>
            </a:r>
            <a:r>
              <a:rPr lang="en-US" dirty="0"/>
              <a:t> SWOT.</a:t>
            </a:r>
          </a:p>
        </p:txBody>
      </p:sp>
    </p:spTree>
    <p:extLst>
      <p:ext uri="{BB962C8B-B14F-4D97-AF65-F5344CB8AC3E}">
        <p14:creationId xmlns:p14="http://schemas.microsoft.com/office/powerpoint/2010/main" val="3700710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Nous </a:t>
            </a:r>
            <a:r>
              <a:rPr lang="en-US" dirty="0" err="1"/>
              <a:t>vous</a:t>
            </a:r>
            <a:r>
              <a:rPr lang="en-US" dirty="0"/>
              <a:t> </a:t>
            </a:r>
            <a:r>
              <a:rPr lang="en-US" dirty="0" err="1"/>
              <a:t>remercions</a:t>
            </a:r>
            <a:r>
              <a:rPr lang="en-US" dirty="0"/>
              <a:t> de </a:t>
            </a:r>
            <a:r>
              <a:rPr lang="en-US" dirty="0" err="1"/>
              <a:t>votre</a:t>
            </a:r>
            <a:r>
              <a:rPr lang="en-US" dirty="0"/>
              <a:t> participation </a:t>
            </a:r>
            <a:r>
              <a:rPr lang="en-US" dirty="0" err="1"/>
              <a:t>à</a:t>
            </a:r>
            <a:r>
              <a:rPr lang="en-US" dirty="0"/>
              <a:t> </a:t>
            </a:r>
            <a:r>
              <a:rPr lang="en-US" dirty="0" err="1"/>
              <a:t>ce</a:t>
            </a:r>
            <a:r>
              <a:rPr lang="en-US" dirty="0"/>
              <a:t> </a:t>
            </a:r>
            <a:r>
              <a:rPr lang="en-US" dirty="0" err="1"/>
              <a:t>cours</a:t>
            </a:r>
            <a:r>
              <a:rPr lang="en-US" dirty="0"/>
              <a:t>.</a:t>
            </a:r>
          </a:p>
        </p:txBody>
      </p:sp>
    </p:spTree>
    <p:extLst>
      <p:ext uri="{BB962C8B-B14F-4D97-AF65-F5344CB8AC3E}">
        <p14:creationId xmlns:p14="http://schemas.microsoft.com/office/powerpoint/2010/main" val="142402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Nous </a:t>
            </a:r>
            <a:r>
              <a:rPr lang="en-US" dirty="0" err="1"/>
              <a:t>commençons</a:t>
            </a:r>
            <a:r>
              <a:rPr lang="en-US" dirty="0"/>
              <a:t> par le </a:t>
            </a:r>
            <a:r>
              <a:rPr lang="en-US" dirty="0" err="1"/>
              <a:t>modèle</a:t>
            </a:r>
            <a:r>
              <a:rPr lang="en-US" dirty="0"/>
              <a:t> standard </a:t>
            </a:r>
            <a:r>
              <a:rPr lang="en-US" dirty="0" err="1"/>
              <a:t>en</a:t>
            </a:r>
            <a:r>
              <a:rPr lang="en-US" dirty="0"/>
              <a:t> </a:t>
            </a:r>
            <a:r>
              <a:rPr lang="en-US" dirty="0" err="1"/>
              <a:t>utilisant</a:t>
            </a:r>
            <a:r>
              <a:rPr lang="en-US" dirty="0"/>
              <a:t> le </a:t>
            </a:r>
            <a:r>
              <a:rPr lang="en-US" dirty="0" err="1"/>
              <a:t>modèle</a:t>
            </a:r>
            <a:r>
              <a:rPr lang="en-US" dirty="0"/>
              <a:t> de cadre de </a:t>
            </a:r>
            <a:r>
              <a:rPr lang="en-US" dirty="0" err="1"/>
              <a:t>résultats</a:t>
            </a:r>
            <a:r>
              <a:rPr lang="en-US" dirty="0"/>
              <a:t> de </a:t>
            </a:r>
            <a:r>
              <a:rPr lang="en-US" dirty="0" err="1"/>
              <a:t>l’ILAB</a:t>
            </a:r>
            <a:r>
              <a:rPr lang="en-US" dirty="0"/>
              <a:t>.</a:t>
            </a:r>
          </a:p>
          <a:p>
            <a:pPr marL="171450" indent="-171450">
              <a:buFont typeface="Arial" panose="020B0604020202020204" pitchFamily="34" charset="0"/>
              <a:buChar char="•"/>
            </a:pPr>
            <a:r>
              <a:rPr lang="en-US" dirty="0"/>
              <a:t>Il </a:t>
            </a:r>
            <a:r>
              <a:rPr lang="en-US" dirty="0" err="1"/>
              <a:t>comprend</a:t>
            </a:r>
            <a:r>
              <a:rPr lang="en-US" dirty="0"/>
              <a:t> </a:t>
            </a:r>
            <a:r>
              <a:rPr lang="en-US" dirty="0" err="1"/>
              <a:t>l'objectif</a:t>
            </a:r>
            <a:r>
              <a:rPr lang="en-US" dirty="0"/>
              <a:t> au </a:t>
            </a:r>
            <a:r>
              <a:rPr lang="en-US" dirty="0" err="1"/>
              <a:t>niveau</a:t>
            </a:r>
            <a:r>
              <a:rPr lang="en-US" dirty="0"/>
              <a:t> du </a:t>
            </a:r>
            <a:r>
              <a:rPr lang="en-US" dirty="0" err="1"/>
              <a:t>projet</a:t>
            </a:r>
            <a:r>
              <a:rPr lang="en-US" dirty="0"/>
              <a:t>, les </a:t>
            </a:r>
            <a:r>
              <a:rPr lang="en-US" dirty="0" err="1"/>
              <a:t>résultats</a:t>
            </a:r>
            <a:r>
              <a:rPr lang="en-US" dirty="0"/>
              <a:t> au </a:t>
            </a:r>
            <a:r>
              <a:rPr lang="en-US" dirty="0" err="1"/>
              <a:t>niveau</a:t>
            </a:r>
            <a:r>
              <a:rPr lang="en-US" dirty="0"/>
              <a:t> </a:t>
            </a:r>
            <a:r>
              <a:rPr lang="en-US" dirty="0" err="1"/>
              <a:t>suivant</a:t>
            </a:r>
            <a:r>
              <a:rPr lang="en-US" dirty="0"/>
              <a:t>, les sous-</a:t>
            </a:r>
            <a:r>
              <a:rPr lang="en-US" dirty="0" err="1"/>
              <a:t>résultats</a:t>
            </a:r>
            <a:r>
              <a:rPr lang="en-US" dirty="0"/>
              <a:t> </a:t>
            </a:r>
            <a:r>
              <a:rPr lang="en-US" dirty="0" err="1"/>
              <a:t>en</a:t>
            </a:r>
            <a:r>
              <a:rPr lang="en-US" dirty="0"/>
              <a:t> dessous des </a:t>
            </a:r>
            <a:r>
              <a:rPr lang="en-US" dirty="0" err="1"/>
              <a:t>résultats</a:t>
            </a:r>
            <a:r>
              <a:rPr lang="en-US" dirty="0"/>
              <a:t> et </a:t>
            </a:r>
            <a:r>
              <a:rPr lang="en-US" dirty="0" err="1"/>
              <a:t>enfin</a:t>
            </a:r>
            <a:r>
              <a:rPr lang="en-US" dirty="0"/>
              <a:t> les </a:t>
            </a:r>
            <a:r>
              <a:rPr lang="en-US" dirty="0" err="1"/>
              <a:t>Produits</a:t>
            </a:r>
            <a:r>
              <a:rPr lang="en-US" dirty="0"/>
              <a:t>.</a:t>
            </a:r>
          </a:p>
          <a:p>
            <a:pPr marL="171450" indent="-171450">
              <a:buFont typeface="Arial" panose="020B0604020202020204" pitchFamily="34" charset="0"/>
              <a:buChar char="•"/>
            </a:pPr>
            <a:r>
              <a:rPr lang="en-US" dirty="0"/>
              <a:t>Il </a:t>
            </a:r>
            <a:r>
              <a:rPr lang="en-US" dirty="0" err="1"/>
              <a:t>comprend</a:t>
            </a:r>
            <a:r>
              <a:rPr lang="en-US" dirty="0"/>
              <a:t> </a:t>
            </a:r>
            <a:r>
              <a:rPr lang="en-US" dirty="0" err="1"/>
              <a:t>également</a:t>
            </a:r>
            <a:r>
              <a:rPr lang="en-US" dirty="0"/>
              <a:t> les </a:t>
            </a:r>
            <a:r>
              <a:rPr lang="en-US" dirty="0" err="1"/>
              <a:t>hypothèses</a:t>
            </a:r>
            <a:r>
              <a:rPr lang="en-US" dirty="0"/>
              <a:t> critiques. Il </a:t>
            </a:r>
            <a:r>
              <a:rPr lang="en-US" dirty="0" err="1"/>
              <a:t>s'agit</a:t>
            </a:r>
            <a:r>
              <a:rPr lang="en-US" dirty="0"/>
              <a:t> du </a:t>
            </a:r>
            <a:r>
              <a:rPr lang="en-US" dirty="0" err="1"/>
              <a:t>modèle</a:t>
            </a:r>
            <a:r>
              <a:rPr lang="en-US" dirty="0"/>
              <a:t> </a:t>
            </a:r>
            <a:r>
              <a:rPr lang="en-US" dirty="0" err="1"/>
              <a:t>fourni</a:t>
            </a:r>
            <a:r>
              <a:rPr lang="en-US" dirty="0"/>
              <a:t> par </a:t>
            </a:r>
            <a:r>
              <a:rPr lang="en-US" dirty="0" err="1"/>
              <a:t>l'ILAB</a:t>
            </a:r>
            <a:r>
              <a:rPr lang="en-US" dirty="0"/>
              <a:t> aux </a:t>
            </a:r>
            <a:r>
              <a:rPr lang="en-US" dirty="0" err="1"/>
              <a:t>bénéficiaires</a:t>
            </a:r>
            <a:r>
              <a:rPr lang="en-US" dirty="0"/>
              <a:t> de subventions pour </a:t>
            </a:r>
            <a:r>
              <a:rPr lang="en-US" dirty="0" err="1"/>
              <a:t>qu'ils</a:t>
            </a:r>
            <a:r>
              <a:rPr lang="en-US" dirty="0"/>
              <a:t> </a:t>
            </a:r>
            <a:r>
              <a:rPr lang="en-US" dirty="0" err="1"/>
              <a:t>l'utilisent</a:t>
            </a:r>
            <a:r>
              <a:rPr lang="en-US" dirty="0"/>
              <a:t> </a:t>
            </a:r>
            <a:r>
              <a:rPr lang="en-US" dirty="0" err="1"/>
              <a:t>lors</a:t>
            </a:r>
            <a:r>
              <a:rPr lang="en-US" dirty="0"/>
              <a:t> du </a:t>
            </a:r>
            <a:r>
              <a:rPr lang="en-US" dirty="0" err="1"/>
              <a:t>développement</a:t>
            </a:r>
            <a:r>
              <a:rPr lang="en-US" dirty="0"/>
              <a:t> de </a:t>
            </a:r>
            <a:r>
              <a:rPr lang="en-US" dirty="0" err="1"/>
              <a:t>leur</a:t>
            </a:r>
            <a:r>
              <a:rPr lang="en-US" dirty="0"/>
              <a:t> CMEP. </a:t>
            </a:r>
          </a:p>
          <a:p>
            <a:pPr marL="171450" indent="-171450">
              <a:buFont typeface="Arial" panose="020B0604020202020204" pitchFamily="34" charset="0"/>
              <a:buChar char="•"/>
            </a:pPr>
            <a:r>
              <a:rPr lang="en-US" dirty="0"/>
              <a:t>Sur les diapositives </a:t>
            </a:r>
            <a:r>
              <a:rPr lang="en-US" dirty="0" err="1"/>
              <a:t>suivantes</a:t>
            </a:r>
            <a:r>
              <a:rPr lang="en-US" dirty="0"/>
              <a:t>, nous </a:t>
            </a:r>
            <a:r>
              <a:rPr lang="en-US" dirty="0" err="1"/>
              <a:t>examinerons</a:t>
            </a:r>
            <a:r>
              <a:rPr lang="en-US" dirty="0"/>
              <a:t> des </a:t>
            </a:r>
            <a:r>
              <a:rPr lang="en-US" dirty="0" err="1"/>
              <a:t>exemples</a:t>
            </a:r>
            <a:r>
              <a:rPr lang="en-US" dirty="0"/>
              <a:t> de </a:t>
            </a:r>
            <a:r>
              <a:rPr lang="en-US" dirty="0" err="1"/>
              <a:t>projets</a:t>
            </a:r>
            <a:r>
              <a:rPr lang="en-US" dirty="0"/>
              <a:t> ILAB </a:t>
            </a:r>
            <a:r>
              <a:rPr lang="en-US" dirty="0" err="1"/>
              <a:t>réels</a:t>
            </a:r>
            <a:r>
              <a:rPr lang="en-US" dirty="0"/>
              <a:t> </a:t>
            </a:r>
            <a:r>
              <a:rPr lang="en-US" dirty="0" err="1"/>
              <a:t>ainsi</a:t>
            </a:r>
            <a:r>
              <a:rPr lang="en-US" dirty="0"/>
              <a:t> que </a:t>
            </a:r>
            <a:r>
              <a:rPr lang="en-US" dirty="0" err="1"/>
              <a:t>quelques</a:t>
            </a:r>
            <a:r>
              <a:rPr lang="en-US" dirty="0"/>
              <a:t> </a:t>
            </a:r>
            <a:r>
              <a:rPr lang="en-US" dirty="0" err="1"/>
              <a:t>façons</a:t>
            </a:r>
            <a:r>
              <a:rPr lang="en-US" dirty="0"/>
              <a:t> </a:t>
            </a:r>
            <a:r>
              <a:rPr lang="en-US" dirty="0" err="1"/>
              <a:t>différentes</a:t>
            </a:r>
            <a:r>
              <a:rPr lang="en-US" dirty="0"/>
              <a:t> </a:t>
            </a:r>
            <a:r>
              <a:rPr lang="en-US" dirty="0" err="1"/>
              <a:t>qu'un</a:t>
            </a:r>
            <a:r>
              <a:rPr lang="en-US" dirty="0"/>
              <a:t> </a:t>
            </a:r>
            <a:r>
              <a:rPr lang="en-US" dirty="0" err="1"/>
              <a:t>projet</a:t>
            </a:r>
            <a:r>
              <a:rPr lang="en-US" dirty="0"/>
              <a:t> </a:t>
            </a:r>
            <a:r>
              <a:rPr lang="en-US" dirty="0" err="1"/>
              <a:t>peut</a:t>
            </a:r>
            <a:r>
              <a:rPr lang="en-US" dirty="0"/>
              <a:t> </a:t>
            </a:r>
            <a:r>
              <a:rPr lang="en-US" dirty="0" err="1"/>
              <a:t>choisir</a:t>
            </a:r>
            <a:r>
              <a:rPr lang="en-US" dirty="0"/>
              <a:t> pour </a:t>
            </a:r>
            <a:r>
              <a:rPr lang="en-US" dirty="0" err="1"/>
              <a:t>visualiser</a:t>
            </a:r>
            <a:r>
              <a:rPr lang="en-US" dirty="0"/>
              <a:t> </a:t>
            </a:r>
            <a:r>
              <a:rPr lang="en-US" dirty="0" err="1"/>
              <a:t>ses</a:t>
            </a:r>
            <a:r>
              <a:rPr lang="en-US" dirty="0"/>
              <a:t> RF qui </a:t>
            </a:r>
            <a:r>
              <a:rPr lang="en-US" dirty="0" err="1"/>
              <a:t>diffèrent</a:t>
            </a:r>
            <a:r>
              <a:rPr lang="en-US" dirty="0"/>
              <a:t> du </a:t>
            </a:r>
            <a:r>
              <a:rPr lang="en-US" dirty="0" err="1"/>
              <a:t>modèle</a:t>
            </a:r>
            <a:r>
              <a:rPr lang="en-US" dirty="0"/>
              <a:t>. </a:t>
            </a:r>
          </a:p>
        </p:txBody>
      </p:sp>
    </p:spTree>
    <p:extLst>
      <p:ext uri="{BB962C8B-B14F-4D97-AF65-F5344CB8AC3E}">
        <p14:creationId xmlns:p14="http://schemas.microsoft.com/office/powerpoint/2010/main" val="319132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https://www.dol.gov/agencies/ilab                                                                 Office of Child Labor, Forced Labor, and Human Trafficking                                                                                    @ILAB_DOL</a:t>
            </a:r>
            <a:endParaRPr lang="en-US" dirty="0"/>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F1686A-FC94-446A-993E-BA277DEF0ACC}" type="slidenum">
              <a:rPr lang="en-US" smtClean="0"/>
              <a:pPr>
                <a:defRPr/>
              </a:pPr>
              <a:t>‹#›</a:t>
            </a:fld>
            <a:endParaRPr lang="en-US" dirty="0"/>
          </a:p>
        </p:txBody>
      </p:sp>
    </p:spTree>
    <p:extLst>
      <p:ext uri="{BB962C8B-B14F-4D97-AF65-F5344CB8AC3E}">
        <p14:creationId xmlns:p14="http://schemas.microsoft.com/office/powerpoint/2010/main" val="279560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a:p>
        </p:txBody>
      </p:sp>
      <p:sp>
        <p:nvSpPr>
          <p:cNvPr id="10" name="Picture Placeholder 9"/>
          <p:cNvSpPr>
            <a:spLocks noGrp="1"/>
          </p:cNvSpPr>
          <p:nvPr>
            <p:ph type="pic" sz="quarter" idx="11"/>
          </p:nvPr>
        </p:nvSpPr>
        <p:spPr>
          <a:xfrm>
            <a:off x="6810375" y="2083442"/>
            <a:ext cx="5429250" cy="3860157"/>
          </a:xfrm>
        </p:spPr>
        <p:txBody>
          <a:bodyPr/>
          <a:lstStyle/>
          <a:p>
            <a:endParaRPr lang="en-US"/>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a:p>
        </p:txBody>
      </p:sp>
      <p:sp>
        <p:nvSpPr>
          <p:cNvPr id="10" name="Picture Placeholder 9"/>
          <p:cNvSpPr>
            <a:spLocks noGrp="1"/>
          </p:cNvSpPr>
          <p:nvPr>
            <p:ph type="pic" sz="quarter" idx="11"/>
          </p:nvPr>
        </p:nvSpPr>
        <p:spPr>
          <a:xfrm>
            <a:off x="6810375" y="2083442"/>
            <a:ext cx="5429250" cy="3860157"/>
          </a:xfrm>
        </p:spPr>
        <p:txBody>
          <a:bodyPr/>
          <a:lstStyle/>
          <a:p>
            <a:endParaRPr lang="en-US"/>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8"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8.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image" Target="../media/image18.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hyperlink" Target="https://knowhow.ncvo.org.uk/how-to/how-to-build-a-theory-of-change" TargetMode="External"/><Relationship Id="rId5" Type="http://schemas.openxmlformats.org/officeDocument/2006/relationships/hyperlink" Target="https://www.oecd.org/dac/peer-reviews/WB%202012%20designing%20results%20framework.pdf" TargetMode="External"/><Relationship Id="rId4" Type="http://schemas.openxmlformats.org/officeDocument/2006/relationships/hyperlink" Target="https://www.usaid.gov/sites/default/files/documents/1865/_508_RF_Technical_Note_Final_2013_0722.pdf"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eige.europa.eu/sites/default/files/mh0319271enn_002.pdf" TargetMode="External"/><Relationship Id="rId3" Type="http://schemas.openxmlformats.org/officeDocument/2006/relationships/hyperlink" Target="https://www.usaid.gov/sites/default/files/documents/1868/597sah.pdf" TargetMode="External"/><Relationship Id="rId7" Type="http://schemas.openxmlformats.org/officeDocument/2006/relationships/hyperlink" Target="https://www.who.int/gender/mainstreaming/GMH_Participant_GenderAssessmentTool.pdf"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hyperlink" Target="https://nam10.safelinks.protection.outlook.com/?url=https%3A%2F%2Fdocs.wfp.org%2Fapi%2Fdocuments%2FWFP-0000002694%2Fdownload%2F&amp;data=04%7C01%7Cgzodrow%40msi-inc.com%7Cf4b41b7f12e04a014df308d9f7c18f7a%7Ca40fe4baabc748fe8792b43889936400%7C0%7C0%7C637813232971499605%7CUnknown%7CTWFpbGZsb3d8eyJWIjoiMC4wLjAwMDAiLCJQIjoiV2luMzIiLCJBTiI6Ik1haWwiLCJXVCI6Mn0%3D%7C3000&amp;sdata=%2FRY67gc7zFpZMKIpol5IocryNskoxFikWbl4CdJpLw8%3D&amp;reserved=0" TargetMode="External"/><Relationship Id="rId5" Type="http://schemas.openxmlformats.org/officeDocument/2006/relationships/hyperlink" Target="https://www.who.int/workforcealliance/knowledge/toolkit/33.pdf" TargetMode="External"/><Relationship Id="rId10" Type="http://schemas.openxmlformats.org/officeDocument/2006/relationships/hyperlink" Target="https://www.mindtools.com/pages/article/newTMC_05.htm" TargetMode="External"/><Relationship Id="rId4" Type="http://schemas.openxmlformats.org/officeDocument/2006/relationships/hyperlink" Target="https://cdn.odi.org/media/documents/6461.pdf" TargetMode="External"/><Relationship Id="rId9" Type="http://schemas.openxmlformats.org/officeDocument/2006/relationships/hyperlink" Target="https://www.mindtools.com/pages/article/newTED_06.ht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epts de M&amp;E : Concevoir des cadres de résultat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AAFFF637-1C22-4FDA-BAA0-FF1B443C7EDF}"/>
              </a:ext>
            </a:extLst>
          </p:cNvPr>
          <p:cNvSpPr>
            <a:spLocks noGrp="1"/>
          </p:cNvSpPr>
          <p:nvPr>
            <p:ph type="ctrTitle"/>
          </p:nvPr>
        </p:nvSpPr>
        <p:spPr>
          <a:xfrm>
            <a:off x="1751777" y="2430159"/>
            <a:ext cx="4846320" cy="2387600"/>
          </a:xfrm>
        </p:spPr>
        <p:txBody>
          <a:bodyPr>
            <a:normAutofit/>
          </a:bodyPr>
          <a:lstStyle/>
          <a:p>
            <a:pPr marL="0" indent="0"/>
            <a:r>
              <a:rPr lang="en-US" sz="3600" b="1" dirty="0"/>
              <a:t>Concepts de M&amp;E : </a:t>
            </a:r>
            <a:r>
              <a:rPr lang="en-US" sz="3600" b="1" dirty="0" err="1"/>
              <a:t>Concevoir</a:t>
            </a:r>
            <a:r>
              <a:rPr lang="en-US" sz="3600" b="1" dirty="0"/>
              <a:t> des cadres de </a:t>
            </a:r>
            <a:r>
              <a:rPr lang="en-US" sz="3600" b="1" dirty="0" err="1"/>
              <a:t>résultats</a:t>
            </a:r>
            <a:endParaRPr lang="en-US" sz="3600" dirty="0"/>
          </a:p>
        </p:txBody>
      </p:sp>
      <p:sp>
        <p:nvSpPr>
          <p:cNvPr id="3" name="Content Placeholder 2" descr="2022"/>
          <p:cNvSpPr>
            <a:spLocks noGrp="1"/>
          </p:cNvSpPr>
          <p:nvPr>
            <p:ph type="subTitle" idx="1"/>
          </p:nvPr>
        </p:nvSpPr>
        <p:spPr/>
        <p:txBody>
          <a:bodyPr>
            <a:normAutofit/>
          </a:bodyPr>
          <a:lstStyle/>
          <a:p>
            <a:pPr algn="r"/>
            <a:r>
              <a:rPr lang="en-US" sz="1600" b="1" dirty="0"/>
              <a:t>2022</a:t>
            </a:r>
          </a:p>
        </p:txBody>
      </p:sp>
    </p:spTree>
    <p:extLst>
      <p:ext uri="{BB962C8B-B14F-4D97-AF65-F5344CB8AC3E}">
        <p14:creationId xmlns:p14="http://schemas.microsoft.com/office/powerpoint/2010/main" val="15961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dre des résultats : Exemple 1">
            <a:extLst>
              <a:ext uri="{FF2B5EF4-FFF2-40B4-BE49-F238E27FC236}">
                <a16:creationId xmlns:a16="http://schemas.microsoft.com/office/drawing/2014/main" id="{D8C12D47-4294-45D8-8EDC-C71202594E18}"/>
              </a:ext>
            </a:extLst>
          </p:cNvPr>
          <p:cNvSpPr>
            <a:spLocks noGrp="1"/>
          </p:cNvSpPr>
          <p:nvPr>
            <p:ph type="title"/>
          </p:nvPr>
        </p:nvSpPr>
        <p:spPr>
          <a:xfrm>
            <a:off x="531341" y="-183586"/>
            <a:ext cx="10073684" cy="1325563"/>
          </a:xfrm>
        </p:spPr>
        <p:txBody>
          <a:bodyPr/>
          <a:lstStyle/>
          <a:p>
            <a:r>
              <a:rPr lang="en-US" dirty="0"/>
              <a:t>Cadre des </a:t>
            </a:r>
            <a:r>
              <a:rPr lang="en-US" dirty="0" err="1"/>
              <a:t>résultats</a:t>
            </a:r>
            <a:r>
              <a:rPr lang="en-US" dirty="0"/>
              <a:t> : </a:t>
            </a:r>
            <a:r>
              <a:rPr lang="en-US" dirty="0" err="1"/>
              <a:t>Exemple</a:t>
            </a:r>
            <a:r>
              <a:rPr lang="en-US" dirty="0"/>
              <a:t> 1</a:t>
            </a:r>
          </a:p>
        </p:txBody>
      </p:sp>
      <p:pic>
        <p:nvPicPr>
          <p:cNvPr id="6" name="Picture 5" descr="Voici un exemple de cadre de résultats d'un projet utilisant le modèle de l'ILAB.">
            <a:extLst>
              <a:ext uri="{FF2B5EF4-FFF2-40B4-BE49-F238E27FC236}">
                <a16:creationId xmlns:a16="http://schemas.microsoft.com/office/drawing/2014/main" id="{74C28C42-7758-42EE-9347-D0DBC027321A}"/>
              </a:ext>
            </a:extLst>
          </p:cNvPr>
          <p:cNvPicPr>
            <a:picLocks noChangeAspect="1"/>
          </p:cNvPicPr>
          <p:nvPr/>
        </p:nvPicPr>
        <p:blipFill rotWithShape="1">
          <a:blip r:embed="rId3"/>
          <a:srcRect l="21071" t="22698" r="19286" b="10232"/>
          <a:stretch/>
        </p:blipFill>
        <p:spPr>
          <a:xfrm>
            <a:off x="1718701" y="660133"/>
            <a:ext cx="8754598" cy="5537734"/>
          </a:xfrm>
          <a:prstGeom prst="rect">
            <a:avLst/>
          </a:prstGeom>
        </p:spPr>
      </p:pic>
      <p:sp>
        <p:nvSpPr>
          <p:cNvPr id="3" name="Footer Placeholder 2">
            <a:extLst>
              <a:ext uri="{FF2B5EF4-FFF2-40B4-BE49-F238E27FC236}">
                <a16:creationId xmlns:a16="http://schemas.microsoft.com/office/drawing/2014/main" id="{BEFAA982-29E5-4D25-A025-AA1EE85C70E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170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F: Exemple 2">
            <a:extLst>
              <a:ext uri="{FF2B5EF4-FFF2-40B4-BE49-F238E27FC236}">
                <a16:creationId xmlns:a16="http://schemas.microsoft.com/office/drawing/2014/main" id="{D8C12D47-4294-45D8-8EDC-C71202594E18}"/>
              </a:ext>
            </a:extLst>
          </p:cNvPr>
          <p:cNvSpPr>
            <a:spLocks noGrp="1"/>
          </p:cNvSpPr>
          <p:nvPr>
            <p:ph type="title"/>
          </p:nvPr>
        </p:nvSpPr>
        <p:spPr>
          <a:xfrm>
            <a:off x="0" y="0"/>
            <a:ext cx="1554317" cy="1325563"/>
          </a:xfrm>
        </p:spPr>
        <p:txBody>
          <a:bodyPr>
            <a:noAutofit/>
          </a:bodyPr>
          <a:lstStyle/>
          <a:p>
            <a:r>
              <a:rPr lang="en-US" sz="2400" dirty="0"/>
              <a:t>RF: </a:t>
            </a:r>
            <a:r>
              <a:rPr lang="en-US" sz="2400" dirty="0" err="1"/>
              <a:t>Exemple</a:t>
            </a:r>
            <a:r>
              <a:rPr lang="en-US" sz="2400" dirty="0"/>
              <a:t> 2</a:t>
            </a:r>
          </a:p>
        </p:txBody>
      </p:sp>
      <p:pic>
        <p:nvPicPr>
          <p:cNvPr id="7" name="Picture 6" descr="Ce deuxième exemple utilise également la structure du modèle mais utilise un code couleur pour différencier les résultats à différents niveaux dans le cadre - a codé en couleur les différents niveaux de résultats.">
            <a:extLst>
              <a:ext uri="{FF2B5EF4-FFF2-40B4-BE49-F238E27FC236}">
                <a16:creationId xmlns:a16="http://schemas.microsoft.com/office/drawing/2014/main" id="{74C2FD38-BC34-46E6-8AB6-3E6E7BC4C675}"/>
              </a:ext>
            </a:extLst>
          </p:cNvPr>
          <p:cNvPicPr>
            <a:picLocks noChangeAspect="1"/>
          </p:cNvPicPr>
          <p:nvPr/>
        </p:nvPicPr>
        <p:blipFill rotWithShape="1">
          <a:blip r:embed="rId3"/>
          <a:srcRect l="16584" t="17334" r="13917" b="13926"/>
          <a:stretch/>
        </p:blipFill>
        <p:spPr>
          <a:xfrm>
            <a:off x="1410795" y="217903"/>
            <a:ext cx="10646585" cy="5923280"/>
          </a:xfrm>
          <a:prstGeom prst="rect">
            <a:avLst/>
          </a:prstGeom>
        </p:spPr>
      </p:pic>
      <p:sp>
        <p:nvSpPr>
          <p:cNvPr id="3" name="Footer Placeholder 2">
            <a:extLst>
              <a:ext uri="{FF2B5EF4-FFF2-40B4-BE49-F238E27FC236}">
                <a16:creationId xmlns:a16="http://schemas.microsoft.com/office/drawing/2014/main" id="{BEFAA982-29E5-4D25-A025-AA1EE85C70E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309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dre de résultats : Exemple 3">
            <a:extLst>
              <a:ext uri="{FF2B5EF4-FFF2-40B4-BE49-F238E27FC236}">
                <a16:creationId xmlns:a16="http://schemas.microsoft.com/office/drawing/2014/main" id="{D8C12D47-4294-45D8-8EDC-C71202594E18}"/>
              </a:ext>
            </a:extLst>
          </p:cNvPr>
          <p:cNvSpPr>
            <a:spLocks noGrp="1"/>
          </p:cNvSpPr>
          <p:nvPr>
            <p:ph type="title"/>
          </p:nvPr>
        </p:nvSpPr>
        <p:spPr>
          <a:xfrm>
            <a:off x="222795" y="693544"/>
            <a:ext cx="2530565" cy="1325563"/>
          </a:xfrm>
        </p:spPr>
        <p:txBody>
          <a:bodyPr>
            <a:normAutofit fontScale="90000"/>
          </a:bodyPr>
          <a:lstStyle/>
          <a:p>
            <a:r>
              <a:rPr lang="en-US" sz="4000" dirty="0"/>
              <a:t>Cadre de </a:t>
            </a:r>
            <a:r>
              <a:rPr lang="en-US" sz="4000" dirty="0" err="1"/>
              <a:t>résultats</a:t>
            </a:r>
            <a:r>
              <a:rPr lang="en-US" sz="4000" dirty="0"/>
              <a:t> : </a:t>
            </a:r>
            <a:r>
              <a:rPr lang="en-US" sz="4000" dirty="0" err="1"/>
              <a:t>Exemple</a:t>
            </a:r>
            <a:r>
              <a:rPr lang="en-US" sz="4000" dirty="0"/>
              <a:t> 3</a:t>
            </a:r>
          </a:p>
        </p:txBody>
      </p:sp>
      <p:pic>
        <p:nvPicPr>
          <p:cNvPr id="7" name="Picture 6" descr="Ce qui est le plus remarquable est qu'il inclut les indicateurs de performance qui seront utilisés pour mesurer les objectifs. Il n'est pas obligatoire d'inclure les indicateurs dans le cadre de référence, mais c'est une option que certains projets utilisent.">
            <a:extLst>
              <a:ext uri="{FF2B5EF4-FFF2-40B4-BE49-F238E27FC236}">
                <a16:creationId xmlns:a16="http://schemas.microsoft.com/office/drawing/2014/main" id="{2E9FB823-6216-4877-B2BB-5D26929CC2C5}"/>
              </a:ext>
            </a:extLst>
          </p:cNvPr>
          <p:cNvPicPr>
            <a:picLocks noChangeAspect="1"/>
          </p:cNvPicPr>
          <p:nvPr/>
        </p:nvPicPr>
        <p:blipFill rotWithShape="1">
          <a:blip r:embed="rId3"/>
          <a:srcRect l="19917" t="17629" r="24167" b="5037"/>
          <a:stretch/>
        </p:blipFill>
        <p:spPr>
          <a:xfrm>
            <a:off x="3169921" y="5315"/>
            <a:ext cx="8808720" cy="6852685"/>
          </a:xfrm>
          <a:prstGeom prst="rect">
            <a:avLst/>
          </a:prstGeom>
        </p:spPr>
      </p:pic>
    </p:spTree>
    <p:extLst>
      <p:ext uri="{BB962C8B-B14F-4D97-AF65-F5344CB8AC3E}">
        <p14:creationId xmlns:p14="http://schemas.microsoft.com/office/powerpoint/2010/main" val="276064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ôles et responsabilités ">
            <a:extLst>
              <a:ext uri="{FF2B5EF4-FFF2-40B4-BE49-F238E27FC236}">
                <a16:creationId xmlns:a16="http://schemas.microsoft.com/office/drawing/2014/main" id="{34A51F0B-E340-4218-9ECF-B7AACD1EAA68}"/>
              </a:ext>
            </a:extLst>
          </p:cNvPr>
          <p:cNvSpPr>
            <a:spLocks noGrp="1"/>
          </p:cNvSpPr>
          <p:nvPr>
            <p:ph type="ctrTitle"/>
          </p:nvPr>
        </p:nvSpPr>
        <p:spPr/>
        <p:txBody>
          <a:bodyPr>
            <a:normAutofit/>
          </a:bodyPr>
          <a:lstStyle/>
          <a:p>
            <a:r>
              <a:rPr lang="en-US" dirty="0" err="1">
                <a:solidFill>
                  <a:srgbClr val="C00000"/>
                </a:solidFill>
              </a:rPr>
              <a:t>Rôles</a:t>
            </a:r>
            <a:r>
              <a:rPr lang="en-US" dirty="0">
                <a:solidFill>
                  <a:srgbClr val="C00000"/>
                </a:solidFill>
              </a:rPr>
              <a:t> et </a:t>
            </a:r>
            <a:r>
              <a:rPr lang="en-US" dirty="0" err="1">
                <a:solidFill>
                  <a:srgbClr val="C00000"/>
                </a:solidFill>
              </a:rPr>
              <a:t>responsabilités</a:t>
            </a:r>
            <a:r>
              <a:rPr lang="en-US" dirty="0">
                <a:solidFill>
                  <a:srgbClr val="C00000"/>
                </a:solidFill>
              </a:rPr>
              <a:t> </a:t>
            </a:r>
            <a:endParaRPr lang="en-US" sz="8000" dirty="0">
              <a:solidFill>
                <a:srgbClr val="C00000"/>
              </a:solidFill>
            </a:endParaRPr>
          </a:p>
        </p:txBody>
      </p:sp>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68232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ôles et responsabilités pour le développement de la RF">
            <a:extLst>
              <a:ext uri="{FF2B5EF4-FFF2-40B4-BE49-F238E27FC236}">
                <a16:creationId xmlns:a16="http://schemas.microsoft.com/office/drawing/2014/main" id="{AAF23279-E8B1-4737-B0E8-68D20D4BD5AC}"/>
              </a:ext>
            </a:extLst>
          </p:cNvPr>
          <p:cNvSpPr>
            <a:spLocks noGrp="1"/>
          </p:cNvSpPr>
          <p:nvPr>
            <p:ph type="title"/>
          </p:nvPr>
        </p:nvSpPr>
        <p:spPr>
          <a:xfrm>
            <a:off x="222455" y="209252"/>
            <a:ext cx="11747090" cy="710935"/>
          </a:xfrm>
        </p:spPr>
        <p:txBody>
          <a:bodyPr>
            <a:normAutofit/>
          </a:bodyPr>
          <a:lstStyle/>
          <a:p>
            <a:r>
              <a:rPr lang="en-US" sz="4000" dirty="0" err="1"/>
              <a:t>Rôles</a:t>
            </a:r>
            <a:r>
              <a:rPr lang="en-US" sz="4000" dirty="0"/>
              <a:t> et </a:t>
            </a:r>
            <a:r>
              <a:rPr lang="en-US" sz="4000" dirty="0" err="1"/>
              <a:t>responsabilités</a:t>
            </a:r>
            <a:r>
              <a:rPr lang="en-US" sz="4000" dirty="0"/>
              <a:t> pour le </a:t>
            </a:r>
            <a:r>
              <a:rPr lang="en-US" sz="4000" dirty="0" err="1"/>
              <a:t>développement</a:t>
            </a:r>
            <a:r>
              <a:rPr lang="en-US" sz="4000" dirty="0"/>
              <a:t> de la RF</a:t>
            </a:r>
          </a:p>
        </p:txBody>
      </p:sp>
      <p:sp>
        <p:nvSpPr>
          <p:cNvPr id="5" name="Rectangle 4">
            <a:extLst>
              <a:ext uri="{FF2B5EF4-FFF2-40B4-BE49-F238E27FC236}">
                <a16:creationId xmlns:a16="http://schemas.microsoft.com/office/drawing/2014/main" id="{801331BF-8AAA-4787-93B1-98D7B5999463}"/>
              </a:ext>
              <a:ext uri="{C183D7F6-B498-43B3-948B-1728B52AA6E4}">
                <adec:decorative xmlns:adec="http://schemas.microsoft.com/office/drawing/2017/decorative" val="1"/>
              </a:ext>
            </a:extLst>
          </p:cNvPr>
          <p:cNvSpPr/>
          <p:nvPr/>
        </p:nvSpPr>
        <p:spPr>
          <a:xfrm>
            <a:off x="631722" y="1228571"/>
            <a:ext cx="10966141"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Content Placeholder 3" descr="Bénéficiaire&#10;Élaborer un projet de RF dans le cadre de la soumission de la proposition&#10;&#10;Élaborer le RF complet de manière participative pendant le démarrage (potentiellement dans le cadre d'un atelier du CMEP).&#10;&#10;Incorporer le retour d'information de l’ILAB dans le RF final.&#10;&#10;Réexaminer et réviser pendant la durée de la bourse, si nécessaire, en collaboration avec l'ILAB.">
            <a:extLst>
              <a:ext uri="{FF2B5EF4-FFF2-40B4-BE49-F238E27FC236}">
                <a16:creationId xmlns:a16="http://schemas.microsoft.com/office/drawing/2014/main" id="{6B287E07-637B-4520-AB92-AED1CF8CD357}"/>
              </a:ext>
            </a:extLst>
          </p:cNvPr>
          <p:cNvSpPr>
            <a:spLocks noGrp="1"/>
          </p:cNvSpPr>
          <p:nvPr>
            <p:ph idx="1"/>
          </p:nvPr>
        </p:nvSpPr>
        <p:spPr>
          <a:xfrm>
            <a:off x="594135" y="1272654"/>
            <a:ext cx="11003727" cy="2457136"/>
          </a:xfrm>
        </p:spPr>
        <p:txBody>
          <a:bodyPr>
            <a:normAutofit/>
          </a:bodyPr>
          <a:lstStyle/>
          <a:p>
            <a:pPr marL="0" indent="0">
              <a:buNone/>
            </a:pPr>
            <a:r>
              <a:rPr lang="en-US" dirty="0" err="1"/>
              <a:t>Bénéficiaire</a:t>
            </a:r>
            <a:endParaRPr lang="en-US" dirty="0"/>
          </a:p>
          <a:p>
            <a:pPr lvl="1">
              <a:lnSpc>
                <a:spcPct val="120000"/>
              </a:lnSpc>
            </a:pPr>
            <a:r>
              <a:rPr lang="en-US" sz="2000" dirty="0" err="1"/>
              <a:t>Élaborer</a:t>
            </a:r>
            <a:r>
              <a:rPr lang="en-US" sz="2000" dirty="0"/>
              <a:t> un </a:t>
            </a:r>
            <a:r>
              <a:rPr lang="en-US" sz="2000" dirty="0" err="1"/>
              <a:t>projet</a:t>
            </a:r>
            <a:r>
              <a:rPr lang="en-US" sz="2000" dirty="0"/>
              <a:t> de RF dans le cadre de la </a:t>
            </a:r>
            <a:r>
              <a:rPr lang="en-US" sz="2000" dirty="0" err="1"/>
              <a:t>soumission</a:t>
            </a:r>
            <a:r>
              <a:rPr lang="en-US" sz="2000" dirty="0"/>
              <a:t> de la proposition</a:t>
            </a:r>
          </a:p>
          <a:p>
            <a:pPr lvl="1">
              <a:lnSpc>
                <a:spcPct val="100000"/>
              </a:lnSpc>
            </a:pPr>
            <a:r>
              <a:rPr lang="en-US" sz="2000" dirty="0" err="1"/>
              <a:t>Élaborer</a:t>
            </a:r>
            <a:r>
              <a:rPr lang="en-US" sz="2000" dirty="0"/>
              <a:t> le RF </a:t>
            </a:r>
            <a:r>
              <a:rPr lang="en-US" sz="2000" dirty="0" err="1"/>
              <a:t>complet</a:t>
            </a:r>
            <a:r>
              <a:rPr lang="en-US" sz="2000" dirty="0"/>
              <a:t> de manière participative pendant le </a:t>
            </a:r>
            <a:r>
              <a:rPr lang="en-US" sz="2000" dirty="0" err="1"/>
              <a:t>démarrage</a:t>
            </a:r>
            <a:r>
              <a:rPr lang="en-US" sz="2000" dirty="0"/>
              <a:t> (</a:t>
            </a:r>
            <a:r>
              <a:rPr lang="en-US" sz="2000" dirty="0" err="1"/>
              <a:t>potentiellement</a:t>
            </a:r>
            <a:r>
              <a:rPr lang="en-US" sz="2000" dirty="0"/>
              <a:t> dans le cadre d'un atelier du CMEP).</a:t>
            </a:r>
          </a:p>
          <a:p>
            <a:pPr lvl="1">
              <a:lnSpc>
                <a:spcPct val="120000"/>
              </a:lnSpc>
            </a:pPr>
            <a:r>
              <a:rPr lang="en-US" sz="2000" dirty="0" err="1"/>
              <a:t>Incorporer</a:t>
            </a:r>
            <a:r>
              <a:rPr lang="en-US" sz="2000" dirty="0"/>
              <a:t> le retour </a:t>
            </a:r>
            <a:r>
              <a:rPr lang="en-US" sz="2000" dirty="0" err="1"/>
              <a:t>d'information</a:t>
            </a:r>
            <a:r>
              <a:rPr lang="en-US" sz="2000" dirty="0"/>
              <a:t> de </a:t>
            </a:r>
            <a:r>
              <a:rPr lang="en-US" sz="2000" dirty="0" err="1"/>
              <a:t>l’ILAB</a:t>
            </a:r>
            <a:r>
              <a:rPr lang="en-US" sz="2000" dirty="0"/>
              <a:t> dans le RF final. </a:t>
            </a:r>
          </a:p>
          <a:p>
            <a:pPr lvl="1">
              <a:lnSpc>
                <a:spcPct val="120000"/>
              </a:lnSpc>
            </a:pPr>
            <a:r>
              <a:rPr lang="en-US" sz="2000" dirty="0" err="1"/>
              <a:t>Réexaminer</a:t>
            </a:r>
            <a:r>
              <a:rPr lang="en-US" sz="2000" dirty="0"/>
              <a:t> et </a:t>
            </a:r>
            <a:r>
              <a:rPr lang="en-US" sz="2000" dirty="0" err="1"/>
              <a:t>réviser</a:t>
            </a:r>
            <a:r>
              <a:rPr lang="en-US" sz="2000" dirty="0"/>
              <a:t> pendant la durée de la bourse, </a:t>
            </a:r>
            <a:r>
              <a:rPr lang="en-US" sz="2000" dirty="0" err="1"/>
              <a:t>si</a:t>
            </a:r>
            <a:r>
              <a:rPr lang="en-US" sz="2000" dirty="0"/>
              <a:t> </a:t>
            </a:r>
            <a:r>
              <a:rPr lang="en-US" sz="2000" dirty="0" err="1"/>
              <a:t>nécessaire</a:t>
            </a:r>
            <a:r>
              <a:rPr lang="en-US" sz="2000" dirty="0"/>
              <a:t>, </a:t>
            </a:r>
            <a:r>
              <a:rPr lang="en-US" sz="2000" dirty="0" err="1"/>
              <a:t>en</a:t>
            </a:r>
            <a:r>
              <a:rPr lang="en-US" sz="2000" dirty="0"/>
              <a:t> collaboration avec </a:t>
            </a:r>
            <a:r>
              <a:rPr lang="en-US" sz="2000" dirty="0" err="1"/>
              <a:t>l'ILAB</a:t>
            </a:r>
            <a:r>
              <a:rPr lang="en-US" sz="2000" dirty="0"/>
              <a:t>.</a:t>
            </a:r>
          </a:p>
        </p:txBody>
      </p:sp>
      <p:sp>
        <p:nvSpPr>
          <p:cNvPr id="15" name="Rectangle 14">
            <a:extLst>
              <a:ext uri="{FF2B5EF4-FFF2-40B4-BE49-F238E27FC236}">
                <a16:creationId xmlns:a16="http://schemas.microsoft.com/office/drawing/2014/main" id="{92DE8914-76CB-4D1A-88D2-2C83974BF4CE}"/>
              </a:ext>
              <a:ext uri="{C183D7F6-B498-43B3-948B-1728B52AA6E4}">
                <adec:decorative xmlns:adec="http://schemas.microsoft.com/office/drawing/2017/decorative" val="1"/>
              </a:ext>
            </a:extLst>
          </p:cNvPr>
          <p:cNvSpPr/>
          <p:nvPr/>
        </p:nvSpPr>
        <p:spPr>
          <a:xfrm>
            <a:off x="509333" y="4066126"/>
            <a:ext cx="11088530" cy="4460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Content Placeholder 3" descr="ILAB Staff&#10;Préparer le projet de RF dans le cadre de la sollicitation.&#10;&#10;Examiner le RF dans le cadre de la soumission de la proposition&#10;&#10;Examiner et fournir des commentaires sur le RF élaboré par le bénéficiaire de la subvention.&#10;&#10;Pendant la mise en œuvre, examiner le RF pour s'assurer qu'il est toujours valide - approuver les ajustements nécessaires.">
            <a:extLst>
              <a:ext uri="{FF2B5EF4-FFF2-40B4-BE49-F238E27FC236}">
                <a16:creationId xmlns:a16="http://schemas.microsoft.com/office/drawing/2014/main" id="{59BB832D-071F-4428-9260-84CCD14EB46E}"/>
              </a:ext>
            </a:extLst>
          </p:cNvPr>
          <p:cNvSpPr txBox="1">
            <a:spLocks/>
          </p:cNvSpPr>
          <p:nvPr/>
        </p:nvSpPr>
        <p:spPr>
          <a:xfrm>
            <a:off x="594136" y="4140132"/>
            <a:ext cx="10515600" cy="2208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ILAB Staff</a:t>
            </a:r>
          </a:p>
          <a:p>
            <a:pPr lvl="1"/>
            <a:r>
              <a:rPr lang="en-US" sz="2000" dirty="0" err="1"/>
              <a:t>Préparer</a:t>
            </a:r>
            <a:r>
              <a:rPr lang="en-US" sz="2000" dirty="0"/>
              <a:t> le </a:t>
            </a:r>
            <a:r>
              <a:rPr lang="en-US" sz="2000" dirty="0" err="1"/>
              <a:t>projet</a:t>
            </a:r>
            <a:r>
              <a:rPr lang="en-US" sz="2000" dirty="0"/>
              <a:t> de RF dans le cadre de la </a:t>
            </a:r>
            <a:r>
              <a:rPr lang="en-US" sz="2000" dirty="0" err="1"/>
              <a:t>sollicitation</a:t>
            </a:r>
            <a:r>
              <a:rPr lang="en-US" sz="2000" dirty="0"/>
              <a:t>.</a:t>
            </a:r>
          </a:p>
          <a:p>
            <a:pPr lvl="1"/>
            <a:r>
              <a:rPr lang="en-US" sz="2000" dirty="0"/>
              <a:t>Examiner le RF dans le cadre de la </a:t>
            </a:r>
            <a:r>
              <a:rPr lang="en-US" sz="2000" dirty="0" err="1"/>
              <a:t>soumission</a:t>
            </a:r>
            <a:r>
              <a:rPr lang="en-US" sz="2000" dirty="0"/>
              <a:t> de la proposition</a:t>
            </a:r>
          </a:p>
          <a:p>
            <a:pPr lvl="1"/>
            <a:r>
              <a:rPr lang="en-US" sz="2000" dirty="0"/>
              <a:t>Examiner et </a:t>
            </a:r>
            <a:r>
              <a:rPr lang="en-US" sz="2000" dirty="0" err="1"/>
              <a:t>fournir</a:t>
            </a:r>
            <a:r>
              <a:rPr lang="en-US" sz="2000" dirty="0"/>
              <a:t> des </a:t>
            </a:r>
            <a:r>
              <a:rPr lang="en-US" sz="2000" dirty="0" err="1"/>
              <a:t>commentaires</a:t>
            </a:r>
            <a:r>
              <a:rPr lang="en-US" sz="2000" dirty="0"/>
              <a:t> sur le RF </a:t>
            </a:r>
            <a:r>
              <a:rPr lang="en-US" sz="2000" dirty="0" err="1"/>
              <a:t>élaboré</a:t>
            </a:r>
            <a:r>
              <a:rPr lang="en-US" sz="2000" dirty="0"/>
              <a:t> par le </a:t>
            </a:r>
            <a:r>
              <a:rPr lang="en-US" sz="2000" dirty="0" err="1"/>
              <a:t>bénéficiaire</a:t>
            </a:r>
            <a:r>
              <a:rPr lang="en-US" sz="2000" dirty="0"/>
              <a:t> de la subvention.</a:t>
            </a:r>
          </a:p>
          <a:p>
            <a:pPr lvl="1"/>
            <a:r>
              <a:rPr lang="en-US" sz="2000" dirty="0"/>
              <a:t>Pendant la mise </a:t>
            </a:r>
            <a:r>
              <a:rPr lang="en-US" sz="2000" dirty="0" err="1"/>
              <a:t>en</a:t>
            </a:r>
            <a:r>
              <a:rPr lang="en-US" sz="2000" dirty="0"/>
              <a:t> </a:t>
            </a:r>
            <a:r>
              <a:rPr lang="en-US" sz="2000" dirty="0" err="1"/>
              <a:t>œuvre</a:t>
            </a:r>
            <a:r>
              <a:rPr lang="en-US" sz="2000" dirty="0"/>
              <a:t>, examiner le RF pour </a:t>
            </a:r>
            <a:r>
              <a:rPr lang="en-US" sz="2000" dirty="0" err="1"/>
              <a:t>s'assurer</a:t>
            </a:r>
            <a:r>
              <a:rPr lang="en-US" sz="2000" dirty="0"/>
              <a:t> </a:t>
            </a:r>
            <a:r>
              <a:rPr lang="en-US" sz="2000" dirty="0" err="1"/>
              <a:t>qu'il</a:t>
            </a:r>
            <a:r>
              <a:rPr lang="en-US" sz="2000" dirty="0"/>
              <a:t> </a:t>
            </a:r>
            <a:r>
              <a:rPr lang="en-US" sz="2000" dirty="0" err="1"/>
              <a:t>est</a:t>
            </a:r>
            <a:r>
              <a:rPr lang="en-US" sz="2000" dirty="0"/>
              <a:t> </a:t>
            </a:r>
            <a:r>
              <a:rPr lang="en-US" sz="2000" dirty="0" err="1"/>
              <a:t>toujours</a:t>
            </a:r>
            <a:r>
              <a:rPr lang="en-US" sz="2000" dirty="0"/>
              <a:t> </a:t>
            </a:r>
            <a:r>
              <a:rPr lang="en-US" sz="2000" dirty="0" err="1"/>
              <a:t>valide</a:t>
            </a:r>
            <a:r>
              <a:rPr lang="en-US" sz="2000" dirty="0"/>
              <a:t> - </a:t>
            </a:r>
            <a:r>
              <a:rPr lang="en-US" sz="2000" dirty="0" err="1"/>
              <a:t>approuver</a:t>
            </a:r>
            <a:r>
              <a:rPr lang="en-US" sz="2000" dirty="0"/>
              <a:t> les </a:t>
            </a:r>
            <a:r>
              <a:rPr lang="en-US" sz="2000" dirty="0" err="1"/>
              <a:t>ajustements</a:t>
            </a:r>
            <a:r>
              <a:rPr lang="en-US" sz="2000" dirty="0"/>
              <a:t> </a:t>
            </a:r>
            <a:r>
              <a:rPr lang="en-US" sz="2000" dirty="0" err="1"/>
              <a:t>nécessaires</a:t>
            </a:r>
            <a:r>
              <a:rPr lang="en-US" sz="2000" dirty="0"/>
              <a:t>.</a:t>
            </a:r>
          </a:p>
        </p:txBody>
      </p:sp>
      <p:sp>
        <p:nvSpPr>
          <p:cNvPr id="2" name="Footer Placeholder 1">
            <a:extLst>
              <a:ext uri="{FF2B5EF4-FFF2-40B4-BE49-F238E27FC236}">
                <a16:creationId xmlns:a16="http://schemas.microsoft.com/office/drawing/2014/main" id="{38582365-F052-4792-A10C-8BAF82E577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léments d'un cadre de résultats bien élaboré">
            <a:extLst>
              <a:ext uri="{FF2B5EF4-FFF2-40B4-BE49-F238E27FC236}">
                <a16:creationId xmlns:a16="http://schemas.microsoft.com/office/drawing/2014/main" id="{34A51F0B-E340-4218-9ECF-B7AACD1EAA68}"/>
              </a:ext>
            </a:extLst>
          </p:cNvPr>
          <p:cNvSpPr>
            <a:spLocks noGrp="1"/>
          </p:cNvSpPr>
          <p:nvPr>
            <p:ph type="ctrTitle"/>
          </p:nvPr>
        </p:nvSpPr>
        <p:spPr/>
        <p:txBody>
          <a:bodyPr>
            <a:normAutofit/>
          </a:bodyPr>
          <a:lstStyle/>
          <a:p>
            <a:r>
              <a:rPr lang="en-US" dirty="0" err="1">
                <a:solidFill>
                  <a:srgbClr val="C00000"/>
                </a:solidFill>
              </a:rPr>
              <a:t>Éléments</a:t>
            </a:r>
            <a:r>
              <a:rPr lang="en-US" dirty="0">
                <a:solidFill>
                  <a:srgbClr val="C00000"/>
                </a:solidFill>
              </a:rPr>
              <a:t> d'un cadre de </a:t>
            </a:r>
            <a:r>
              <a:rPr lang="en-US" dirty="0" err="1">
                <a:solidFill>
                  <a:srgbClr val="C00000"/>
                </a:solidFill>
              </a:rPr>
              <a:t>résultats</a:t>
            </a:r>
            <a:r>
              <a:rPr lang="en-US" dirty="0">
                <a:solidFill>
                  <a:srgbClr val="C00000"/>
                </a:solidFill>
              </a:rPr>
              <a:t> bien </a:t>
            </a:r>
            <a:r>
              <a:rPr lang="en-US" dirty="0" err="1">
                <a:solidFill>
                  <a:srgbClr val="C00000"/>
                </a:solidFill>
              </a:rPr>
              <a:t>élaboré</a:t>
            </a:r>
            <a:endParaRPr lang="en-US" sz="8000" dirty="0">
              <a:solidFill>
                <a:srgbClr val="C00000"/>
              </a:solidFill>
            </a:endParaRPr>
          </a:p>
        </p:txBody>
      </p:sp>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1941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Un cadre de résultats bien développé">
            <a:extLst>
              <a:ext uri="{C183D7F6-B498-43B3-948B-1728B52AA6E4}">
                <adec:decorative xmlns:adec="http://schemas.microsoft.com/office/drawing/2017/decorative" val="0"/>
              </a:ext>
            </a:extLst>
          </p:cNvPr>
          <p:cNvSpPr txBox="1">
            <a:spLocks noGrp="1" noChangeArrowheads="1"/>
          </p:cNvSpPr>
          <p:nvPr>
            <p:ph type="title" idx="4294967295"/>
          </p:nvPr>
        </p:nvSpPr>
        <p:spPr bwMode="auto">
          <a:xfrm>
            <a:off x="438681" y="295163"/>
            <a:ext cx="9021376"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58738" algn="l"/>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Un cadre de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sz="4400" b="0" i="0" u="none" strike="noStrike" kern="1200" cap="none" spc="0" normalizeH="0" baseline="0" noProof="0" dirty="0">
                <a:ln>
                  <a:noFill/>
                </a:ln>
                <a:solidFill>
                  <a:schemeClr val="accent2"/>
                </a:solidFill>
                <a:effectLst/>
                <a:uLnTx/>
                <a:uFillTx/>
                <a:latin typeface="+mj-lt"/>
                <a:ea typeface="+mj-ea"/>
                <a:cs typeface="+mj-cs"/>
              </a:rPr>
              <a:t> bien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développé</a:t>
            </a:r>
            <a:r>
              <a:rPr kumimoji="0" lang="en-US" sz="4400" b="0" i="0" u="none" strike="noStrike" kern="1200" cap="none" spc="0" normalizeH="0" baseline="0" noProof="0" dirty="0">
                <a:ln>
                  <a:noFill/>
                </a:ln>
                <a:solidFill>
                  <a:schemeClr val="accent2"/>
                </a:solidFill>
                <a:effectLst/>
                <a:uLnTx/>
                <a:uFillTx/>
                <a:latin typeface="+mj-lt"/>
                <a:ea typeface="+mj-ea"/>
                <a:cs typeface="+mj-cs"/>
              </a:rPr>
              <a:t> </a:t>
            </a:r>
          </a:p>
        </p:txBody>
      </p:sp>
      <p:sp>
        <p:nvSpPr>
          <p:cNvPr id="43010" name="Rectangle 3" descr="Se fonde sur la recherche et l'analyse&#10;&#10;Reflète une pensée causale saine&#10;&#10;A des énoncés de résultats bien conçus&#10;&#10;Identifie les hypothèses critiques qui régissent les relations causales entre les résultats.&#10;&#10;Dépeint un projet qui peut être mis en œuvre et obtenir les résultats et l'impact souhaités (c'est-à-dire examiner et réfléchir). "/>
          <p:cNvSpPr>
            <a:spLocks noGrp="1" noChangeArrowheads="1"/>
          </p:cNvSpPr>
          <p:nvPr>
            <p:ph type="body" idx="1"/>
          </p:nvPr>
        </p:nvSpPr>
        <p:spPr>
          <a:xfrm>
            <a:off x="817418" y="1600199"/>
            <a:ext cx="10418618" cy="3465096"/>
          </a:xfrm>
        </p:spPr>
        <p:txBody>
          <a:bodyPr/>
          <a:lstStyle/>
          <a:p>
            <a:pPr marL="514350" indent="-514350">
              <a:buClr>
                <a:srgbClr val="800000"/>
              </a:buClr>
              <a:buFontTx/>
              <a:buAutoNum type="circleNumDbPlain"/>
            </a:pPr>
            <a:r>
              <a:rPr lang="en-US" altLang="en-US" dirty="0">
                <a:solidFill>
                  <a:srgbClr val="000000"/>
                </a:solidFill>
              </a:rPr>
              <a:t>Se </a:t>
            </a:r>
            <a:r>
              <a:rPr lang="en-US" altLang="en-US" dirty="0" err="1">
                <a:solidFill>
                  <a:srgbClr val="000000"/>
                </a:solidFill>
              </a:rPr>
              <a:t>fonde</a:t>
            </a:r>
            <a:r>
              <a:rPr lang="en-US" altLang="en-US" dirty="0">
                <a:solidFill>
                  <a:srgbClr val="000000"/>
                </a:solidFill>
              </a:rPr>
              <a:t> sur la </a:t>
            </a:r>
            <a:r>
              <a:rPr lang="en-US" altLang="en-US" b="1" dirty="0">
                <a:solidFill>
                  <a:srgbClr val="000000"/>
                </a:solidFill>
              </a:rPr>
              <a:t>recherche</a:t>
            </a:r>
            <a:r>
              <a:rPr lang="en-US" altLang="en-US" dirty="0">
                <a:solidFill>
                  <a:srgbClr val="000000"/>
                </a:solidFill>
              </a:rPr>
              <a:t> et </a:t>
            </a:r>
            <a:r>
              <a:rPr lang="en-US" altLang="en-US" dirty="0" err="1">
                <a:solidFill>
                  <a:srgbClr val="000000"/>
                </a:solidFill>
              </a:rPr>
              <a:t>l'analyse</a:t>
            </a:r>
            <a:endParaRPr lang="en-US" altLang="en-US" dirty="0">
              <a:solidFill>
                <a:srgbClr val="000000"/>
              </a:solidFill>
            </a:endParaRPr>
          </a:p>
          <a:p>
            <a:pPr marL="514350" indent="-514350">
              <a:buClr>
                <a:srgbClr val="800000"/>
              </a:buClr>
              <a:buFontTx/>
              <a:buAutoNum type="circleNumDbPlain"/>
            </a:pPr>
            <a:r>
              <a:rPr lang="en-US" altLang="en-US" dirty="0" err="1">
                <a:solidFill>
                  <a:srgbClr val="000000"/>
                </a:solidFill>
              </a:rPr>
              <a:t>Reflète</a:t>
            </a:r>
            <a:r>
              <a:rPr lang="en-US" altLang="en-US" dirty="0">
                <a:solidFill>
                  <a:srgbClr val="000000"/>
                </a:solidFill>
              </a:rPr>
              <a:t> </a:t>
            </a:r>
            <a:r>
              <a:rPr lang="en-US" altLang="en-US" dirty="0" err="1">
                <a:solidFill>
                  <a:srgbClr val="000000"/>
                </a:solidFill>
              </a:rPr>
              <a:t>une</a:t>
            </a:r>
            <a:r>
              <a:rPr lang="en-US" altLang="en-US" dirty="0">
                <a:solidFill>
                  <a:srgbClr val="000000"/>
                </a:solidFill>
              </a:rPr>
              <a:t> </a:t>
            </a:r>
            <a:r>
              <a:rPr lang="en-US" altLang="en-US" b="1" dirty="0">
                <a:solidFill>
                  <a:srgbClr val="000000"/>
                </a:solidFill>
              </a:rPr>
              <a:t>pensée </a:t>
            </a:r>
            <a:r>
              <a:rPr lang="en-US" altLang="en-US" b="1" dirty="0" err="1">
                <a:solidFill>
                  <a:srgbClr val="000000"/>
                </a:solidFill>
              </a:rPr>
              <a:t>causale</a:t>
            </a:r>
            <a:r>
              <a:rPr lang="en-US" altLang="en-US" b="1" dirty="0">
                <a:solidFill>
                  <a:srgbClr val="000000"/>
                </a:solidFill>
              </a:rPr>
              <a:t> </a:t>
            </a:r>
            <a:r>
              <a:rPr lang="en-US" altLang="en-US" dirty="0">
                <a:solidFill>
                  <a:srgbClr val="000000"/>
                </a:solidFill>
              </a:rPr>
              <a:t>saine</a:t>
            </a:r>
          </a:p>
          <a:p>
            <a:pPr marL="514350" indent="-514350">
              <a:buClr>
                <a:srgbClr val="800000"/>
              </a:buClr>
              <a:buFontTx/>
              <a:buAutoNum type="circleNumDbPlain"/>
            </a:pPr>
            <a:r>
              <a:rPr lang="en-US" altLang="en-US" dirty="0">
                <a:solidFill>
                  <a:srgbClr val="000000"/>
                </a:solidFill>
              </a:rPr>
              <a:t>A des </a:t>
            </a:r>
            <a:r>
              <a:rPr lang="en-US" altLang="en-US" dirty="0" err="1">
                <a:solidFill>
                  <a:srgbClr val="000000"/>
                </a:solidFill>
              </a:rPr>
              <a:t>énoncés</a:t>
            </a:r>
            <a:r>
              <a:rPr lang="en-US" altLang="en-US" dirty="0">
                <a:solidFill>
                  <a:srgbClr val="000000"/>
                </a:solidFill>
              </a:rPr>
              <a:t> de </a:t>
            </a:r>
            <a:r>
              <a:rPr lang="en-US" altLang="en-US" dirty="0" err="1">
                <a:solidFill>
                  <a:srgbClr val="000000"/>
                </a:solidFill>
              </a:rPr>
              <a:t>résultats</a:t>
            </a:r>
            <a:r>
              <a:rPr lang="en-US" altLang="en-US" dirty="0">
                <a:solidFill>
                  <a:srgbClr val="000000"/>
                </a:solidFill>
              </a:rPr>
              <a:t> </a:t>
            </a:r>
            <a:r>
              <a:rPr lang="en-US" altLang="en-US" b="1" dirty="0">
                <a:solidFill>
                  <a:srgbClr val="000000"/>
                </a:solidFill>
              </a:rPr>
              <a:t>bien </a:t>
            </a:r>
            <a:r>
              <a:rPr lang="en-US" altLang="en-US" b="1" dirty="0" err="1">
                <a:solidFill>
                  <a:srgbClr val="000000"/>
                </a:solidFill>
              </a:rPr>
              <a:t>conçus</a:t>
            </a:r>
            <a:endParaRPr lang="en-US" altLang="en-US" b="1" dirty="0">
              <a:solidFill>
                <a:srgbClr val="000000"/>
              </a:solidFill>
            </a:endParaRPr>
          </a:p>
          <a:p>
            <a:pPr marL="514350" indent="-514350">
              <a:buClr>
                <a:srgbClr val="800000"/>
              </a:buClr>
              <a:buFontTx/>
              <a:buAutoNum type="circleNumDbPlain"/>
            </a:pPr>
            <a:r>
              <a:rPr lang="en-US" altLang="en-US" dirty="0" err="1">
                <a:solidFill>
                  <a:srgbClr val="000000"/>
                </a:solidFill>
              </a:rPr>
              <a:t>Identifie</a:t>
            </a:r>
            <a:r>
              <a:rPr lang="en-US" altLang="en-US" dirty="0">
                <a:solidFill>
                  <a:srgbClr val="000000"/>
                </a:solidFill>
              </a:rPr>
              <a:t> les </a:t>
            </a:r>
            <a:r>
              <a:rPr lang="en-US" altLang="en-US" b="1" dirty="0" err="1">
                <a:solidFill>
                  <a:srgbClr val="000000"/>
                </a:solidFill>
              </a:rPr>
              <a:t>hypothèses</a:t>
            </a:r>
            <a:r>
              <a:rPr lang="en-US" altLang="en-US" b="1" dirty="0">
                <a:solidFill>
                  <a:srgbClr val="000000"/>
                </a:solidFill>
              </a:rPr>
              <a:t> critiques </a:t>
            </a:r>
            <a:r>
              <a:rPr lang="en-US" altLang="en-US" dirty="0">
                <a:solidFill>
                  <a:srgbClr val="000000"/>
                </a:solidFill>
              </a:rPr>
              <a:t>qui </a:t>
            </a:r>
            <a:r>
              <a:rPr lang="en-US" altLang="en-US" dirty="0" err="1">
                <a:solidFill>
                  <a:srgbClr val="000000"/>
                </a:solidFill>
              </a:rPr>
              <a:t>régissent</a:t>
            </a:r>
            <a:r>
              <a:rPr lang="en-US" altLang="en-US" dirty="0">
                <a:solidFill>
                  <a:srgbClr val="000000"/>
                </a:solidFill>
              </a:rPr>
              <a:t> les relations </a:t>
            </a:r>
            <a:r>
              <a:rPr lang="en-US" altLang="en-US" dirty="0" err="1">
                <a:solidFill>
                  <a:srgbClr val="000000"/>
                </a:solidFill>
              </a:rPr>
              <a:t>causales</a:t>
            </a:r>
            <a:r>
              <a:rPr lang="en-US" altLang="en-US" dirty="0">
                <a:solidFill>
                  <a:srgbClr val="000000"/>
                </a:solidFill>
              </a:rPr>
              <a:t> entre les </a:t>
            </a:r>
            <a:r>
              <a:rPr lang="en-US" altLang="en-US" dirty="0" err="1">
                <a:solidFill>
                  <a:srgbClr val="000000"/>
                </a:solidFill>
              </a:rPr>
              <a:t>résultats</a:t>
            </a:r>
            <a:r>
              <a:rPr lang="en-US" altLang="en-US" dirty="0">
                <a:solidFill>
                  <a:srgbClr val="000000"/>
                </a:solidFill>
              </a:rPr>
              <a:t>.</a:t>
            </a:r>
          </a:p>
          <a:p>
            <a:pPr marL="514350" indent="-514350">
              <a:buClr>
                <a:srgbClr val="800000"/>
              </a:buClr>
              <a:buFontTx/>
              <a:buAutoNum type="circleNumDbPlain"/>
            </a:pPr>
            <a:r>
              <a:rPr lang="en-US" altLang="en-US" dirty="0" err="1">
                <a:solidFill>
                  <a:srgbClr val="000000"/>
                </a:solidFill>
              </a:rPr>
              <a:t>Dépeint</a:t>
            </a:r>
            <a:r>
              <a:rPr lang="en-US" altLang="en-US" dirty="0">
                <a:solidFill>
                  <a:srgbClr val="000000"/>
                </a:solidFill>
              </a:rPr>
              <a:t> un </a:t>
            </a:r>
            <a:r>
              <a:rPr lang="en-US" altLang="en-US" dirty="0" err="1">
                <a:solidFill>
                  <a:srgbClr val="000000"/>
                </a:solidFill>
              </a:rPr>
              <a:t>projet</a:t>
            </a:r>
            <a:r>
              <a:rPr lang="en-US" altLang="en-US" dirty="0">
                <a:solidFill>
                  <a:srgbClr val="000000"/>
                </a:solidFill>
              </a:rPr>
              <a:t> qui </a:t>
            </a:r>
            <a:r>
              <a:rPr lang="en-US" altLang="en-US" dirty="0" err="1">
                <a:solidFill>
                  <a:srgbClr val="000000"/>
                </a:solidFill>
              </a:rPr>
              <a:t>peut</a:t>
            </a:r>
            <a:r>
              <a:rPr lang="en-US" altLang="en-US" dirty="0">
                <a:solidFill>
                  <a:srgbClr val="000000"/>
                </a:solidFill>
              </a:rPr>
              <a:t> </a:t>
            </a:r>
            <a:r>
              <a:rPr lang="en-US" altLang="en-US" dirty="0" err="1">
                <a:solidFill>
                  <a:srgbClr val="000000"/>
                </a:solidFill>
              </a:rPr>
              <a:t>être</a:t>
            </a:r>
            <a:r>
              <a:rPr lang="en-US" altLang="en-US" dirty="0">
                <a:solidFill>
                  <a:srgbClr val="000000"/>
                </a:solidFill>
              </a:rPr>
              <a:t> mis </a:t>
            </a:r>
            <a:r>
              <a:rPr lang="en-US" altLang="en-US" dirty="0" err="1">
                <a:solidFill>
                  <a:srgbClr val="000000"/>
                </a:solidFill>
              </a:rPr>
              <a:t>en</a:t>
            </a:r>
            <a:r>
              <a:rPr lang="en-US" altLang="en-US" dirty="0">
                <a:solidFill>
                  <a:srgbClr val="000000"/>
                </a:solidFill>
              </a:rPr>
              <a:t> </a:t>
            </a:r>
            <a:r>
              <a:rPr lang="en-US" altLang="en-US" dirty="0" err="1">
                <a:solidFill>
                  <a:srgbClr val="000000"/>
                </a:solidFill>
              </a:rPr>
              <a:t>œuvre</a:t>
            </a:r>
            <a:r>
              <a:rPr lang="en-US" altLang="en-US" dirty="0">
                <a:solidFill>
                  <a:srgbClr val="000000"/>
                </a:solidFill>
              </a:rPr>
              <a:t> et </a:t>
            </a:r>
            <a:r>
              <a:rPr lang="en-US" altLang="en-US" dirty="0" err="1">
                <a:solidFill>
                  <a:srgbClr val="000000"/>
                </a:solidFill>
              </a:rPr>
              <a:t>obtenir</a:t>
            </a:r>
            <a:r>
              <a:rPr lang="en-US" altLang="en-US" dirty="0">
                <a:solidFill>
                  <a:srgbClr val="000000"/>
                </a:solidFill>
              </a:rPr>
              <a:t> les </a:t>
            </a:r>
            <a:r>
              <a:rPr lang="en-US" altLang="en-US" b="1" dirty="0" err="1">
                <a:solidFill>
                  <a:srgbClr val="000000"/>
                </a:solidFill>
              </a:rPr>
              <a:t>résultats</a:t>
            </a:r>
            <a:r>
              <a:rPr lang="en-US" altLang="en-US" b="1" dirty="0">
                <a:solidFill>
                  <a:srgbClr val="000000"/>
                </a:solidFill>
              </a:rPr>
              <a:t> et </a:t>
            </a:r>
            <a:r>
              <a:rPr lang="en-US" altLang="en-US" b="1" dirty="0" err="1">
                <a:solidFill>
                  <a:srgbClr val="000000"/>
                </a:solidFill>
              </a:rPr>
              <a:t>l'impact</a:t>
            </a:r>
            <a:r>
              <a:rPr lang="en-US" altLang="en-US" b="1" dirty="0">
                <a:solidFill>
                  <a:srgbClr val="000000"/>
                </a:solidFill>
              </a:rPr>
              <a:t> </a:t>
            </a:r>
            <a:r>
              <a:rPr lang="en-US" altLang="en-US" b="1" dirty="0" err="1">
                <a:solidFill>
                  <a:srgbClr val="000000"/>
                </a:solidFill>
              </a:rPr>
              <a:t>souhaités</a:t>
            </a:r>
            <a:r>
              <a:rPr lang="en-US" altLang="en-US" b="1" dirty="0">
                <a:solidFill>
                  <a:srgbClr val="000000"/>
                </a:solidFill>
              </a:rPr>
              <a:t> </a:t>
            </a:r>
            <a:r>
              <a:rPr lang="en-US" altLang="en-US" dirty="0">
                <a:solidFill>
                  <a:srgbClr val="000000"/>
                </a:solidFill>
              </a:rPr>
              <a:t>(</a:t>
            </a:r>
            <a:r>
              <a:rPr lang="en-US" altLang="en-US" dirty="0" err="1">
                <a:solidFill>
                  <a:srgbClr val="000000"/>
                </a:solidFill>
              </a:rPr>
              <a:t>c'est</a:t>
            </a:r>
            <a:r>
              <a:rPr lang="en-US" altLang="en-US" dirty="0">
                <a:solidFill>
                  <a:srgbClr val="000000"/>
                </a:solidFill>
              </a:rPr>
              <a:t>-</a:t>
            </a:r>
            <a:r>
              <a:rPr lang="en-US" altLang="en-US" dirty="0" err="1">
                <a:solidFill>
                  <a:srgbClr val="000000"/>
                </a:solidFill>
              </a:rPr>
              <a:t>à</a:t>
            </a:r>
            <a:r>
              <a:rPr lang="en-US" altLang="en-US" dirty="0">
                <a:solidFill>
                  <a:srgbClr val="000000"/>
                </a:solidFill>
              </a:rPr>
              <a:t>-dire examiner et </a:t>
            </a:r>
            <a:r>
              <a:rPr lang="en-US" altLang="en-US" dirty="0" err="1">
                <a:solidFill>
                  <a:srgbClr val="000000"/>
                </a:solidFill>
              </a:rPr>
              <a:t>réfléchir</a:t>
            </a:r>
            <a:r>
              <a:rPr lang="en-US" altLang="en-US" dirty="0">
                <a:solidFill>
                  <a:srgbClr val="000000"/>
                </a:solidFill>
              </a:rPr>
              <a:t>). </a:t>
            </a:r>
          </a:p>
        </p:txBody>
      </p:sp>
      <p:sp>
        <p:nvSpPr>
          <p:cNvPr id="5" name="Footer Placeholder 2">
            <a:extLst>
              <a:ext uri="{FF2B5EF4-FFF2-40B4-BE49-F238E27FC236}">
                <a16:creationId xmlns:a16="http://schemas.microsoft.com/office/drawing/2014/main" id="{9DAF4592-46C3-4236-B8AB-0787AE3E71BB}"/>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55811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arn(inVertical)">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barn(inVertical)">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barn(inVertical)">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barn(inVertical)">
                                      <p:cBhvr>
                                        <p:cTn id="22" dur="5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Recherche et analyse&#10;&#10;Photo de gauche : tellurion&#10;&#10;Photo de droite : Une fille portant du bois de chauffage, regardant l'appareil photo"/>
          <p:cNvSpPr>
            <a:spLocks noGrp="1"/>
          </p:cNvSpPr>
          <p:nvPr>
            <p:ph type="title"/>
          </p:nvPr>
        </p:nvSpPr>
        <p:spPr>
          <a:xfrm>
            <a:off x="2209800" y="2747962"/>
            <a:ext cx="7772400" cy="1362075"/>
          </a:xfrm>
        </p:spPr>
        <p:txBody>
          <a:bodyPr>
            <a:normAutofit/>
          </a:bodyPr>
          <a:lstStyle/>
          <a:p>
            <a:r>
              <a:rPr lang="en-US" dirty="0"/>
              <a:t>Recherche et </a:t>
            </a:r>
            <a:r>
              <a:rPr lang="en-US" dirty="0" err="1"/>
              <a:t>analyse</a:t>
            </a:r>
            <a:endParaRPr lang="en-US" dirty="0"/>
          </a:p>
        </p:txBody>
      </p:sp>
    </p:spTree>
    <p:extLst>
      <p:ext uri="{BB962C8B-B14F-4D97-AF65-F5344CB8AC3E}">
        <p14:creationId xmlns:p14="http://schemas.microsoft.com/office/powerpoint/2010/main" val="27957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cherche et analyse"/>
          <p:cNvSpPr>
            <a:spLocks noGrp="1"/>
          </p:cNvSpPr>
          <p:nvPr>
            <p:ph type="title"/>
          </p:nvPr>
        </p:nvSpPr>
        <p:spPr>
          <a:xfrm>
            <a:off x="533398" y="265471"/>
            <a:ext cx="7978141" cy="792088"/>
          </a:xfrm>
        </p:spPr>
        <p:txBody>
          <a:bodyPr>
            <a:normAutofit/>
          </a:bodyPr>
          <a:lstStyle/>
          <a:p>
            <a:r>
              <a:rPr lang="en-US" dirty="0"/>
              <a:t>Recherche et </a:t>
            </a:r>
            <a:r>
              <a:rPr lang="en-US" dirty="0" err="1"/>
              <a:t>analyse</a:t>
            </a:r>
            <a:endParaRPr lang="en-US" dirty="0"/>
          </a:p>
        </p:txBody>
      </p:sp>
      <p:sp>
        <p:nvSpPr>
          <p:cNvPr id="7" name="Content Placeholder 6" descr="Les cadres de résultats doivent être basés sur des informations et des analyses solides et actuelles.&#10;&#10;Il est important de comprendre le contexte du pays, le secteur, les principales parties prenantes, les tendances passées, les défis et les succès actuels et passés, etc.">
            <a:extLst>
              <a:ext uri="{FF2B5EF4-FFF2-40B4-BE49-F238E27FC236}">
                <a16:creationId xmlns:a16="http://schemas.microsoft.com/office/drawing/2014/main" id="{70A7BB22-4B76-461E-9716-E281DFD37E55}"/>
              </a:ext>
            </a:extLst>
          </p:cNvPr>
          <p:cNvSpPr>
            <a:spLocks noGrp="1"/>
          </p:cNvSpPr>
          <p:nvPr>
            <p:ph idx="1"/>
          </p:nvPr>
        </p:nvSpPr>
        <p:spPr>
          <a:xfrm>
            <a:off x="533399" y="1422503"/>
            <a:ext cx="5371011" cy="3522476"/>
          </a:xfrm>
        </p:spPr>
        <p:txBody>
          <a:bodyPr/>
          <a:lstStyle/>
          <a:p>
            <a:r>
              <a:rPr lang="en-US" altLang="en-US" dirty="0">
                <a:solidFill>
                  <a:srgbClr val="000000"/>
                </a:solidFill>
              </a:rPr>
              <a:t>Les cadres de </a:t>
            </a:r>
            <a:r>
              <a:rPr lang="en-US" altLang="en-US" dirty="0" err="1">
                <a:solidFill>
                  <a:srgbClr val="000000"/>
                </a:solidFill>
              </a:rPr>
              <a:t>résultats</a:t>
            </a:r>
            <a:r>
              <a:rPr lang="en-US" altLang="en-US" dirty="0">
                <a:solidFill>
                  <a:srgbClr val="000000"/>
                </a:solidFill>
              </a:rPr>
              <a:t> </a:t>
            </a:r>
            <a:r>
              <a:rPr lang="en-US" altLang="en-US" dirty="0" err="1">
                <a:solidFill>
                  <a:srgbClr val="000000"/>
                </a:solidFill>
              </a:rPr>
              <a:t>doivent</a:t>
            </a:r>
            <a:r>
              <a:rPr lang="en-US" altLang="en-US" dirty="0">
                <a:solidFill>
                  <a:srgbClr val="000000"/>
                </a:solidFill>
              </a:rPr>
              <a:t> </a:t>
            </a:r>
            <a:r>
              <a:rPr lang="en-US" altLang="en-US" dirty="0" err="1">
                <a:solidFill>
                  <a:srgbClr val="000000"/>
                </a:solidFill>
              </a:rPr>
              <a:t>être</a:t>
            </a:r>
            <a:r>
              <a:rPr lang="en-US" altLang="en-US" dirty="0">
                <a:solidFill>
                  <a:srgbClr val="000000"/>
                </a:solidFill>
              </a:rPr>
              <a:t> </a:t>
            </a:r>
            <a:r>
              <a:rPr lang="en-US" altLang="en-US" dirty="0" err="1">
                <a:solidFill>
                  <a:srgbClr val="000000"/>
                </a:solidFill>
              </a:rPr>
              <a:t>basés</a:t>
            </a:r>
            <a:r>
              <a:rPr lang="en-US" altLang="en-US" dirty="0">
                <a:solidFill>
                  <a:srgbClr val="000000"/>
                </a:solidFill>
              </a:rPr>
              <a:t> sur des </a:t>
            </a:r>
            <a:r>
              <a:rPr lang="en-US" altLang="en-US" dirty="0" err="1">
                <a:solidFill>
                  <a:srgbClr val="000000"/>
                </a:solidFill>
              </a:rPr>
              <a:t>informations</a:t>
            </a:r>
            <a:r>
              <a:rPr lang="en-US" altLang="en-US" dirty="0">
                <a:solidFill>
                  <a:srgbClr val="000000"/>
                </a:solidFill>
              </a:rPr>
              <a:t> et des analyses </a:t>
            </a:r>
            <a:r>
              <a:rPr lang="en-US" altLang="en-US" dirty="0" err="1">
                <a:solidFill>
                  <a:srgbClr val="000000"/>
                </a:solidFill>
              </a:rPr>
              <a:t>solides</a:t>
            </a:r>
            <a:r>
              <a:rPr lang="en-US" altLang="en-US" dirty="0">
                <a:solidFill>
                  <a:srgbClr val="000000"/>
                </a:solidFill>
              </a:rPr>
              <a:t> et </a:t>
            </a:r>
            <a:r>
              <a:rPr lang="en-US" altLang="en-US" dirty="0" err="1">
                <a:solidFill>
                  <a:srgbClr val="000000"/>
                </a:solidFill>
              </a:rPr>
              <a:t>actuelles</a:t>
            </a:r>
            <a:r>
              <a:rPr lang="en-US" altLang="en-US" dirty="0">
                <a:solidFill>
                  <a:srgbClr val="000000"/>
                </a:solidFill>
              </a:rPr>
              <a:t>. </a:t>
            </a:r>
          </a:p>
          <a:p>
            <a:r>
              <a:rPr lang="en-US" altLang="en-US" dirty="0">
                <a:solidFill>
                  <a:srgbClr val="000000"/>
                </a:solidFill>
              </a:rPr>
              <a:t>Il </a:t>
            </a:r>
            <a:r>
              <a:rPr lang="en-US" altLang="en-US" dirty="0" err="1">
                <a:solidFill>
                  <a:srgbClr val="000000"/>
                </a:solidFill>
              </a:rPr>
              <a:t>est</a:t>
            </a:r>
            <a:r>
              <a:rPr lang="en-US" altLang="en-US" dirty="0">
                <a:solidFill>
                  <a:srgbClr val="000000"/>
                </a:solidFill>
              </a:rPr>
              <a:t> important de </a:t>
            </a:r>
            <a:r>
              <a:rPr lang="en-US" altLang="en-US" dirty="0" err="1">
                <a:solidFill>
                  <a:srgbClr val="000000"/>
                </a:solidFill>
              </a:rPr>
              <a:t>comprendre</a:t>
            </a:r>
            <a:r>
              <a:rPr lang="en-US" altLang="en-US" dirty="0">
                <a:solidFill>
                  <a:srgbClr val="000000"/>
                </a:solidFill>
              </a:rPr>
              <a:t> le </a:t>
            </a:r>
            <a:r>
              <a:rPr lang="en-US" altLang="en-US" dirty="0" err="1">
                <a:solidFill>
                  <a:srgbClr val="000000"/>
                </a:solidFill>
              </a:rPr>
              <a:t>contexte</a:t>
            </a:r>
            <a:r>
              <a:rPr lang="en-US" altLang="en-US" dirty="0">
                <a:solidFill>
                  <a:srgbClr val="000000"/>
                </a:solidFill>
              </a:rPr>
              <a:t> du pays, le </a:t>
            </a:r>
            <a:r>
              <a:rPr lang="en-US" altLang="en-US" dirty="0" err="1">
                <a:solidFill>
                  <a:srgbClr val="000000"/>
                </a:solidFill>
              </a:rPr>
              <a:t>secteur</a:t>
            </a:r>
            <a:r>
              <a:rPr lang="en-US" altLang="en-US" dirty="0">
                <a:solidFill>
                  <a:srgbClr val="000000"/>
                </a:solidFill>
              </a:rPr>
              <a:t>, les </a:t>
            </a:r>
            <a:r>
              <a:rPr lang="en-US" altLang="en-US" dirty="0" err="1">
                <a:solidFill>
                  <a:srgbClr val="000000"/>
                </a:solidFill>
              </a:rPr>
              <a:t>principales</a:t>
            </a:r>
            <a:r>
              <a:rPr lang="en-US" altLang="en-US" dirty="0">
                <a:solidFill>
                  <a:srgbClr val="000000"/>
                </a:solidFill>
              </a:rPr>
              <a:t> parties </a:t>
            </a:r>
            <a:r>
              <a:rPr lang="en-US" altLang="en-US" dirty="0" err="1">
                <a:solidFill>
                  <a:srgbClr val="000000"/>
                </a:solidFill>
              </a:rPr>
              <a:t>prenantes</a:t>
            </a:r>
            <a:r>
              <a:rPr lang="en-US" altLang="en-US" dirty="0">
                <a:solidFill>
                  <a:srgbClr val="000000"/>
                </a:solidFill>
              </a:rPr>
              <a:t>, les tendances </a:t>
            </a:r>
            <a:r>
              <a:rPr lang="en-US" altLang="en-US" dirty="0" err="1">
                <a:solidFill>
                  <a:srgbClr val="000000"/>
                </a:solidFill>
              </a:rPr>
              <a:t>passées</a:t>
            </a:r>
            <a:r>
              <a:rPr lang="en-US" altLang="en-US" dirty="0">
                <a:solidFill>
                  <a:srgbClr val="000000"/>
                </a:solidFill>
              </a:rPr>
              <a:t>, les </a:t>
            </a:r>
            <a:r>
              <a:rPr lang="en-US" altLang="en-US" dirty="0" err="1">
                <a:solidFill>
                  <a:srgbClr val="000000"/>
                </a:solidFill>
              </a:rPr>
              <a:t>défis</a:t>
            </a:r>
            <a:r>
              <a:rPr lang="en-US" altLang="en-US" dirty="0">
                <a:solidFill>
                  <a:srgbClr val="000000"/>
                </a:solidFill>
              </a:rPr>
              <a:t> et les succès </a:t>
            </a:r>
            <a:r>
              <a:rPr lang="en-US" altLang="en-US" dirty="0" err="1">
                <a:solidFill>
                  <a:srgbClr val="000000"/>
                </a:solidFill>
              </a:rPr>
              <a:t>actuels</a:t>
            </a:r>
            <a:r>
              <a:rPr lang="en-US" altLang="en-US" dirty="0">
                <a:solidFill>
                  <a:srgbClr val="000000"/>
                </a:solidFill>
              </a:rPr>
              <a:t> et </a:t>
            </a:r>
            <a:r>
              <a:rPr lang="en-US" altLang="en-US" dirty="0" err="1">
                <a:solidFill>
                  <a:srgbClr val="000000"/>
                </a:solidFill>
              </a:rPr>
              <a:t>passés</a:t>
            </a:r>
            <a:r>
              <a:rPr lang="en-US" altLang="en-US" dirty="0">
                <a:solidFill>
                  <a:srgbClr val="000000"/>
                </a:solidFill>
              </a:rPr>
              <a:t>, etc. </a:t>
            </a:r>
            <a:endParaRPr lang="en-US" altLang="en-US" b="1" dirty="0">
              <a:solidFill>
                <a:srgbClr val="000000"/>
              </a:solidFill>
            </a:endParaRPr>
          </a:p>
        </p:txBody>
      </p:sp>
      <p:pic>
        <p:nvPicPr>
          <p:cNvPr id="8" name="Picture 7">
            <a:extLst>
              <a:ext uri="{FF2B5EF4-FFF2-40B4-BE49-F238E27FC236}">
                <a16:creationId xmlns:a16="http://schemas.microsoft.com/office/drawing/2014/main" id="{0DCA5EAE-F27C-4ECE-8102-53CE20F97A8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5625"/>
          <a:stretch/>
        </p:blipFill>
        <p:spPr>
          <a:xfrm>
            <a:off x="6985819" y="1088923"/>
            <a:ext cx="3657600" cy="4114800"/>
          </a:xfrm>
          <a:prstGeom prst="rect">
            <a:avLst/>
          </a:prstGeom>
          <a:effectLst>
            <a:outerShdw blurRad="50800" dist="50800" dir="5400000" algn="ctr" rotWithShape="0">
              <a:schemeClr val="bg1">
                <a:lumMod val="75000"/>
                <a:alpha val="0"/>
              </a:schemeClr>
            </a:outerShdw>
          </a:effectLst>
        </p:spPr>
      </p:pic>
      <p:sp>
        <p:nvSpPr>
          <p:cNvPr id="6" name="Footer Placeholder 2">
            <a:extLst>
              <a:ext uri="{FF2B5EF4-FFF2-40B4-BE49-F238E27FC236}">
                <a16:creationId xmlns:a16="http://schemas.microsoft.com/office/drawing/2014/main" id="{067F778E-5C94-42DC-B4EB-28B498BF4A5C}"/>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77388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cherche et analyse"/>
          <p:cNvSpPr>
            <a:spLocks noGrp="1"/>
          </p:cNvSpPr>
          <p:nvPr>
            <p:ph type="title"/>
          </p:nvPr>
        </p:nvSpPr>
        <p:spPr>
          <a:xfrm>
            <a:off x="281940" y="0"/>
            <a:ext cx="8229600" cy="792088"/>
          </a:xfrm>
        </p:spPr>
        <p:txBody>
          <a:bodyPr>
            <a:normAutofit/>
          </a:bodyPr>
          <a:lstStyle/>
          <a:p>
            <a:r>
              <a:rPr lang="en-US" dirty="0"/>
              <a:t>Recherche et </a:t>
            </a:r>
            <a:r>
              <a:rPr lang="en-US" dirty="0" err="1"/>
              <a:t>analyse</a:t>
            </a:r>
            <a:endParaRPr lang="en-US" dirty="0"/>
          </a:p>
        </p:txBody>
      </p:sp>
      <p:pic>
        <p:nvPicPr>
          <p:cNvPr id="11" name="Picture 10" descr="Lorsqu'on envisage une recherche, il est important de comprendre &quot;pourquoi elle est nécessaire&quot;.&#10;L'objectif principal est de mieux cerner le problème central à traiter ainsi que les causes profondes et les facteurs qui pourraient échapper au contrôle du projet. &#10;Un autre objectif de la recherche est d'identifier les principales parties prenantes qui bénéficieront du projet et celles qui peuvent influencer positivement ou négativement les résultats du projet&#10;La deuxième question est : &quot;Sur quoi faut-il faire des recherches ?&quot; &#10;Voici quelques exemples d'éléments à rechercher :&#10;aspects contextuels incluant les besoins des populations cibles, détails sur l'environnement opérationnel actuel, priorités pertinentes des partenaires et/ou des gouvernements.&#10;Considérations socio-économiques des communautés. &#10;Les capacités locales de la population et des organisations qui pourraient affecter la mise en œuvre.&#10;Il peut également être utile de rechercher le travail d'autres bailleurs de fonds et organisations dans la région qui peuvent être mis à profit pour améliorer les résultats du projet et/ou aider à atténuer les risques.&#10;&#10;La dernière question est &quot;Comment mener la recherche ?&quot;&#10;Il existe de nombreuses façons de mener une recherche, par exemple en réalisant des évaluations des besoins, des analyses situationnelles, des analyses du champ de forces, en développant un arbre des problèmes, des analyses de genre, des analyses de durabilité, des études de prévalence basées sur des caractéristiques qualitatives, et en réalisant des études d'emploi du temps. Nous aborderons certains de ces exemples plus en détail dans les diapositives suivantes.&#10;Les informations peuvent également être recueillies auprès des principales parties prenantes, des responsables gouvernementaux ou des partenaires de mise en œuvre concernés. &#10;Enfin, n'oubliez pas d'utiliser les évaluations antérieures ou d'autres études pertinentes réalisées par le DOL ou d'autres donateurs/partenaires (par exemple, l'UNICEF, la BM, les universités, etc.) comme recherche pour informer la conception du RF.">
            <a:extLst>
              <a:ext uri="{FF2B5EF4-FFF2-40B4-BE49-F238E27FC236}">
                <a16:creationId xmlns:a16="http://schemas.microsoft.com/office/drawing/2014/main" id="{54A313CD-D80C-9A78-843B-12E464854AFB}"/>
              </a:ext>
            </a:extLst>
          </p:cNvPr>
          <p:cNvPicPr>
            <a:picLocks noChangeAspect="1"/>
          </p:cNvPicPr>
          <p:nvPr/>
        </p:nvPicPr>
        <p:blipFill>
          <a:blip r:embed="rId3"/>
          <a:stretch>
            <a:fillRect/>
          </a:stretch>
        </p:blipFill>
        <p:spPr>
          <a:xfrm>
            <a:off x="684028" y="830430"/>
            <a:ext cx="10823944" cy="5463899"/>
          </a:xfrm>
          <a:prstGeom prst="rect">
            <a:avLst/>
          </a:prstGeom>
        </p:spPr>
      </p:pic>
      <p:sp>
        <p:nvSpPr>
          <p:cNvPr id="6" name="Footer Placeholder 2">
            <a:extLst>
              <a:ext uri="{FF2B5EF4-FFF2-40B4-BE49-F238E27FC236}">
                <a16:creationId xmlns:a16="http://schemas.microsoft.com/office/drawing/2014/main" id="{067F778E-5C94-42DC-B4EB-28B498BF4A5C}"/>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1503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érie de cours de formation M&amp;E">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Série de </a:t>
            </a:r>
            <a:r>
              <a:rPr lang="en-US" dirty="0" err="1"/>
              <a:t>cours</a:t>
            </a:r>
            <a:r>
              <a:rPr lang="en-US" dirty="0"/>
              <a:t> de formation M&amp;E</a:t>
            </a:r>
          </a:p>
        </p:txBody>
      </p:sp>
      <p:sp>
        <p:nvSpPr>
          <p:cNvPr id="4" name="TextBox 3" descr="Six Courses">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1. Introduction à la gestion axée sur les résultats&#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a typeface="Calibri" panose="020F0502020204030204" pitchFamily="34" charset="0"/>
              </a:rPr>
              <a:t>Introduction </a:t>
            </a:r>
            <a:r>
              <a:rPr lang="en-US" sz="1800" dirty="0" err="1">
                <a:ea typeface="Calibri" panose="020F0502020204030204" pitchFamily="34" charset="0"/>
              </a:rPr>
              <a:t>à</a:t>
            </a:r>
            <a:r>
              <a:rPr lang="en-US" sz="1800" dirty="0">
                <a:ea typeface="Calibri" panose="020F0502020204030204" pitchFamily="34" charset="0"/>
              </a:rPr>
              <a:t> la gestion </a:t>
            </a:r>
            <a:r>
              <a:rPr lang="en-US" sz="1800" dirty="0" err="1">
                <a:ea typeface="Calibri" panose="020F0502020204030204" pitchFamily="34" charset="0"/>
              </a:rPr>
              <a:t>axée</a:t>
            </a:r>
            <a:r>
              <a:rPr lang="en-US" sz="1800" dirty="0">
                <a:ea typeface="Calibri" panose="020F0502020204030204" pitchFamily="34" charset="0"/>
              </a:rPr>
              <a:t> sur les </a:t>
            </a:r>
            <a:r>
              <a:rPr lang="en-US" sz="1800" dirty="0" err="1">
                <a:ea typeface="Calibri" panose="020F0502020204030204" pitchFamily="34" charset="0"/>
              </a:rPr>
              <a:t>résultats</a:t>
            </a:r>
            <a:endParaRPr lang="en-US" sz="1800" dirty="0"/>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descr="2. Concevoir des cadres de résultats">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b="1" dirty="0"/>
              <a:t>2. </a:t>
            </a:r>
            <a:r>
              <a:rPr lang="en-US" sz="1800" b="1" dirty="0" err="1"/>
              <a:t>Concevoir</a:t>
            </a:r>
            <a:r>
              <a:rPr lang="en-US" sz="1800" b="1" dirty="0"/>
              <a:t> des cadres de </a:t>
            </a:r>
            <a:r>
              <a:rPr lang="en-US" sz="1800" b="1" dirty="0" err="1"/>
              <a:t>résultats</a:t>
            </a:r>
            <a:r>
              <a:rPr lang="en-US" sz="1800" b="1" dirty="0"/>
              <a:t> </a:t>
            </a:r>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descr="3. Conception et définition des indicateurs de performance">
            <a:extLst>
              <a:ext uri="{FF2B5EF4-FFF2-40B4-BE49-F238E27FC236}">
                <a16:creationId xmlns:a16="http://schemas.microsoft.com/office/drawing/2014/main" id="{0D022313-6D00-4027-97DD-AC3D17FF533E}"/>
              </a:ext>
            </a:extLst>
          </p:cNvPr>
          <p:cNvSpPr txBox="1">
            <a:spLocks/>
          </p:cNvSpPr>
          <p:nvPr/>
        </p:nvSpPr>
        <p:spPr>
          <a:xfrm>
            <a:off x="4317336" y="2699074"/>
            <a:ext cx="1656942"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Conception et </a:t>
            </a:r>
            <a:r>
              <a:rPr lang="en-US" sz="1800" dirty="0" err="1"/>
              <a:t>définition</a:t>
            </a:r>
            <a:r>
              <a:rPr lang="en-US" sz="1800" dirty="0"/>
              <a:t> des </a:t>
            </a:r>
            <a:r>
              <a:rPr lang="en-US" sz="1800" dirty="0" err="1"/>
              <a:t>indicateurs</a:t>
            </a:r>
            <a:r>
              <a:rPr lang="en-US" sz="1800" dirty="0"/>
              <a:t> de performance </a:t>
            </a:r>
          </a:p>
          <a:p>
            <a:pPr marL="0" indent="0" algn="ctr">
              <a:buNone/>
            </a:pPr>
            <a:endParaRPr lang="en-US" sz="1800" dirty="0"/>
          </a:p>
          <a:p>
            <a:pPr marL="0" indent="0" algn="ctr">
              <a:buNone/>
            </a:pPr>
            <a:endParaRPr lang="en-US" sz="1800" dirty="0"/>
          </a:p>
          <a:p>
            <a:pPr marL="0" indent="0" algn="ctr">
              <a:buNone/>
            </a:pPr>
            <a:r>
              <a:rPr lang="en-US"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4. Développer des outils de collecte de données">
            <a:extLst>
              <a:ext uri="{FF2B5EF4-FFF2-40B4-BE49-F238E27FC236}">
                <a16:creationId xmlns:a16="http://schemas.microsoft.com/office/drawing/2014/main" id="{CDF6F01E-44A2-40E0-8868-AE291630CDA8}"/>
              </a:ext>
            </a:extLst>
          </p:cNvPr>
          <p:cNvSpPr txBox="1">
            <a:spLocks/>
          </p:cNvSpPr>
          <p:nvPr/>
        </p:nvSpPr>
        <p:spPr>
          <a:xfrm>
            <a:off x="6410365" y="3440712"/>
            <a:ext cx="1450524"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err="1"/>
              <a:t>Développer</a:t>
            </a:r>
            <a:r>
              <a:rPr lang="en-US" sz="1800" dirty="0"/>
              <a:t> des </a:t>
            </a:r>
            <a:r>
              <a:rPr lang="en-US" sz="1800" dirty="0" err="1"/>
              <a:t>outils</a:t>
            </a:r>
            <a:r>
              <a:rPr lang="en-US" sz="1800" dirty="0"/>
              <a:t> de </a:t>
            </a:r>
            <a:r>
              <a:rPr lang="en-US" sz="1800" dirty="0" err="1"/>
              <a:t>collecte</a:t>
            </a:r>
            <a:r>
              <a:rPr lang="en-US" sz="1800" dirty="0"/>
              <a:t> de </a:t>
            </a:r>
            <a:r>
              <a:rPr lang="en-US" sz="1800" dirty="0" err="1"/>
              <a:t>données</a:t>
            </a:r>
            <a:r>
              <a:rPr lang="en-US" sz="1800" dirty="0"/>
              <a:t> </a:t>
            </a:r>
          </a:p>
          <a:p>
            <a:pPr marL="0" indent="0" algn="ctr">
              <a:buNone/>
            </a:pP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descr="5. Fixer les valeurs de référence et les objectifs des indicateurs">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a typeface="Calibri" panose="020F0502020204030204" pitchFamily="34" charset="0"/>
              </a:rPr>
              <a:t>Fixer les </a:t>
            </a:r>
            <a:r>
              <a:rPr lang="en-US" sz="1800" dirty="0" err="1">
                <a:ea typeface="Calibri" panose="020F0502020204030204" pitchFamily="34" charset="0"/>
              </a:rPr>
              <a:t>valeurs</a:t>
            </a:r>
            <a:r>
              <a:rPr lang="en-US" sz="1800" dirty="0">
                <a:ea typeface="Calibri" panose="020F0502020204030204" pitchFamily="34" charset="0"/>
              </a:rPr>
              <a:t> de </a:t>
            </a:r>
            <a:r>
              <a:rPr lang="en-US" sz="1800" dirty="0" err="1">
                <a:ea typeface="Calibri" panose="020F0502020204030204" pitchFamily="34" charset="0"/>
              </a:rPr>
              <a:t>référence</a:t>
            </a:r>
            <a:r>
              <a:rPr lang="en-US" sz="1800" dirty="0">
                <a:ea typeface="Calibri" panose="020F0502020204030204" pitchFamily="34" charset="0"/>
              </a:rPr>
              <a:t> et les </a:t>
            </a:r>
            <a:r>
              <a:rPr lang="en-US" sz="1800" dirty="0" err="1">
                <a:ea typeface="Calibri" panose="020F0502020204030204" pitchFamily="34" charset="0"/>
              </a:rPr>
              <a:t>objectifs</a:t>
            </a:r>
            <a:r>
              <a:rPr lang="en-US" sz="1800" dirty="0">
                <a:ea typeface="Calibri" panose="020F0502020204030204" pitchFamily="34" charset="0"/>
              </a:rPr>
              <a:t> des </a:t>
            </a:r>
            <a:r>
              <a:rPr lang="en-US" sz="1800" dirty="0" err="1">
                <a:ea typeface="Calibri" panose="020F0502020204030204" pitchFamily="34" charset="0"/>
              </a:rPr>
              <a:t>indicateurs</a:t>
            </a:r>
            <a:r>
              <a:rPr lang="en-US"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descr="6. Utilisation des données pour l'amélioration des projets">
            <a:extLst>
              <a:ext uri="{FF2B5EF4-FFF2-40B4-BE49-F238E27FC236}">
                <a16:creationId xmlns:a16="http://schemas.microsoft.com/office/drawing/2014/main" id="{6F3DD347-2F55-4D87-BF63-9F3DFBD27493}"/>
              </a:ext>
            </a:extLst>
          </p:cNvPr>
          <p:cNvSpPr txBox="1">
            <a:spLocks/>
          </p:cNvSpPr>
          <p:nvPr/>
        </p:nvSpPr>
        <p:spPr>
          <a:xfrm>
            <a:off x="10291254" y="5043034"/>
            <a:ext cx="1642441" cy="130566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err="1">
                <a:ea typeface="Calibri" panose="020F0502020204030204" pitchFamily="34" charset="0"/>
              </a:rPr>
              <a:t>Utilisation</a:t>
            </a:r>
            <a:r>
              <a:rPr lang="en-US" sz="1800" dirty="0">
                <a:ea typeface="Calibri" panose="020F0502020204030204" pitchFamily="34" charset="0"/>
              </a:rPr>
              <a:t> des </a:t>
            </a:r>
            <a:r>
              <a:rPr lang="en-US" sz="1800" dirty="0" err="1">
                <a:ea typeface="Calibri" panose="020F0502020204030204" pitchFamily="34" charset="0"/>
              </a:rPr>
              <a:t>données</a:t>
            </a:r>
            <a:r>
              <a:rPr lang="en-US" sz="1800" dirty="0">
                <a:ea typeface="Calibri" panose="020F0502020204030204" pitchFamily="34" charset="0"/>
              </a:rPr>
              <a:t> pour </a:t>
            </a:r>
            <a:r>
              <a:rPr lang="en-US" sz="1800" dirty="0" err="1">
                <a:ea typeface="Calibri" panose="020F0502020204030204" pitchFamily="34" charset="0"/>
              </a:rPr>
              <a:t>l'amélioration</a:t>
            </a:r>
            <a:r>
              <a:rPr lang="en-US" sz="1800" dirty="0">
                <a:ea typeface="Calibri" panose="020F0502020204030204" pitchFamily="34" charset="0"/>
              </a:rPr>
              <a:t> des </a:t>
            </a:r>
            <a:r>
              <a:rPr lang="en-US" sz="1800" dirty="0" err="1">
                <a:ea typeface="Calibri" panose="020F0502020204030204" pitchFamily="34" charset="0"/>
              </a:rPr>
              <a:t>projets</a:t>
            </a:r>
            <a:endParaRPr lang="en-US" sz="1800" dirty="0">
              <a:ea typeface="Calibri" panose="020F0502020204030204" pitchFamily="34" charset="0"/>
            </a:endParaRPr>
          </a:p>
          <a:p>
            <a:pPr marL="0" indent="0" algn="ctr">
              <a:buNone/>
            </a:pPr>
            <a:endParaRPr lang="en-US" sz="1800" dirty="0">
              <a:ea typeface="Calibri" panose="020F0502020204030204" pitchFamily="34" charset="0"/>
            </a:endParaRPr>
          </a:p>
          <a:p>
            <a:pPr marL="0" indent="0" algn="ctr">
              <a:buNone/>
            </a:pPr>
            <a:endParaRPr lang="en-US" sz="1800" dirty="0">
              <a:ea typeface="Calibri" panose="020F0502020204030204" pitchFamily="34" charset="0"/>
            </a:endParaRPr>
          </a:p>
          <a:p>
            <a:pPr marL="0" indent="0" algn="ctr">
              <a:buNone/>
            </a:pPr>
            <a:r>
              <a:rPr lang="en-US" sz="1800" dirty="0"/>
              <a:t> </a:t>
            </a:r>
          </a:p>
        </p:txBody>
      </p:sp>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812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d'analyse : Arbre des problèmes"/>
          <p:cNvSpPr>
            <a:spLocks noGrp="1"/>
          </p:cNvSpPr>
          <p:nvPr>
            <p:ph type="title"/>
          </p:nvPr>
        </p:nvSpPr>
        <p:spPr>
          <a:xfrm>
            <a:off x="489373" y="157985"/>
            <a:ext cx="9418320" cy="1052736"/>
          </a:xfrm>
        </p:spPr>
        <p:txBody>
          <a:bodyPr>
            <a:normAutofit/>
          </a:bodyPr>
          <a:lstStyle/>
          <a:p>
            <a:r>
              <a:rPr lang="en-US" dirty="0"/>
              <a:t>Types </a:t>
            </a:r>
            <a:r>
              <a:rPr lang="en-US" dirty="0" err="1"/>
              <a:t>d'analyse</a:t>
            </a:r>
            <a:r>
              <a:rPr lang="en-US" dirty="0"/>
              <a:t> : </a:t>
            </a:r>
            <a:r>
              <a:rPr lang="en-US" dirty="0" err="1"/>
              <a:t>Arbre</a:t>
            </a:r>
            <a:r>
              <a:rPr lang="en-US" dirty="0"/>
              <a:t> des </a:t>
            </a:r>
            <a:r>
              <a:rPr lang="en-US" dirty="0" err="1"/>
              <a:t>problèmes</a:t>
            </a:r>
            <a:endParaRPr lang="en-US" dirty="0"/>
          </a:p>
        </p:txBody>
      </p:sp>
      <p:sp>
        <p:nvSpPr>
          <p:cNvPr id="3" name="Content Placeholder 2" descr="Permet de s'assurer que la conception du projet aborde le problème central et les causes profondes.&#10;Aide à visualiser les relations de cause à effet.&#10;Bon exercice à faire en groupe"/>
          <p:cNvSpPr>
            <a:spLocks noGrp="1"/>
          </p:cNvSpPr>
          <p:nvPr>
            <p:ph idx="1"/>
          </p:nvPr>
        </p:nvSpPr>
        <p:spPr>
          <a:xfrm>
            <a:off x="489373" y="1601416"/>
            <a:ext cx="5319542" cy="3897016"/>
          </a:xfrm>
        </p:spPr>
        <p:txBody>
          <a:bodyPr>
            <a:normAutofit/>
          </a:bodyPr>
          <a:lstStyle/>
          <a:p>
            <a:r>
              <a:rPr lang="en-US" sz="3200" dirty="0" err="1"/>
              <a:t>Permet</a:t>
            </a:r>
            <a:r>
              <a:rPr lang="en-US" sz="3200" dirty="0"/>
              <a:t> de </a:t>
            </a:r>
            <a:r>
              <a:rPr lang="en-US" sz="3200" dirty="0" err="1"/>
              <a:t>s'assurer</a:t>
            </a:r>
            <a:r>
              <a:rPr lang="en-US" sz="3200" dirty="0"/>
              <a:t> que la conception du </a:t>
            </a:r>
            <a:r>
              <a:rPr lang="en-US" sz="3200" dirty="0" err="1"/>
              <a:t>projet</a:t>
            </a:r>
            <a:r>
              <a:rPr lang="en-US" sz="3200" dirty="0"/>
              <a:t> </a:t>
            </a:r>
            <a:r>
              <a:rPr lang="en-US" sz="3200" dirty="0" err="1"/>
              <a:t>aborde</a:t>
            </a:r>
            <a:r>
              <a:rPr lang="en-US" sz="3200" dirty="0"/>
              <a:t> le </a:t>
            </a:r>
            <a:r>
              <a:rPr lang="en-US" sz="3200" dirty="0" err="1"/>
              <a:t>problème</a:t>
            </a:r>
            <a:r>
              <a:rPr lang="en-US" sz="3200" dirty="0"/>
              <a:t> central et les causes profondes.</a:t>
            </a:r>
          </a:p>
          <a:p>
            <a:r>
              <a:rPr lang="en-US" sz="3200" dirty="0"/>
              <a:t>Aide </a:t>
            </a:r>
            <a:r>
              <a:rPr lang="en-US" sz="3200" dirty="0" err="1"/>
              <a:t>à</a:t>
            </a:r>
            <a:r>
              <a:rPr lang="en-US" sz="3200" dirty="0"/>
              <a:t> </a:t>
            </a:r>
            <a:r>
              <a:rPr lang="en-US" sz="3200" dirty="0" err="1"/>
              <a:t>visualiser</a:t>
            </a:r>
            <a:r>
              <a:rPr lang="en-US" sz="3200" dirty="0"/>
              <a:t> les relations de cause </a:t>
            </a:r>
            <a:r>
              <a:rPr lang="en-US" sz="3200" dirty="0" err="1"/>
              <a:t>à</a:t>
            </a:r>
            <a:r>
              <a:rPr lang="en-US" sz="3200" dirty="0"/>
              <a:t> </a:t>
            </a:r>
            <a:r>
              <a:rPr lang="en-US" sz="3200" dirty="0" err="1"/>
              <a:t>effet</a:t>
            </a:r>
            <a:r>
              <a:rPr lang="en-US" sz="3200" dirty="0"/>
              <a:t>.</a:t>
            </a:r>
          </a:p>
          <a:p>
            <a:r>
              <a:rPr lang="en-US" sz="3200" dirty="0"/>
              <a:t>Bon </a:t>
            </a:r>
            <a:r>
              <a:rPr lang="en-US" sz="3200" dirty="0" err="1"/>
              <a:t>exercice</a:t>
            </a:r>
            <a:r>
              <a:rPr lang="en-US" sz="3200" dirty="0"/>
              <a:t> </a:t>
            </a:r>
            <a:r>
              <a:rPr lang="en-US" sz="3200" dirty="0" err="1"/>
              <a:t>à</a:t>
            </a:r>
            <a:r>
              <a:rPr lang="en-US" sz="3200" dirty="0"/>
              <a:t> faire </a:t>
            </a:r>
            <a:r>
              <a:rPr lang="en-US" sz="3200" dirty="0" err="1"/>
              <a:t>en</a:t>
            </a:r>
            <a:r>
              <a:rPr lang="en-US" sz="3200" dirty="0"/>
              <a:t> </a:t>
            </a:r>
            <a:r>
              <a:rPr lang="en-US" sz="3200" dirty="0" err="1"/>
              <a:t>groupe</a:t>
            </a:r>
            <a:endParaRPr lang="en-US" dirty="0"/>
          </a:p>
        </p:txBody>
      </p:sp>
      <p:grpSp>
        <p:nvGrpSpPr>
          <p:cNvPr id="4" name="Group 3" descr="Il s'agit d'un arbre à problèmes qui identifie le problème central et les causes profondes auxquels le projet doit s'attaquer et qui aide à visualiser les relations de cause à effet.">
            <a:extLst>
              <a:ext uri="{FF2B5EF4-FFF2-40B4-BE49-F238E27FC236}">
                <a16:creationId xmlns:a16="http://schemas.microsoft.com/office/drawing/2014/main" id="{8FAEAAD4-CFB0-0A55-49BF-E3187256AA4F}"/>
              </a:ext>
            </a:extLst>
          </p:cNvPr>
          <p:cNvGrpSpPr/>
          <p:nvPr/>
        </p:nvGrpSpPr>
        <p:grpSpPr>
          <a:xfrm>
            <a:off x="6893770" y="416572"/>
            <a:ext cx="5565304" cy="5791167"/>
            <a:chOff x="6845643" y="568456"/>
            <a:chExt cx="5565304" cy="5791167"/>
          </a:xfrm>
        </p:grpSpPr>
        <p:sp>
          <p:nvSpPr>
            <p:cNvPr id="40" name="TextBox 39">
              <a:extLst>
                <a:ext uri="{FF2B5EF4-FFF2-40B4-BE49-F238E27FC236}">
                  <a16:creationId xmlns:a16="http://schemas.microsoft.com/office/drawing/2014/main" id="{425BC953-6FF7-4930-BC70-F0F8791C4CA7}"/>
                </a:ext>
              </a:extLst>
            </p:cNvPr>
            <p:cNvSpPr txBox="1"/>
            <p:nvPr/>
          </p:nvSpPr>
          <p:spPr>
            <a:xfrm>
              <a:off x="6981372" y="6082624"/>
              <a:ext cx="4572000" cy="276999"/>
            </a:xfrm>
            <a:prstGeom prst="rect">
              <a:avLst/>
            </a:prstGeom>
            <a:noFill/>
          </p:spPr>
          <p:txBody>
            <a:bodyPr wrap="square" rtlCol="0">
              <a:spAutoFit/>
            </a:bodyPr>
            <a:lstStyle/>
            <a:p>
              <a:r>
                <a:rPr lang="en-US" sz="1200" dirty="0">
                  <a:solidFill>
                    <a:schemeClr val="accent5">
                      <a:lumMod val="50000"/>
                    </a:schemeClr>
                  </a:solidFill>
                </a:rPr>
                <a:t>Image: Lingos, “Project Management for Development Professionals I.”</a:t>
              </a:r>
            </a:p>
          </p:txBody>
        </p:sp>
        <p:pic>
          <p:nvPicPr>
            <p:cNvPr id="22" name="Picture 2" descr="C:\Users\kholt\AppData\Local\Microsoft\Windows\Temporary Internet Files\Content.IE5\ZNP918LP\MC900437202[1].jpg">
              <a:extLst>
                <a:ext uri="{FF2B5EF4-FFF2-40B4-BE49-F238E27FC236}">
                  <a16:creationId xmlns:a16="http://schemas.microsoft.com/office/drawing/2014/main" id="{0A91A9B6-1FAD-4808-BA13-0118BABAAD2F}"/>
                </a:ext>
              </a:extLst>
            </p:cNvPr>
            <p:cNvPicPr>
              <a:picLocks noChangeAspect="1" noChangeArrowheads="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6845643" y="568456"/>
              <a:ext cx="5565304" cy="562773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11">
              <a:extLst>
                <a:ext uri="{FF2B5EF4-FFF2-40B4-BE49-F238E27FC236}">
                  <a16:creationId xmlns:a16="http://schemas.microsoft.com/office/drawing/2014/main" id="{E95D6772-1304-4B7F-B834-2A58D917C68D}"/>
                </a:ext>
              </a:extLst>
            </p:cNvPr>
            <p:cNvSpPr/>
            <p:nvPr/>
          </p:nvSpPr>
          <p:spPr>
            <a:xfrm>
              <a:off x="8868636" y="2984671"/>
              <a:ext cx="1413284"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PROBLÈME DE BASE</a:t>
              </a:r>
            </a:p>
          </p:txBody>
        </p:sp>
        <p:sp>
          <p:nvSpPr>
            <p:cNvPr id="24" name="Rounded Rectangle 12">
              <a:extLst>
                <a:ext uri="{FF2B5EF4-FFF2-40B4-BE49-F238E27FC236}">
                  <a16:creationId xmlns:a16="http://schemas.microsoft.com/office/drawing/2014/main" id="{F6BD2EAA-4F45-4CB7-BBFF-01964ACC1AA0}"/>
                </a:ext>
              </a:extLst>
            </p:cNvPr>
            <p:cNvSpPr/>
            <p:nvPr/>
          </p:nvSpPr>
          <p:spPr>
            <a:xfrm>
              <a:off x="10281920"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black"/>
                  </a:solidFill>
                </a:rPr>
                <a:t>Effet</a:t>
              </a:r>
              <a:endParaRPr lang="en-US" b="1" dirty="0">
                <a:solidFill>
                  <a:prstClr val="black"/>
                </a:solidFill>
              </a:endParaRPr>
            </a:p>
            <a:p>
              <a:pPr algn="ctr"/>
              <a:r>
                <a:rPr lang="en-US" b="1" dirty="0">
                  <a:solidFill>
                    <a:prstClr val="black"/>
                  </a:solidFill>
                </a:rPr>
                <a:t>Direct</a:t>
              </a:r>
            </a:p>
          </p:txBody>
        </p:sp>
        <p:sp>
          <p:nvSpPr>
            <p:cNvPr id="25" name="Rounded Rectangle 13">
              <a:extLst>
                <a:ext uri="{FF2B5EF4-FFF2-40B4-BE49-F238E27FC236}">
                  <a16:creationId xmlns:a16="http://schemas.microsoft.com/office/drawing/2014/main" id="{34FF92F9-0768-4E12-AF8C-EC0BFB13E8F8}"/>
                </a:ext>
              </a:extLst>
            </p:cNvPr>
            <p:cNvSpPr/>
            <p:nvPr/>
          </p:nvSpPr>
          <p:spPr>
            <a:xfrm>
              <a:off x="8960076"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black"/>
                  </a:solidFill>
                </a:rPr>
                <a:t>Effet</a:t>
              </a:r>
              <a:endParaRPr lang="en-US" b="1" dirty="0">
                <a:solidFill>
                  <a:prstClr val="black"/>
                </a:solidFill>
              </a:endParaRPr>
            </a:p>
            <a:p>
              <a:pPr algn="ctr"/>
              <a:r>
                <a:rPr lang="en-US" b="1" dirty="0">
                  <a:solidFill>
                    <a:prstClr val="black"/>
                  </a:solidFill>
                </a:rPr>
                <a:t>Direct</a:t>
              </a:r>
            </a:p>
          </p:txBody>
        </p:sp>
        <p:sp>
          <p:nvSpPr>
            <p:cNvPr id="26" name="Rounded Rectangle 14">
              <a:extLst>
                <a:ext uri="{FF2B5EF4-FFF2-40B4-BE49-F238E27FC236}">
                  <a16:creationId xmlns:a16="http://schemas.microsoft.com/office/drawing/2014/main" id="{E63F1495-05CD-41E2-B6A1-5050AF352B9B}"/>
                </a:ext>
              </a:extLst>
            </p:cNvPr>
            <p:cNvSpPr/>
            <p:nvPr/>
          </p:nvSpPr>
          <p:spPr>
            <a:xfrm>
              <a:off x="7664676"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black"/>
                  </a:solidFill>
                </a:rPr>
                <a:t>Effet</a:t>
              </a:r>
              <a:endParaRPr lang="en-US" b="1" dirty="0">
                <a:solidFill>
                  <a:prstClr val="black"/>
                </a:solidFill>
              </a:endParaRPr>
            </a:p>
            <a:p>
              <a:pPr algn="ctr"/>
              <a:r>
                <a:rPr lang="en-US" b="1" dirty="0">
                  <a:solidFill>
                    <a:prstClr val="black"/>
                  </a:solidFill>
                </a:rPr>
                <a:t>Direct</a:t>
              </a:r>
            </a:p>
          </p:txBody>
        </p:sp>
        <p:sp>
          <p:nvSpPr>
            <p:cNvPr id="27" name="Rounded Rectangle 15">
              <a:extLst>
                <a:ext uri="{FF2B5EF4-FFF2-40B4-BE49-F238E27FC236}">
                  <a16:creationId xmlns:a16="http://schemas.microsoft.com/office/drawing/2014/main" id="{E0F542BE-C3B5-4CC0-91C7-AE2CDB97B8F4}"/>
                </a:ext>
              </a:extLst>
            </p:cNvPr>
            <p:cNvSpPr/>
            <p:nvPr/>
          </p:nvSpPr>
          <p:spPr>
            <a:xfrm>
              <a:off x="9696522" y="38990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Cause</a:t>
              </a:r>
            </a:p>
          </p:txBody>
        </p:sp>
        <p:sp>
          <p:nvSpPr>
            <p:cNvPr id="28" name="Rounded Rectangle 16">
              <a:extLst>
                <a:ext uri="{FF2B5EF4-FFF2-40B4-BE49-F238E27FC236}">
                  <a16:creationId xmlns:a16="http://schemas.microsoft.com/office/drawing/2014/main" id="{26505DA9-42B6-4DFC-BD96-4C2A8ECA03A3}"/>
                </a:ext>
              </a:extLst>
            </p:cNvPr>
            <p:cNvSpPr/>
            <p:nvPr/>
          </p:nvSpPr>
          <p:spPr>
            <a:xfrm>
              <a:off x="8182836" y="38990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Cause</a:t>
              </a:r>
            </a:p>
          </p:txBody>
        </p:sp>
        <p:sp>
          <p:nvSpPr>
            <p:cNvPr id="29" name="Rounded Rectangle 17">
              <a:extLst>
                <a:ext uri="{FF2B5EF4-FFF2-40B4-BE49-F238E27FC236}">
                  <a16:creationId xmlns:a16="http://schemas.microsoft.com/office/drawing/2014/main" id="{1FD7B89A-0CC3-453A-82EC-56A797D1CC9E}"/>
                </a:ext>
              </a:extLst>
            </p:cNvPr>
            <p:cNvSpPr/>
            <p:nvPr/>
          </p:nvSpPr>
          <p:spPr>
            <a:xfrm>
              <a:off x="8190295" y="47372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Cause</a:t>
              </a:r>
            </a:p>
          </p:txBody>
        </p:sp>
        <p:cxnSp>
          <p:nvCxnSpPr>
            <p:cNvPr id="30" name="Straight Connector 29">
              <a:extLst>
                <a:ext uri="{FF2B5EF4-FFF2-40B4-BE49-F238E27FC236}">
                  <a16:creationId xmlns:a16="http://schemas.microsoft.com/office/drawing/2014/main" id="{03ED5A33-56C6-436B-B92A-353847A754F2}"/>
                </a:ext>
              </a:extLst>
            </p:cNvPr>
            <p:cNvCxnSpPr>
              <a:stCxn id="23" idx="0"/>
            </p:cNvCxnSpPr>
            <p:nvPr/>
          </p:nvCxnSpPr>
          <p:spPr>
            <a:xfrm flipH="1" flipV="1">
              <a:off x="9554436" y="2756071"/>
              <a:ext cx="20842"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6EF7B6-994C-43A9-93BD-F05F24B1FAB1}"/>
                </a:ext>
              </a:extLst>
            </p:cNvPr>
            <p:cNvCxnSpPr/>
            <p:nvPr/>
          </p:nvCxnSpPr>
          <p:spPr>
            <a:xfrm>
              <a:off x="8213316" y="2756071"/>
              <a:ext cx="26172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9FC30D-FD97-4CB3-9CFF-FC166F0C9819}"/>
                </a:ext>
              </a:extLst>
            </p:cNvPr>
            <p:cNvCxnSpPr/>
            <p:nvPr/>
          </p:nvCxnSpPr>
          <p:spPr>
            <a:xfrm>
              <a:off x="8853396" y="3746671"/>
              <a:ext cx="15361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21FAE0A-7421-4FEA-BF1B-B432038483E6}"/>
                </a:ext>
              </a:extLst>
            </p:cNvPr>
            <p:cNvCxnSpPr/>
            <p:nvPr/>
          </p:nvCxnSpPr>
          <p:spPr>
            <a:xfrm flipV="1">
              <a:off x="8213316"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8253C0B-87DF-4E8D-9037-DAA4E66DC494}"/>
                </a:ext>
              </a:extLst>
            </p:cNvPr>
            <p:cNvCxnSpPr/>
            <p:nvPr/>
          </p:nvCxnSpPr>
          <p:spPr>
            <a:xfrm flipV="1">
              <a:off x="9554436"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F1A3D1-D2FA-4F58-A346-340DAC505CA5}"/>
                </a:ext>
              </a:extLst>
            </p:cNvPr>
            <p:cNvCxnSpPr/>
            <p:nvPr/>
          </p:nvCxnSpPr>
          <p:spPr>
            <a:xfrm flipV="1">
              <a:off x="10830560"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001067D-D337-48B6-994E-2BE82940FBFD}"/>
                </a:ext>
              </a:extLst>
            </p:cNvPr>
            <p:cNvCxnSpPr/>
            <p:nvPr/>
          </p:nvCxnSpPr>
          <p:spPr>
            <a:xfrm flipV="1">
              <a:off x="9550400" y="3518071"/>
              <a:ext cx="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DD9CECB-022F-47F7-B063-EEA41EBB75B3}"/>
                </a:ext>
              </a:extLst>
            </p:cNvPr>
            <p:cNvCxnSpPr/>
            <p:nvPr/>
          </p:nvCxnSpPr>
          <p:spPr>
            <a:xfrm flipV="1">
              <a:off x="8864600" y="4432471"/>
              <a:ext cx="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7A74F5-8E9F-42C0-A1AB-33FBCAECE974}"/>
                </a:ext>
              </a:extLst>
            </p:cNvPr>
            <p:cNvCxnSpPr/>
            <p:nvPr/>
          </p:nvCxnSpPr>
          <p:spPr>
            <a:xfrm>
              <a:off x="8856761" y="3746671"/>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1C7D29-8BB2-4C4C-B111-E9C755220AD8}"/>
                </a:ext>
              </a:extLst>
            </p:cNvPr>
            <p:cNvCxnSpPr>
              <a:stCxn id="27" idx="0"/>
            </p:cNvCxnSpPr>
            <p:nvPr/>
          </p:nvCxnSpPr>
          <p:spPr>
            <a:xfrm flipV="1">
              <a:off x="10382322" y="3746671"/>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9" name="Footer Placeholder 2">
            <a:extLst>
              <a:ext uri="{FF2B5EF4-FFF2-40B4-BE49-F238E27FC236}">
                <a16:creationId xmlns:a16="http://schemas.microsoft.com/office/drawing/2014/main" id="{DDCB3A4E-2CE4-4B51-BCD0-FD60ABAB734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94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s de l'arbre à problèmes"/>
          <p:cNvSpPr>
            <a:spLocks noGrp="1"/>
          </p:cNvSpPr>
          <p:nvPr>
            <p:ph type="title"/>
          </p:nvPr>
        </p:nvSpPr>
        <p:spPr>
          <a:xfrm>
            <a:off x="638628" y="193299"/>
            <a:ext cx="9418320" cy="1052736"/>
          </a:xfrm>
        </p:spPr>
        <p:txBody>
          <a:bodyPr>
            <a:normAutofit/>
          </a:bodyPr>
          <a:lstStyle/>
          <a:p>
            <a:r>
              <a:rPr lang="en-US" dirty="0"/>
              <a:t>Étapes de </a:t>
            </a:r>
            <a:r>
              <a:rPr lang="en-US" dirty="0" err="1"/>
              <a:t>l'arbre</a:t>
            </a:r>
            <a:r>
              <a:rPr lang="en-US" dirty="0"/>
              <a:t> </a:t>
            </a:r>
            <a:r>
              <a:rPr lang="en-US" dirty="0" err="1"/>
              <a:t>à</a:t>
            </a:r>
            <a:r>
              <a:rPr lang="en-US" dirty="0"/>
              <a:t> </a:t>
            </a:r>
            <a:r>
              <a:rPr lang="en-US" dirty="0" err="1"/>
              <a:t>problèmes</a:t>
            </a:r>
            <a:endParaRPr lang="en-US" dirty="0"/>
          </a:p>
        </p:txBody>
      </p:sp>
      <p:graphicFrame>
        <p:nvGraphicFramePr>
          <p:cNvPr id="4" name="Diagram 3" descr="Voici le processus d'élaboration d'un arbre à problèmes&#10;&#10;1. Définir le problème central&#10;&#10;2. Remue-méninges sur les causes profondes&#10;&#10;3. Organiser dans un arbre à problèmes&#10;&#10;4. Utilisation pour valider la conception du projet (RF)&#10;">
            <a:extLst>
              <a:ext uri="{FF2B5EF4-FFF2-40B4-BE49-F238E27FC236}">
                <a16:creationId xmlns:a16="http://schemas.microsoft.com/office/drawing/2014/main" id="{EB3979F1-4D8E-4936-978F-E8E4F8814A11}"/>
              </a:ext>
            </a:extLst>
          </p:cNvPr>
          <p:cNvGraphicFramePr/>
          <p:nvPr>
            <p:extLst>
              <p:ext uri="{D42A27DB-BD31-4B8C-83A1-F6EECF244321}">
                <p14:modId xmlns:p14="http://schemas.microsoft.com/office/powerpoint/2010/main" val="494622217"/>
              </p:ext>
            </p:extLst>
          </p:nvPr>
        </p:nvGraphicFramePr>
        <p:xfrm>
          <a:off x="664029" y="719667"/>
          <a:ext cx="10889343" cy="51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ooter Placeholder 2">
            <a:extLst>
              <a:ext uri="{FF2B5EF4-FFF2-40B4-BE49-F238E27FC236}">
                <a16:creationId xmlns:a16="http://schemas.microsoft.com/office/drawing/2014/main" id="{DDCB3A4E-2CE4-4B51-BCD0-FD60ABAB734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5406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emple d'arbre à problèmes"/>
          <p:cNvSpPr>
            <a:spLocks noGrp="1"/>
          </p:cNvSpPr>
          <p:nvPr>
            <p:ph type="title"/>
          </p:nvPr>
        </p:nvSpPr>
        <p:spPr>
          <a:xfrm>
            <a:off x="601133" y="110510"/>
            <a:ext cx="9418320" cy="1052736"/>
          </a:xfrm>
        </p:spPr>
        <p:txBody>
          <a:bodyPr>
            <a:normAutofit/>
          </a:bodyPr>
          <a:lstStyle/>
          <a:p>
            <a:r>
              <a:rPr lang="en-US" dirty="0" err="1"/>
              <a:t>Exemple</a:t>
            </a:r>
            <a:r>
              <a:rPr lang="en-US" dirty="0"/>
              <a:t> </a:t>
            </a:r>
            <a:r>
              <a:rPr lang="en-US" dirty="0" err="1"/>
              <a:t>d'arbre</a:t>
            </a:r>
            <a:r>
              <a:rPr lang="en-US" dirty="0"/>
              <a:t> </a:t>
            </a:r>
            <a:r>
              <a:rPr lang="en-US" dirty="0" err="1"/>
              <a:t>à</a:t>
            </a:r>
            <a:r>
              <a:rPr lang="en-US" dirty="0"/>
              <a:t> </a:t>
            </a:r>
            <a:r>
              <a:rPr lang="en-US" dirty="0" err="1"/>
              <a:t>problèmes</a:t>
            </a:r>
            <a:endParaRPr lang="en-US" dirty="0"/>
          </a:p>
        </p:txBody>
      </p:sp>
      <p:sp>
        <p:nvSpPr>
          <p:cNvPr id="27" name="Content Placeholder 2" descr="1.) Problème central : taux élevé de travail des enfants">
            <a:extLst>
              <a:ext uri="{FF2B5EF4-FFF2-40B4-BE49-F238E27FC236}">
                <a16:creationId xmlns:a16="http://schemas.microsoft.com/office/drawing/2014/main" id="{6EB3AB65-7044-4C0E-9B71-2726FF01C1B2}"/>
              </a:ext>
            </a:extLst>
          </p:cNvPr>
          <p:cNvSpPr txBox="1">
            <a:spLocks/>
          </p:cNvSpPr>
          <p:nvPr/>
        </p:nvSpPr>
        <p:spPr>
          <a:xfrm>
            <a:off x="601133" y="1178965"/>
            <a:ext cx="5361324" cy="811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1.) </a:t>
            </a:r>
            <a:r>
              <a:rPr lang="en-US" sz="2400" b="1" dirty="0" err="1"/>
              <a:t>Problème</a:t>
            </a:r>
            <a:r>
              <a:rPr lang="en-US" sz="2400" b="1" dirty="0"/>
              <a:t> central : </a:t>
            </a:r>
            <a:r>
              <a:rPr lang="en-US" sz="2400" dirty="0" err="1"/>
              <a:t>taux</a:t>
            </a:r>
            <a:r>
              <a:rPr lang="en-US" sz="2400" dirty="0"/>
              <a:t> </a:t>
            </a:r>
            <a:r>
              <a:rPr lang="en-US" sz="2400" dirty="0" err="1"/>
              <a:t>élevé</a:t>
            </a:r>
            <a:r>
              <a:rPr lang="en-US" sz="2400" dirty="0"/>
              <a:t> de travail des enfants </a:t>
            </a:r>
            <a:endParaRPr lang="en-US" sz="3200" dirty="0"/>
          </a:p>
          <a:p>
            <a:pPr marL="0" indent="0">
              <a:buFont typeface="Arial" panose="020B0604020202020204" pitchFamily="34" charset="0"/>
              <a:buNone/>
            </a:pPr>
            <a:endParaRPr lang="en-US" dirty="0"/>
          </a:p>
        </p:txBody>
      </p:sp>
      <p:sp>
        <p:nvSpPr>
          <p:cNvPr id="8" name="Content Placeholder 2" descr="2) Causes profondes :&#10;Manque d'accès à une éducation de qualité &#10;Pauvreté des familles &#10;Manque de sensibilisation des membres de la famille aux droits fondamentaux des femmes et des enfants &#10;Sûreté et sécurité sur le chemin de l'école &#10;Mauvaise qualité des écoles">
            <a:extLst>
              <a:ext uri="{FF2B5EF4-FFF2-40B4-BE49-F238E27FC236}">
                <a16:creationId xmlns:a16="http://schemas.microsoft.com/office/drawing/2014/main" id="{FEA7B342-796C-48AA-8AB9-29E307071AC4}"/>
              </a:ext>
            </a:extLst>
          </p:cNvPr>
          <p:cNvSpPr txBox="1">
            <a:spLocks/>
          </p:cNvSpPr>
          <p:nvPr/>
        </p:nvSpPr>
        <p:spPr>
          <a:xfrm>
            <a:off x="601132" y="2102416"/>
            <a:ext cx="5361324" cy="34703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2) Causes profondes :</a:t>
            </a:r>
          </a:p>
          <a:p>
            <a:pPr marL="0" indent="0">
              <a:buNone/>
            </a:pPr>
            <a:r>
              <a:rPr lang="en-US" sz="2400" dirty="0"/>
              <a:t>Manque </a:t>
            </a:r>
            <a:r>
              <a:rPr lang="en-US" sz="2400" dirty="0" err="1"/>
              <a:t>d'accès</a:t>
            </a:r>
            <a:r>
              <a:rPr lang="en-US" sz="2400" dirty="0"/>
              <a:t> </a:t>
            </a:r>
            <a:r>
              <a:rPr lang="en-US" sz="2400" dirty="0" err="1"/>
              <a:t>à</a:t>
            </a:r>
            <a:r>
              <a:rPr lang="en-US" sz="2400" dirty="0"/>
              <a:t> </a:t>
            </a:r>
            <a:r>
              <a:rPr lang="en-US" sz="2400" dirty="0" err="1"/>
              <a:t>une</a:t>
            </a:r>
            <a:r>
              <a:rPr lang="en-US" sz="2400" dirty="0"/>
              <a:t> </a:t>
            </a:r>
            <a:r>
              <a:rPr lang="en-US" sz="2400" dirty="0" err="1"/>
              <a:t>éducation</a:t>
            </a:r>
            <a:r>
              <a:rPr lang="en-US" sz="2400" dirty="0"/>
              <a:t> de </a:t>
            </a:r>
            <a:r>
              <a:rPr lang="en-US" sz="2400" dirty="0" err="1"/>
              <a:t>qualité</a:t>
            </a:r>
            <a:r>
              <a:rPr lang="en-US" sz="2400" dirty="0"/>
              <a:t> </a:t>
            </a:r>
          </a:p>
          <a:p>
            <a:pPr marL="0" indent="0">
              <a:buNone/>
            </a:pPr>
            <a:r>
              <a:rPr lang="en-US" sz="2400" dirty="0" err="1"/>
              <a:t>Pauvreté</a:t>
            </a:r>
            <a:r>
              <a:rPr lang="en-US" sz="2400" dirty="0"/>
              <a:t> des </a:t>
            </a:r>
            <a:r>
              <a:rPr lang="en-US" sz="2400" dirty="0" err="1"/>
              <a:t>familles</a:t>
            </a:r>
            <a:r>
              <a:rPr lang="en-US" sz="2400" dirty="0"/>
              <a:t> </a:t>
            </a:r>
          </a:p>
          <a:p>
            <a:pPr marL="0" indent="0">
              <a:buNone/>
            </a:pPr>
            <a:r>
              <a:rPr lang="en-US" sz="2400" dirty="0"/>
              <a:t>Manque de </a:t>
            </a:r>
            <a:r>
              <a:rPr lang="en-US" sz="2400" dirty="0" err="1"/>
              <a:t>sensibilisation</a:t>
            </a:r>
            <a:r>
              <a:rPr lang="en-US" sz="2400" dirty="0"/>
              <a:t> des </a:t>
            </a:r>
            <a:r>
              <a:rPr lang="en-US" sz="2400" dirty="0" err="1"/>
              <a:t>membres</a:t>
            </a:r>
            <a:r>
              <a:rPr lang="en-US" sz="2400" dirty="0"/>
              <a:t> de la </a:t>
            </a:r>
            <a:r>
              <a:rPr lang="en-US" sz="2400" dirty="0" err="1"/>
              <a:t>famille</a:t>
            </a:r>
            <a:r>
              <a:rPr lang="en-US" sz="2400" dirty="0"/>
              <a:t> aux droits </a:t>
            </a:r>
            <a:r>
              <a:rPr lang="en-US" sz="2400" dirty="0" err="1"/>
              <a:t>fondamentaux</a:t>
            </a:r>
            <a:r>
              <a:rPr lang="en-US" sz="2400" dirty="0"/>
              <a:t> des femmes et des enfants </a:t>
            </a:r>
          </a:p>
          <a:p>
            <a:pPr marL="0" indent="0">
              <a:buNone/>
            </a:pPr>
            <a:r>
              <a:rPr lang="en-US" sz="2400" dirty="0" err="1"/>
              <a:t>Sûreté</a:t>
            </a:r>
            <a:r>
              <a:rPr lang="en-US" sz="2400" dirty="0"/>
              <a:t> et </a:t>
            </a:r>
            <a:r>
              <a:rPr lang="en-US" sz="2400" dirty="0" err="1"/>
              <a:t>sécurité</a:t>
            </a:r>
            <a:r>
              <a:rPr lang="en-US" sz="2400" dirty="0"/>
              <a:t> sur le chemin de </a:t>
            </a:r>
            <a:r>
              <a:rPr lang="en-US" sz="2400" dirty="0" err="1"/>
              <a:t>l'école</a:t>
            </a:r>
            <a:r>
              <a:rPr lang="en-US" sz="2400" dirty="0"/>
              <a:t> </a:t>
            </a:r>
          </a:p>
          <a:p>
            <a:pPr marL="0" indent="0">
              <a:buNone/>
            </a:pPr>
            <a:r>
              <a:rPr lang="en-US" sz="2400" dirty="0" err="1"/>
              <a:t>Mauvaise</a:t>
            </a:r>
            <a:r>
              <a:rPr lang="en-US" sz="2400" dirty="0"/>
              <a:t> </a:t>
            </a:r>
            <a:r>
              <a:rPr lang="en-US" sz="2400" dirty="0" err="1"/>
              <a:t>qualité</a:t>
            </a:r>
            <a:r>
              <a:rPr lang="en-US" sz="2400" dirty="0"/>
              <a:t> des écoles</a:t>
            </a:r>
            <a:endParaRPr lang="en-US" dirty="0"/>
          </a:p>
        </p:txBody>
      </p:sp>
      <p:sp>
        <p:nvSpPr>
          <p:cNvPr id="7" name="Content Placeholder 2" descr="3.) Arbre à problèmes">
            <a:extLst>
              <a:ext uri="{FF2B5EF4-FFF2-40B4-BE49-F238E27FC236}">
                <a16:creationId xmlns:a16="http://schemas.microsoft.com/office/drawing/2014/main" id="{36552D0A-3840-44B1-871E-2218ABCB7C96}"/>
              </a:ext>
            </a:extLst>
          </p:cNvPr>
          <p:cNvSpPr txBox="1">
            <a:spLocks/>
          </p:cNvSpPr>
          <p:nvPr/>
        </p:nvSpPr>
        <p:spPr>
          <a:xfrm>
            <a:off x="6868371" y="1472560"/>
            <a:ext cx="4619838" cy="477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3.) </a:t>
            </a:r>
            <a:r>
              <a:rPr lang="en-US" sz="2400" b="1" dirty="0" err="1"/>
              <a:t>Arbre</a:t>
            </a:r>
            <a:r>
              <a:rPr lang="en-US" sz="2400" b="1" dirty="0"/>
              <a:t> </a:t>
            </a:r>
            <a:r>
              <a:rPr lang="en-US" sz="2400" b="1" dirty="0" err="1"/>
              <a:t>à</a:t>
            </a:r>
            <a:r>
              <a:rPr lang="en-US" sz="2400" b="1" dirty="0"/>
              <a:t> </a:t>
            </a:r>
            <a:r>
              <a:rPr lang="en-US" sz="2400" b="1" dirty="0" err="1"/>
              <a:t>problèmes</a:t>
            </a:r>
            <a:endParaRPr lang="en-US" dirty="0"/>
          </a:p>
        </p:txBody>
      </p:sp>
      <p:grpSp>
        <p:nvGrpSpPr>
          <p:cNvPr id="4" name="Group 3" descr="L'exemple d'un arbre à problèmes">
            <a:extLst>
              <a:ext uri="{FF2B5EF4-FFF2-40B4-BE49-F238E27FC236}">
                <a16:creationId xmlns:a16="http://schemas.microsoft.com/office/drawing/2014/main" id="{F892F799-E575-B96D-BD5C-8EEA5E6C9903}"/>
              </a:ext>
            </a:extLst>
          </p:cNvPr>
          <p:cNvGrpSpPr/>
          <p:nvPr/>
        </p:nvGrpSpPr>
        <p:grpSpPr>
          <a:xfrm>
            <a:off x="5962457" y="1990882"/>
            <a:ext cx="5936173" cy="4139558"/>
            <a:chOff x="5962457" y="1990882"/>
            <a:chExt cx="5936173" cy="4139558"/>
          </a:xfrm>
        </p:grpSpPr>
        <p:sp>
          <p:nvSpPr>
            <p:cNvPr id="5" name="Rectangle 4" descr="Taux élevé de travail des enfants&#10;">
              <a:extLst>
                <a:ext uri="{FF2B5EF4-FFF2-40B4-BE49-F238E27FC236}">
                  <a16:creationId xmlns:a16="http://schemas.microsoft.com/office/drawing/2014/main" id="{9E271AA6-382C-472A-8950-ABA297AEB88F}"/>
                </a:ext>
              </a:extLst>
            </p:cNvPr>
            <p:cNvSpPr/>
            <p:nvPr/>
          </p:nvSpPr>
          <p:spPr>
            <a:xfrm>
              <a:off x="9178290" y="1990882"/>
              <a:ext cx="2160270"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Taux</a:t>
              </a:r>
              <a:r>
                <a:rPr lang="en-US" dirty="0"/>
                <a:t> </a:t>
              </a:r>
              <a:r>
                <a:rPr lang="en-US" dirty="0" err="1"/>
                <a:t>élevé</a:t>
              </a:r>
              <a:r>
                <a:rPr lang="en-US" dirty="0"/>
                <a:t> de travail des enfants</a:t>
              </a:r>
            </a:p>
          </p:txBody>
        </p:sp>
        <p:sp>
          <p:nvSpPr>
            <p:cNvPr id="10" name="Rectangle 9" descr="Manque d'accès à une éducation de qualité&#10;">
              <a:extLst>
                <a:ext uri="{FF2B5EF4-FFF2-40B4-BE49-F238E27FC236}">
                  <a16:creationId xmlns:a16="http://schemas.microsoft.com/office/drawing/2014/main" id="{B067BAC3-8294-4450-AFE6-DBE08B93BF0D}"/>
                </a:ext>
              </a:extLst>
            </p:cNvPr>
            <p:cNvSpPr/>
            <p:nvPr/>
          </p:nvSpPr>
          <p:spPr>
            <a:xfrm>
              <a:off x="6948618" y="3317248"/>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Manque </a:t>
              </a:r>
              <a:r>
                <a:rPr lang="en-US" dirty="0" err="1"/>
                <a:t>d'accès</a:t>
              </a:r>
              <a:r>
                <a:rPr lang="en-US" dirty="0"/>
                <a:t> </a:t>
              </a:r>
              <a:r>
                <a:rPr lang="en-US" dirty="0" err="1"/>
                <a:t>à</a:t>
              </a:r>
              <a:r>
                <a:rPr lang="en-US" dirty="0"/>
                <a:t> </a:t>
              </a:r>
              <a:r>
                <a:rPr lang="en-US" dirty="0" err="1"/>
                <a:t>une</a:t>
              </a:r>
              <a:r>
                <a:rPr lang="en-US" dirty="0"/>
                <a:t> </a:t>
              </a:r>
              <a:r>
                <a:rPr lang="en-US" dirty="0" err="1"/>
                <a:t>éducation</a:t>
              </a:r>
              <a:r>
                <a:rPr lang="en-US" dirty="0"/>
                <a:t> de </a:t>
              </a:r>
              <a:r>
                <a:rPr lang="en-US" dirty="0" err="1"/>
                <a:t>qualité</a:t>
              </a:r>
              <a:endParaRPr lang="en-US" dirty="0"/>
            </a:p>
          </p:txBody>
        </p:sp>
        <p:sp>
          <p:nvSpPr>
            <p:cNvPr id="11" name="Rectangle 10" descr="Pauvreté des familles&#10;">
              <a:extLst>
                <a:ext uri="{FF2B5EF4-FFF2-40B4-BE49-F238E27FC236}">
                  <a16:creationId xmlns:a16="http://schemas.microsoft.com/office/drawing/2014/main" id="{B7145670-FF2B-4A44-9344-907D3D9ACB1B}"/>
                </a:ext>
              </a:extLst>
            </p:cNvPr>
            <p:cNvSpPr/>
            <p:nvPr/>
          </p:nvSpPr>
          <p:spPr>
            <a:xfrm>
              <a:off x="8746448" y="3295116"/>
              <a:ext cx="1314450" cy="127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Pauvreté</a:t>
              </a:r>
              <a:r>
                <a:rPr lang="en-US" dirty="0"/>
                <a:t> des </a:t>
              </a:r>
              <a:r>
                <a:rPr lang="en-US" dirty="0" err="1"/>
                <a:t>familles</a:t>
              </a:r>
              <a:endParaRPr lang="en-US" dirty="0"/>
            </a:p>
          </p:txBody>
        </p:sp>
        <p:sp>
          <p:nvSpPr>
            <p:cNvPr id="12" name="Rectangle 11" descr="Manque de sensibilisation aux droits fondamentaux des enfants&#10;">
              <a:extLst>
                <a:ext uri="{FF2B5EF4-FFF2-40B4-BE49-F238E27FC236}">
                  <a16:creationId xmlns:a16="http://schemas.microsoft.com/office/drawing/2014/main" id="{AFEC28E5-671E-4F84-9634-84B9853113D2}"/>
                </a:ext>
              </a:extLst>
            </p:cNvPr>
            <p:cNvSpPr/>
            <p:nvPr/>
          </p:nvSpPr>
          <p:spPr>
            <a:xfrm>
              <a:off x="10283064" y="3316173"/>
              <a:ext cx="1615566" cy="127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Manque de </a:t>
              </a:r>
              <a:r>
                <a:rPr lang="en-US" dirty="0" err="1"/>
                <a:t>sensibilisation</a:t>
              </a:r>
              <a:r>
                <a:rPr lang="en-US" dirty="0"/>
                <a:t> aux droits </a:t>
              </a:r>
              <a:r>
                <a:rPr lang="en-US" dirty="0" err="1"/>
                <a:t>fondamentaux</a:t>
              </a:r>
              <a:r>
                <a:rPr lang="en-US" dirty="0"/>
                <a:t> des enfants</a:t>
              </a:r>
            </a:p>
          </p:txBody>
        </p:sp>
        <p:sp>
          <p:nvSpPr>
            <p:cNvPr id="13" name="Rectangle 12" descr="Déplacement non sécurisé vers l'école&#10;">
              <a:extLst>
                <a:ext uri="{FF2B5EF4-FFF2-40B4-BE49-F238E27FC236}">
                  <a16:creationId xmlns:a16="http://schemas.microsoft.com/office/drawing/2014/main" id="{C6A19CF7-9736-4CD4-B722-CD41DA530257}"/>
                </a:ext>
              </a:extLst>
            </p:cNvPr>
            <p:cNvSpPr/>
            <p:nvPr/>
          </p:nvSpPr>
          <p:spPr>
            <a:xfrm>
              <a:off x="5962457" y="4875431"/>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Déplacement</a:t>
              </a:r>
              <a:r>
                <a:rPr lang="en-US" dirty="0"/>
                <a:t> non </a:t>
              </a:r>
              <a:r>
                <a:rPr lang="en-US" dirty="0" err="1"/>
                <a:t>sécurisé</a:t>
              </a:r>
              <a:r>
                <a:rPr lang="en-US" dirty="0"/>
                <a:t> </a:t>
              </a:r>
              <a:r>
                <a:rPr lang="en-US" dirty="0" err="1"/>
                <a:t>vers</a:t>
              </a:r>
              <a:r>
                <a:rPr lang="en-US" dirty="0"/>
                <a:t> </a:t>
              </a:r>
              <a:r>
                <a:rPr lang="en-US" dirty="0" err="1"/>
                <a:t>l'école</a:t>
              </a:r>
              <a:endParaRPr lang="en-US" dirty="0"/>
            </a:p>
          </p:txBody>
        </p:sp>
        <p:sp>
          <p:nvSpPr>
            <p:cNvPr id="14" name="Rectangle 13" descr="Mauvaise qualité des écoles&#10;">
              <a:extLst>
                <a:ext uri="{FF2B5EF4-FFF2-40B4-BE49-F238E27FC236}">
                  <a16:creationId xmlns:a16="http://schemas.microsoft.com/office/drawing/2014/main" id="{05644C2E-6BA0-49EF-9B74-15225E9C13DB}"/>
                </a:ext>
              </a:extLst>
            </p:cNvPr>
            <p:cNvSpPr/>
            <p:nvPr/>
          </p:nvSpPr>
          <p:spPr>
            <a:xfrm>
              <a:off x="8027721" y="4875431"/>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Mauvaise</a:t>
              </a:r>
              <a:r>
                <a:rPr lang="en-US" dirty="0"/>
                <a:t> </a:t>
              </a:r>
              <a:r>
                <a:rPr lang="en-US" dirty="0" err="1"/>
                <a:t>qualité</a:t>
              </a:r>
              <a:r>
                <a:rPr lang="en-US" dirty="0"/>
                <a:t> des écoles</a:t>
              </a:r>
            </a:p>
          </p:txBody>
        </p:sp>
        <p:cxnSp>
          <p:nvCxnSpPr>
            <p:cNvPr id="16" name="Connector: Elbow 15">
              <a:extLst>
                <a:ext uri="{FF2B5EF4-FFF2-40B4-BE49-F238E27FC236}">
                  <a16:creationId xmlns:a16="http://schemas.microsoft.com/office/drawing/2014/main" id="{14D338CC-ADDB-49A9-9D50-2ADCECE9D326}"/>
                </a:ext>
              </a:extLst>
            </p:cNvPr>
            <p:cNvCxnSpPr>
              <a:stCxn id="13" idx="0"/>
              <a:endCxn id="10" idx="2"/>
            </p:cNvCxnSpPr>
            <p:nvPr/>
          </p:nvCxnSpPr>
          <p:spPr>
            <a:xfrm rot="5400000" flipH="1" flipV="1">
              <a:off x="7098746" y="4230764"/>
              <a:ext cx="303174" cy="9861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1B5B1B4-7A65-4D47-9BF3-D2F0EE692577}"/>
                </a:ext>
              </a:extLst>
            </p:cNvPr>
            <p:cNvCxnSpPr>
              <a:stCxn id="14" idx="0"/>
              <a:endCxn id="10" idx="2"/>
            </p:cNvCxnSpPr>
            <p:nvPr/>
          </p:nvCxnSpPr>
          <p:spPr>
            <a:xfrm rot="16200000" flipV="1">
              <a:off x="8131379" y="4184292"/>
              <a:ext cx="303174" cy="10791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A403F5D-B83D-46D3-8889-7F106FACAF4A}"/>
                </a:ext>
              </a:extLst>
            </p:cNvPr>
            <p:cNvCxnSpPr>
              <a:stCxn id="10" idx="0"/>
              <a:endCxn id="5" idx="2"/>
            </p:cNvCxnSpPr>
            <p:nvPr/>
          </p:nvCxnSpPr>
          <p:spPr>
            <a:xfrm rot="5400000" flipH="1" flipV="1">
              <a:off x="8864104" y="1922928"/>
              <a:ext cx="273630" cy="2515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894AE04-3B59-49C3-ADE9-5986EF59177A}"/>
                </a:ext>
              </a:extLst>
            </p:cNvPr>
            <p:cNvCxnSpPr>
              <a:stCxn id="11" idx="0"/>
              <a:endCxn id="5" idx="2"/>
            </p:cNvCxnSpPr>
            <p:nvPr/>
          </p:nvCxnSpPr>
          <p:spPr>
            <a:xfrm rot="5400000" flipH="1" flipV="1">
              <a:off x="9705300" y="2741991"/>
              <a:ext cx="251498" cy="854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E559354A-3A79-4DBE-9E72-36819B698521}"/>
                </a:ext>
              </a:extLst>
            </p:cNvPr>
            <p:cNvCxnSpPr>
              <a:stCxn id="12" idx="0"/>
              <a:endCxn id="5" idx="2"/>
            </p:cNvCxnSpPr>
            <p:nvPr/>
          </p:nvCxnSpPr>
          <p:spPr>
            <a:xfrm rot="16200000" flipV="1">
              <a:off x="10538359" y="2763685"/>
              <a:ext cx="272555" cy="8324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 name="Footer Placeholder 2">
            <a:extLst>
              <a:ext uri="{FF2B5EF4-FFF2-40B4-BE49-F238E27FC236}">
                <a16:creationId xmlns:a16="http://schemas.microsoft.com/office/drawing/2014/main" id="{DDCB3A4E-2CE4-4B51-BCD0-FD60ABAB734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0031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d'analyse : Analyse des parties prenantes"/>
          <p:cNvSpPr>
            <a:spLocks noGrp="1"/>
          </p:cNvSpPr>
          <p:nvPr>
            <p:ph type="title"/>
          </p:nvPr>
        </p:nvSpPr>
        <p:spPr>
          <a:xfrm>
            <a:off x="591676" y="370840"/>
            <a:ext cx="10517048" cy="1052736"/>
          </a:xfrm>
        </p:spPr>
        <p:txBody>
          <a:bodyPr>
            <a:normAutofit fontScale="90000"/>
          </a:bodyPr>
          <a:lstStyle/>
          <a:p>
            <a:r>
              <a:rPr lang="en-US" dirty="0"/>
              <a:t>Types </a:t>
            </a:r>
            <a:r>
              <a:rPr lang="en-US" dirty="0" err="1"/>
              <a:t>d'analyse</a:t>
            </a:r>
            <a:r>
              <a:rPr lang="en-US" dirty="0"/>
              <a:t> : </a:t>
            </a:r>
            <a:r>
              <a:rPr lang="en-US" dirty="0" err="1"/>
              <a:t>Analyse</a:t>
            </a:r>
            <a:r>
              <a:rPr lang="en-US" dirty="0"/>
              <a:t> des parties </a:t>
            </a:r>
            <a:r>
              <a:rPr lang="en-US" dirty="0" err="1"/>
              <a:t>prenantes</a:t>
            </a:r>
            <a:endParaRPr lang="en-US" dirty="0"/>
          </a:p>
        </p:txBody>
      </p:sp>
      <p:sp>
        <p:nvSpPr>
          <p:cNvPr id="3" name="Content Placeholder 2" descr="Prend en considération les bénéficiaires directs et indirects ainsi que les autres parties prenantes.&#10;&#10;Se fait généralement par le biais d'une analyse documentaire et d'entretiens avec les principales parties prenantes et des experts."/>
          <p:cNvSpPr>
            <a:spLocks noGrp="1"/>
          </p:cNvSpPr>
          <p:nvPr>
            <p:ph idx="1"/>
          </p:nvPr>
        </p:nvSpPr>
        <p:spPr>
          <a:xfrm>
            <a:off x="591676" y="1482883"/>
            <a:ext cx="7072660" cy="2707032"/>
          </a:xfrm>
        </p:spPr>
        <p:txBody>
          <a:bodyPr>
            <a:normAutofit/>
          </a:bodyPr>
          <a:lstStyle/>
          <a:p>
            <a:r>
              <a:rPr lang="en-US" dirty="0" err="1"/>
              <a:t>Prend</a:t>
            </a:r>
            <a:r>
              <a:rPr lang="en-US" dirty="0"/>
              <a:t> </a:t>
            </a:r>
            <a:r>
              <a:rPr lang="en-US" dirty="0" err="1"/>
              <a:t>en</a:t>
            </a:r>
            <a:r>
              <a:rPr lang="en-US" dirty="0"/>
              <a:t> </a:t>
            </a:r>
            <a:r>
              <a:rPr lang="en-US" dirty="0" err="1"/>
              <a:t>considération</a:t>
            </a:r>
            <a:r>
              <a:rPr lang="en-US" dirty="0"/>
              <a:t> les </a:t>
            </a:r>
            <a:r>
              <a:rPr lang="en-US" dirty="0" err="1"/>
              <a:t>bénéficiaires</a:t>
            </a:r>
            <a:r>
              <a:rPr lang="en-US" dirty="0"/>
              <a:t> directs et </a:t>
            </a:r>
            <a:r>
              <a:rPr lang="en-US" dirty="0" err="1"/>
              <a:t>indirects</a:t>
            </a:r>
            <a:r>
              <a:rPr lang="en-US" dirty="0"/>
              <a:t> </a:t>
            </a:r>
            <a:r>
              <a:rPr lang="en-US" dirty="0" err="1"/>
              <a:t>ainsi</a:t>
            </a:r>
            <a:r>
              <a:rPr lang="en-US" dirty="0"/>
              <a:t> que les </a:t>
            </a:r>
            <a:r>
              <a:rPr lang="en-US" dirty="0" err="1"/>
              <a:t>autres</a:t>
            </a:r>
            <a:r>
              <a:rPr lang="en-US" dirty="0"/>
              <a:t> parties </a:t>
            </a:r>
            <a:r>
              <a:rPr lang="en-US" dirty="0" err="1"/>
              <a:t>prenantes</a:t>
            </a:r>
            <a:r>
              <a:rPr lang="en-US" dirty="0"/>
              <a:t>. </a:t>
            </a:r>
          </a:p>
          <a:p>
            <a:r>
              <a:rPr lang="en-US" dirty="0"/>
              <a:t>Se fait </a:t>
            </a:r>
            <a:r>
              <a:rPr lang="en-US" dirty="0" err="1"/>
              <a:t>généralement</a:t>
            </a:r>
            <a:r>
              <a:rPr lang="en-US" dirty="0"/>
              <a:t> par le </a:t>
            </a:r>
            <a:r>
              <a:rPr lang="en-US" dirty="0" err="1"/>
              <a:t>biais</a:t>
            </a:r>
            <a:r>
              <a:rPr lang="en-US" dirty="0"/>
              <a:t> </a:t>
            </a:r>
            <a:r>
              <a:rPr lang="en-US" dirty="0" err="1"/>
              <a:t>d'une</a:t>
            </a:r>
            <a:r>
              <a:rPr lang="en-US" dirty="0"/>
              <a:t> </a:t>
            </a:r>
            <a:r>
              <a:rPr lang="en-US" dirty="0" err="1"/>
              <a:t>analyse</a:t>
            </a:r>
            <a:r>
              <a:rPr lang="en-US" dirty="0"/>
              <a:t> </a:t>
            </a:r>
            <a:r>
              <a:rPr lang="en-US" dirty="0" err="1"/>
              <a:t>documentaire</a:t>
            </a:r>
            <a:r>
              <a:rPr lang="en-US" dirty="0"/>
              <a:t> et </a:t>
            </a:r>
            <a:r>
              <a:rPr lang="en-US" dirty="0" err="1"/>
              <a:t>d'entretiens</a:t>
            </a:r>
            <a:r>
              <a:rPr lang="en-US" dirty="0"/>
              <a:t> avec les </a:t>
            </a:r>
            <a:r>
              <a:rPr lang="en-US" dirty="0" err="1"/>
              <a:t>principales</a:t>
            </a:r>
            <a:r>
              <a:rPr lang="en-US" dirty="0"/>
              <a:t> parties </a:t>
            </a:r>
            <a:r>
              <a:rPr lang="en-US" dirty="0" err="1"/>
              <a:t>prenantes</a:t>
            </a:r>
            <a:r>
              <a:rPr lang="en-US" dirty="0"/>
              <a:t> et des experts. </a:t>
            </a:r>
            <a:endParaRPr lang="en-US" sz="2400" dirty="0"/>
          </a:p>
        </p:txBody>
      </p:sp>
      <p:graphicFrame>
        <p:nvGraphicFramePr>
          <p:cNvPr id="5" name="Table 4" descr="Il s'agit d'un tableau permettant d'analyser l'intérêt des parties prenantes pour des questions particulières et les ressources qu'elles peuvent mettre en œuvre pour aider ou entraver le projet."/>
          <p:cNvGraphicFramePr>
            <a:graphicFrameLocks noGrp="1"/>
          </p:cNvGraphicFramePr>
          <p:nvPr>
            <p:extLst>
              <p:ext uri="{D42A27DB-BD31-4B8C-83A1-F6EECF244321}">
                <p14:modId xmlns:p14="http://schemas.microsoft.com/office/powerpoint/2010/main" val="518993999"/>
              </p:ext>
            </p:extLst>
          </p:nvPr>
        </p:nvGraphicFramePr>
        <p:xfrm>
          <a:off x="1439875" y="4189915"/>
          <a:ext cx="5212892" cy="2026920"/>
        </p:xfrm>
        <a:graphic>
          <a:graphicData uri="http://schemas.openxmlformats.org/drawingml/2006/table">
            <a:tbl>
              <a:tblPr firstRow="1" bandRow="1">
                <a:tableStyleId>{5C22544A-7EE6-4342-B048-85BDC9FD1C3A}</a:tableStyleId>
              </a:tblPr>
              <a:tblGrid>
                <a:gridCol w="890274">
                  <a:extLst>
                    <a:ext uri="{9D8B030D-6E8A-4147-A177-3AD203B41FA5}">
                      <a16:colId xmlns:a16="http://schemas.microsoft.com/office/drawing/2014/main" val="20000"/>
                    </a:ext>
                  </a:extLst>
                </a:gridCol>
                <a:gridCol w="1347790">
                  <a:extLst>
                    <a:ext uri="{9D8B030D-6E8A-4147-A177-3AD203B41FA5}">
                      <a16:colId xmlns:a16="http://schemas.microsoft.com/office/drawing/2014/main" val="20001"/>
                    </a:ext>
                  </a:extLst>
                </a:gridCol>
                <a:gridCol w="1413045">
                  <a:extLst>
                    <a:ext uri="{9D8B030D-6E8A-4147-A177-3AD203B41FA5}">
                      <a16:colId xmlns:a16="http://schemas.microsoft.com/office/drawing/2014/main" val="20002"/>
                    </a:ext>
                  </a:extLst>
                </a:gridCol>
                <a:gridCol w="1561783">
                  <a:extLst>
                    <a:ext uri="{9D8B030D-6E8A-4147-A177-3AD203B41FA5}">
                      <a16:colId xmlns:a16="http://schemas.microsoft.com/office/drawing/2014/main" val="20003"/>
                    </a:ext>
                  </a:extLst>
                </a:gridCol>
              </a:tblGrid>
              <a:tr h="370840">
                <a:tc>
                  <a:txBody>
                    <a:bodyPr/>
                    <a:lstStyle/>
                    <a:p>
                      <a:r>
                        <a:rPr lang="en-US" dirty="0"/>
                        <a:t>Groupe</a:t>
                      </a:r>
                    </a:p>
                  </a:txBody>
                  <a:tcPr/>
                </a:tc>
                <a:tc>
                  <a:txBody>
                    <a:bodyPr/>
                    <a:lstStyle/>
                    <a:p>
                      <a:r>
                        <a:rPr lang="en-US" dirty="0" err="1"/>
                        <a:t>Intérêt</a:t>
                      </a:r>
                      <a:r>
                        <a:rPr lang="en-US" dirty="0"/>
                        <a:t> pour la question</a:t>
                      </a:r>
                    </a:p>
                  </a:txBody>
                  <a:tcPr/>
                </a:tc>
                <a:tc>
                  <a:txBody>
                    <a:bodyPr/>
                    <a:lstStyle/>
                    <a:p>
                      <a:r>
                        <a:rPr lang="en-US" dirty="0" err="1"/>
                        <a:t>Ressources</a:t>
                      </a:r>
                      <a:endParaRPr lang="en-US" dirty="0"/>
                    </a:p>
                  </a:txBody>
                  <a:tcPr/>
                </a:tc>
                <a:tc>
                  <a:txBody>
                    <a:bodyPr/>
                    <a:lstStyle/>
                    <a:p>
                      <a:r>
                        <a:rPr lang="en-US" dirty="0" err="1"/>
                        <a:t>Capacité</a:t>
                      </a:r>
                      <a:r>
                        <a:rPr lang="en-US" dirty="0"/>
                        <a:t> de </a:t>
                      </a:r>
                      <a:r>
                        <a:rPr lang="en-US" dirty="0" err="1"/>
                        <a:t>mobilisation</a:t>
                      </a:r>
                      <a:r>
                        <a:rPr lang="en-US" dirty="0"/>
                        <a:t> des </a:t>
                      </a:r>
                      <a:r>
                        <a:rPr lang="en-US" dirty="0" err="1"/>
                        <a:t>ressources</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7" name="Diagram 6" descr="Parmi les groupes de parties prenantes potentielles, on peut citer les dirigeants communautaires, les institutions financières, les organisations de la société civile, les ministères, les entreprises et les bénéficiaires de projets.">
            <a:extLst>
              <a:ext uri="{FF2B5EF4-FFF2-40B4-BE49-F238E27FC236}">
                <a16:creationId xmlns:a16="http://schemas.microsoft.com/office/drawing/2014/main" id="{DB6D4455-01A6-43CB-8FB7-A5065D127C41}"/>
              </a:ext>
            </a:extLst>
          </p:cNvPr>
          <p:cNvGraphicFramePr/>
          <p:nvPr>
            <p:extLst>
              <p:ext uri="{D42A27DB-BD31-4B8C-83A1-F6EECF244321}">
                <p14:modId xmlns:p14="http://schemas.microsoft.com/office/powerpoint/2010/main" val="3263562905"/>
              </p:ext>
            </p:extLst>
          </p:nvPr>
        </p:nvGraphicFramePr>
        <p:xfrm>
          <a:off x="6652767" y="1749575"/>
          <a:ext cx="6096000" cy="3951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A1821696-DCC7-4FBE-84E2-B57AD873D05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944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d'analyse : Analyse de genre"/>
          <p:cNvSpPr>
            <a:spLocks noGrp="1"/>
          </p:cNvSpPr>
          <p:nvPr>
            <p:ph type="title"/>
          </p:nvPr>
        </p:nvSpPr>
        <p:spPr>
          <a:xfrm>
            <a:off x="573206" y="357272"/>
            <a:ext cx="8100476" cy="1052736"/>
          </a:xfrm>
        </p:spPr>
        <p:txBody>
          <a:bodyPr>
            <a:normAutofit/>
          </a:bodyPr>
          <a:lstStyle/>
          <a:p>
            <a:r>
              <a:rPr lang="en-US" dirty="0"/>
              <a:t>Types </a:t>
            </a:r>
            <a:r>
              <a:rPr lang="en-US" dirty="0" err="1"/>
              <a:t>d'analyse</a:t>
            </a:r>
            <a:r>
              <a:rPr lang="en-US" dirty="0"/>
              <a:t> : </a:t>
            </a:r>
            <a:r>
              <a:rPr lang="en-US" dirty="0" err="1"/>
              <a:t>Analyse</a:t>
            </a:r>
            <a:r>
              <a:rPr lang="en-US" dirty="0"/>
              <a:t> de genre</a:t>
            </a:r>
          </a:p>
        </p:txBody>
      </p:sp>
      <p:sp>
        <p:nvSpPr>
          <p:cNvPr id="3" name="Content Placeholder 2" descr="Rôles, droits et opportunités des hommes et des femmes et relations entre eux.&#10;&#10;Disparités - quelles sont les disparités existantes, si elles affectent les résultats et comment elles peuvent être traitées. &#10;&#10;Prise en compte des résultats et des interventions spécifiques au genre ainsi que des besoins éventuels de collecte de données ventilées par sexe."/>
          <p:cNvSpPr>
            <a:spLocks noGrp="1"/>
          </p:cNvSpPr>
          <p:nvPr>
            <p:ph idx="1"/>
          </p:nvPr>
        </p:nvSpPr>
        <p:spPr>
          <a:xfrm>
            <a:off x="668739" y="1564123"/>
            <a:ext cx="6631009" cy="4678748"/>
          </a:xfrm>
        </p:spPr>
        <p:txBody>
          <a:bodyPr>
            <a:normAutofit lnSpcReduction="10000"/>
          </a:bodyPr>
          <a:lstStyle/>
          <a:p>
            <a:r>
              <a:rPr lang="en-US" dirty="0" err="1"/>
              <a:t>Rôles</a:t>
            </a:r>
            <a:r>
              <a:rPr lang="en-US" dirty="0"/>
              <a:t>, droits et </a:t>
            </a:r>
            <a:r>
              <a:rPr lang="en-US" dirty="0" err="1"/>
              <a:t>opportunités</a:t>
            </a:r>
            <a:r>
              <a:rPr lang="en-US" dirty="0"/>
              <a:t> des hommes et des femmes et relations entre </a:t>
            </a:r>
            <a:r>
              <a:rPr lang="en-US" dirty="0" err="1"/>
              <a:t>eux</a:t>
            </a:r>
            <a:r>
              <a:rPr lang="en-US" dirty="0"/>
              <a:t>. </a:t>
            </a:r>
          </a:p>
          <a:p>
            <a:endParaRPr lang="en-US" dirty="0"/>
          </a:p>
          <a:p>
            <a:r>
              <a:rPr lang="en-US" dirty="0" err="1"/>
              <a:t>Disparités</a:t>
            </a:r>
            <a:r>
              <a:rPr lang="en-US" dirty="0"/>
              <a:t> - </a:t>
            </a:r>
            <a:r>
              <a:rPr lang="en-US" dirty="0" err="1"/>
              <a:t>quelles</a:t>
            </a:r>
            <a:r>
              <a:rPr lang="en-US" dirty="0"/>
              <a:t> </a:t>
            </a:r>
            <a:r>
              <a:rPr lang="en-US" dirty="0" err="1"/>
              <a:t>sont</a:t>
            </a:r>
            <a:r>
              <a:rPr lang="en-US" dirty="0"/>
              <a:t> les </a:t>
            </a:r>
            <a:r>
              <a:rPr lang="en-US" dirty="0" err="1"/>
              <a:t>disparités</a:t>
            </a:r>
            <a:r>
              <a:rPr lang="en-US" dirty="0"/>
              <a:t> </a:t>
            </a:r>
            <a:r>
              <a:rPr lang="en-US" dirty="0" err="1"/>
              <a:t>existantes</a:t>
            </a:r>
            <a:r>
              <a:rPr lang="en-US" dirty="0"/>
              <a:t>, </a:t>
            </a:r>
            <a:r>
              <a:rPr lang="en-US" dirty="0" err="1"/>
              <a:t>si</a:t>
            </a:r>
            <a:r>
              <a:rPr lang="en-US" dirty="0"/>
              <a:t> </a:t>
            </a:r>
            <a:r>
              <a:rPr lang="en-US" dirty="0" err="1"/>
              <a:t>elles</a:t>
            </a:r>
            <a:r>
              <a:rPr lang="en-US" dirty="0"/>
              <a:t> </a:t>
            </a:r>
            <a:r>
              <a:rPr lang="en-US" dirty="0" err="1"/>
              <a:t>affectent</a:t>
            </a:r>
            <a:r>
              <a:rPr lang="en-US" dirty="0"/>
              <a:t> les </a:t>
            </a:r>
            <a:r>
              <a:rPr lang="en-US" dirty="0" err="1"/>
              <a:t>résultats</a:t>
            </a:r>
            <a:r>
              <a:rPr lang="en-US" dirty="0"/>
              <a:t> et comment </a:t>
            </a:r>
            <a:r>
              <a:rPr lang="en-US" dirty="0" err="1"/>
              <a:t>elles</a:t>
            </a:r>
            <a:r>
              <a:rPr lang="en-US" dirty="0"/>
              <a:t> </a:t>
            </a:r>
            <a:r>
              <a:rPr lang="en-US" dirty="0" err="1"/>
              <a:t>peuvent</a:t>
            </a:r>
            <a:r>
              <a:rPr lang="en-US" dirty="0"/>
              <a:t> </a:t>
            </a:r>
            <a:r>
              <a:rPr lang="en-US" dirty="0" err="1"/>
              <a:t>être</a:t>
            </a:r>
            <a:r>
              <a:rPr lang="en-US" dirty="0"/>
              <a:t> </a:t>
            </a:r>
            <a:r>
              <a:rPr lang="en-US" dirty="0" err="1"/>
              <a:t>traitées</a:t>
            </a:r>
            <a:r>
              <a:rPr lang="en-US" dirty="0"/>
              <a:t>. </a:t>
            </a:r>
          </a:p>
          <a:p>
            <a:endParaRPr lang="en-US" dirty="0"/>
          </a:p>
          <a:p>
            <a:r>
              <a:rPr lang="en-US" dirty="0" err="1"/>
              <a:t>Prise</a:t>
            </a:r>
            <a:r>
              <a:rPr lang="en-US" dirty="0"/>
              <a:t> </a:t>
            </a:r>
            <a:r>
              <a:rPr lang="en-US" dirty="0" err="1"/>
              <a:t>en</a:t>
            </a:r>
            <a:r>
              <a:rPr lang="en-US" dirty="0"/>
              <a:t> </a:t>
            </a:r>
            <a:r>
              <a:rPr lang="en-US" dirty="0" err="1"/>
              <a:t>compte</a:t>
            </a:r>
            <a:r>
              <a:rPr lang="en-US" dirty="0"/>
              <a:t> des </a:t>
            </a:r>
            <a:r>
              <a:rPr lang="en-US" dirty="0" err="1"/>
              <a:t>résultats</a:t>
            </a:r>
            <a:r>
              <a:rPr lang="en-US" dirty="0"/>
              <a:t> et des interventions </a:t>
            </a:r>
            <a:r>
              <a:rPr lang="en-US" dirty="0" err="1"/>
              <a:t>spécifiques</a:t>
            </a:r>
            <a:r>
              <a:rPr lang="en-US" dirty="0"/>
              <a:t> au genre </a:t>
            </a:r>
            <a:r>
              <a:rPr lang="en-US" dirty="0" err="1"/>
              <a:t>ainsi</a:t>
            </a:r>
            <a:r>
              <a:rPr lang="en-US" dirty="0"/>
              <a:t> que des </a:t>
            </a:r>
            <a:r>
              <a:rPr lang="en-US" dirty="0" err="1"/>
              <a:t>besoins</a:t>
            </a:r>
            <a:r>
              <a:rPr lang="en-US" dirty="0"/>
              <a:t> </a:t>
            </a:r>
            <a:r>
              <a:rPr lang="en-US" dirty="0" err="1"/>
              <a:t>éventuels</a:t>
            </a:r>
            <a:r>
              <a:rPr lang="en-US" dirty="0"/>
              <a:t> de </a:t>
            </a:r>
            <a:r>
              <a:rPr lang="en-US" dirty="0" err="1"/>
              <a:t>collecte</a:t>
            </a:r>
            <a:r>
              <a:rPr lang="en-US" dirty="0"/>
              <a:t> de </a:t>
            </a:r>
            <a:r>
              <a:rPr lang="en-US" dirty="0" err="1"/>
              <a:t>données</a:t>
            </a:r>
            <a:r>
              <a:rPr lang="en-US" dirty="0"/>
              <a:t> </a:t>
            </a:r>
            <a:r>
              <a:rPr lang="en-US" dirty="0" err="1"/>
              <a:t>ventilées</a:t>
            </a:r>
            <a:r>
              <a:rPr lang="en-US" dirty="0"/>
              <a:t> par </a:t>
            </a:r>
            <a:r>
              <a:rPr lang="en-US" dirty="0" err="1"/>
              <a:t>sexe</a:t>
            </a:r>
            <a:r>
              <a:rPr lang="en-US" dirty="0"/>
              <a:t>. </a:t>
            </a:r>
            <a:endParaRPr lang="en-US" sz="3200" dirty="0"/>
          </a:p>
        </p:txBody>
      </p:sp>
      <p:pic>
        <p:nvPicPr>
          <p:cNvPr id="12" name="Picture 11">
            <a:extLst>
              <a:ext uri="{FF2B5EF4-FFF2-40B4-BE49-F238E27FC236}">
                <a16:creationId xmlns:a16="http://schemas.microsoft.com/office/drawing/2014/main" id="{E9CEC183-C9EE-47C2-A803-64994860D52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749" y="1564123"/>
            <a:ext cx="4511251" cy="3007877"/>
          </a:xfrm>
          <a:prstGeom prst="rect">
            <a:avLst/>
          </a:prstGeom>
        </p:spPr>
      </p:pic>
      <p:sp>
        <p:nvSpPr>
          <p:cNvPr id="4" name="Footer Placeholder 2">
            <a:extLst>
              <a:ext uri="{FF2B5EF4-FFF2-40B4-BE49-F238E27FC236}">
                <a16:creationId xmlns:a16="http://schemas.microsoft.com/office/drawing/2014/main" id="{9F2E6C6D-8FEE-4C74-8139-D05DE573FDE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90165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d'analyse : Analyse du champ de force"/>
          <p:cNvSpPr>
            <a:spLocks noGrp="1"/>
          </p:cNvSpPr>
          <p:nvPr>
            <p:ph type="title"/>
          </p:nvPr>
        </p:nvSpPr>
        <p:spPr>
          <a:xfrm>
            <a:off x="718380" y="215577"/>
            <a:ext cx="9920787" cy="1052736"/>
          </a:xfrm>
        </p:spPr>
        <p:txBody>
          <a:bodyPr>
            <a:normAutofit fontScale="90000"/>
          </a:bodyPr>
          <a:lstStyle/>
          <a:p>
            <a:r>
              <a:rPr lang="en-US" dirty="0"/>
              <a:t>Types </a:t>
            </a:r>
            <a:r>
              <a:rPr lang="en-US" dirty="0" err="1"/>
              <a:t>d'analyse</a:t>
            </a:r>
            <a:r>
              <a:rPr lang="en-US" dirty="0"/>
              <a:t> : </a:t>
            </a:r>
            <a:r>
              <a:rPr lang="en-US" dirty="0" err="1"/>
              <a:t>Analyse</a:t>
            </a:r>
            <a:r>
              <a:rPr lang="en-US" dirty="0"/>
              <a:t> du champ de force</a:t>
            </a:r>
          </a:p>
        </p:txBody>
      </p:sp>
      <p:sp>
        <p:nvSpPr>
          <p:cNvPr id="3" name="Content Placeholder 2" descr="Méthode permettant de répertorier, de discuter et d'évaluer les différentes forces pour et contre un changement proposé. Les analyses peuvent aider à identifier les résultats et les interventions qui réduiront les obstacles et tireront parti des forces positives."/>
          <p:cNvSpPr>
            <a:spLocks noGrp="1"/>
          </p:cNvSpPr>
          <p:nvPr>
            <p:ph idx="1"/>
          </p:nvPr>
        </p:nvSpPr>
        <p:spPr>
          <a:xfrm>
            <a:off x="718381" y="1391569"/>
            <a:ext cx="10660820" cy="1643799"/>
          </a:xfrm>
        </p:spPr>
        <p:txBody>
          <a:bodyPr>
            <a:normAutofit/>
          </a:bodyPr>
          <a:lstStyle/>
          <a:p>
            <a:pPr marL="0" indent="0">
              <a:buNone/>
            </a:pPr>
            <a:r>
              <a:rPr lang="en-US" dirty="0" err="1"/>
              <a:t>Méthode</a:t>
            </a:r>
            <a:r>
              <a:rPr lang="en-US" dirty="0"/>
              <a:t> </a:t>
            </a:r>
            <a:r>
              <a:rPr lang="en-US" dirty="0" err="1"/>
              <a:t>permettant</a:t>
            </a:r>
            <a:r>
              <a:rPr lang="en-US" dirty="0"/>
              <a:t> de </a:t>
            </a:r>
            <a:r>
              <a:rPr lang="en-US" dirty="0" err="1"/>
              <a:t>répertorier</a:t>
            </a:r>
            <a:r>
              <a:rPr lang="en-US" dirty="0"/>
              <a:t>, de </a:t>
            </a:r>
            <a:r>
              <a:rPr lang="en-US" dirty="0" err="1"/>
              <a:t>discuter</a:t>
            </a:r>
            <a:r>
              <a:rPr lang="en-US" dirty="0"/>
              <a:t> et </a:t>
            </a:r>
            <a:r>
              <a:rPr lang="en-US" dirty="0" err="1"/>
              <a:t>d'évaluer</a:t>
            </a:r>
            <a:r>
              <a:rPr lang="en-US" dirty="0"/>
              <a:t> les </a:t>
            </a:r>
            <a:r>
              <a:rPr lang="en-US" dirty="0" err="1"/>
              <a:t>différentes</a:t>
            </a:r>
            <a:r>
              <a:rPr lang="en-US" dirty="0"/>
              <a:t> forces pour et </a:t>
            </a:r>
            <a:r>
              <a:rPr lang="en-US" dirty="0" err="1"/>
              <a:t>contre</a:t>
            </a:r>
            <a:r>
              <a:rPr lang="en-US" dirty="0"/>
              <a:t> un </a:t>
            </a:r>
            <a:r>
              <a:rPr lang="en-US" dirty="0" err="1"/>
              <a:t>changement</a:t>
            </a:r>
            <a:r>
              <a:rPr lang="en-US" dirty="0"/>
              <a:t> </a:t>
            </a:r>
            <a:r>
              <a:rPr lang="en-US" dirty="0" err="1"/>
              <a:t>proposé</a:t>
            </a:r>
            <a:r>
              <a:rPr lang="en-US" dirty="0"/>
              <a:t>. Les analyses </a:t>
            </a:r>
            <a:r>
              <a:rPr lang="en-US" dirty="0" err="1"/>
              <a:t>peuvent</a:t>
            </a:r>
            <a:r>
              <a:rPr lang="en-US" dirty="0"/>
              <a:t> aider à identifier les </a:t>
            </a:r>
            <a:r>
              <a:rPr lang="en-US" dirty="0" err="1"/>
              <a:t>résultats</a:t>
            </a:r>
            <a:r>
              <a:rPr lang="en-US" dirty="0"/>
              <a:t> et les interventions qui </a:t>
            </a:r>
            <a:r>
              <a:rPr lang="en-US" dirty="0" err="1"/>
              <a:t>réduiront</a:t>
            </a:r>
            <a:r>
              <a:rPr lang="en-US" dirty="0"/>
              <a:t> les obstacles et </a:t>
            </a:r>
            <a:r>
              <a:rPr lang="en-US" dirty="0" err="1"/>
              <a:t>tireront</a:t>
            </a:r>
            <a:r>
              <a:rPr lang="en-US" dirty="0"/>
              <a:t> parti des forces positives.</a:t>
            </a:r>
            <a:endParaRPr lang="en-US" sz="3100" dirty="0"/>
          </a:p>
        </p:txBody>
      </p:sp>
      <p:sp>
        <p:nvSpPr>
          <p:cNvPr id="17" name="TextBox 16" descr="Les exemples de forces comprennent :  &#10;- Les ressources disponibles&#10;- Attitudes, valeurs, traditions &#10;- Besoin personnel ou de groupe &#10;- Lois et règlements &#10;- Les structures organisationnelles&#10;- Pratiques actuelles ou passées"/>
          <p:cNvSpPr txBox="1"/>
          <p:nvPr/>
        </p:nvSpPr>
        <p:spPr>
          <a:xfrm>
            <a:off x="1323538" y="3242100"/>
            <a:ext cx="7100454" cy="2677656"/>
          </a:xfrm>
          <a:prstGeom prst="rect">
            <a:avLst/>
          </a:prstGeom>
          <a:noFill/>
        </p:spPr>
        <p:txBody>
          <a:bodyPr wrap="square" rtlCol="0">
            <a:spAutoFit/>
          </a:bodyPr>
          <a:lstStyle/>
          <a:p>
            <a:r>
              <a:rPr lang="en-US" sz="2400" dirty="0"/>
              <a:t>Les </a:t>
            </a:r>
            <a:r>
              <a:rPr lang="en-US" sz="2400" dirty="0" err="1"/>
              <a:t>exemples</a:t>
            </a:r>
            <a:r>
              <a:rPr lang="en-US" sz="2400" dirty="0"/>
              <a:t> de forces </a:t>
            </a:r>
            <a:r>
              <a:rPr lang="en-US" sz="2400" dirty="0" err="1"/>
              <a:t>comprennent</a:t>
            </a:r>
            <a:r>
              <a:rPr lang="en-US" sz="2400" dirty="0"/>
              <a:t> :  </a:t>
            </a:r>
          </a:p>
          <a:p>
            <a:r>
              <a:rPr lang="en-US" sz="2400" dirty="0"/>
              <a:t>- Les </a:t>
            </a:r>
            <a:r>
              <a:rPr lang="en-US" sz="2400" dirty="0" err="1"/>
              <a:t>ressources</a:t>
            </a:r>
            <a:r>
              <a:rPr lang="en-US" sz="2400" dirty="0"/>
              <a:t> </a:t>
            </a:r>
            <a:r>
              <a:rPr lang="en-US" sz="2400" dirty="0" err="1"/>
              <a:t>disponibles</a:t>
            </a:r>
            <a:endParaRPr lang="en-US" sz="2400" dirty="0"/>
          </a:p>
          <a:p>
            <a:r>
              <a:rPr lang="en-US" sz="2400" dirty="0"/>
              <a:t>- Attitudes, </a:t>
            </a:r>
            <a:r>
              <a:rPr lang="en-US" sz="2400" dirty="0" err="1"/>
              <a:t>valeurs</a:t>
            </a:r>
            <a:r>
              <a:rPr lang="en-US" sz="2400" dirty="0"/>
              <a:t>, traditions </a:t>
            </a:r>
          </a:p>
          <a:p>
            <a:r>
              <a:rPr lang="en-US" sz="2400" dirty="0"/>
              <a:t>- </a:t>
            </a:r>
            <a:r>
              <a:rPr lang="en-US" sz="2400" dirty="0" err="1"/>
              <a:t>Besoin</a:t>
            </a:r>
            <a:r>
              <a:rPr lang="en-US" sz="2400" dirty="0"/>
              <a:t> personnel </a:t>
            </a:r>
            <a:r>
              <a:rPr lang="en-US" sz="2400" dirty="0" err="1"/>
              <a:t>ou</a:t>
            </a:r>
            <a:r>
              <a:rPr lang="en-US" sz="2400" dirty="0"/>
              <a:t> de </a:t>
            </a:r>
            <a:r>
              <a:rPr lang="en-US" sz="2400" dirty="0" err="1"/>
              <a:t>groupe</a:t>
            </a:r>
            <a:r>
              <a:rPr lang="en-US" sz="2400" dirty="0"/>
              <a:t> </a:t>
            </a:r>
          </a:p>
          <a:p>
            <a:r>
              <a:rPr lang="en-US" sz="2400" dirty="0"/>
              <a:t>- Lois et </a:t>
            </a:r>
            <a:r>
              <a:rPr lang="en-US" sz="2400" dirty="0" err="1"/>
              <a:t>règlements</a:t>
            </a:r>
            <a:r>
              <a:rPr lang="en-US" sz="2400" dirty="0"/>
              <a:t> </a:t>
            </a:r>
          </a:p>
          <a:p>
            <a:r>
              <a:rPr lang="en-US" sz="2400" dirty="0"/>
              <a:t>- Les structures </a:t>
            </a:r>
            <a:r>
              <a:rPr lang="en-US" sz="2400" dirty="0" err="1"/>
              <a:t>organisationnelles</a:t>
            </a:r>
            <a:endParaRPr lang="en-US" sz="2400" dirty="0"/>
          </a:p>
          <a:p>
            <a:r>
              <a:rPr lang="en-US" sz="2400" dirty="0"/>
              <a:t>- Pratiques </a:t>
            </a:r>
            <a:r>
              <a:rPr lang="en-US" sz="2400" dirty="0" err="1"/>
              <a:t>actuelles</a:t>
            </a:r>
            <a:r>
              <a:rPr lang="en-US" sz="2400" dirty="0"/>
              <a:t> </a:t>
            </a:r>
            <a:r>
              <a:rPr lang="en-US" sz="2400" dirty="0" err="1"/>
              <a:t>ou</a:t>
            </a:r>
            <a:r>
              <a:rPr lang="en-US" sz="2400" dirty="0"/>
              <a:t> </a:t>
            </a:r>
            <a:r>
              <a:rPr lang="en-US" sz="2400" dirty="0" err="1"/>
              <a:t>passées</a:t>
            </a:r>
            <a:endParaRPr lang="en-US" sz="2400" dirty="0"/>
          </a:p>
        </p:txBody>
      </p:sp>
      <p:grpSp>
        <p:nvGrpSpPr>
          <p:cNvPr id="20" name="Group 19" descr="Il s'agit du diagramme montrant les forces qui influencent positivement un résultat d'un côté et les forces qui travaillent contre le résultat de l'autre."/>
          <p:cNvGrpSpPr/>
          <p:nvPr/>
        </p:nvGrpSpPr>
        <p:grpSpPr>
          <a:xfrm>
            <a:off x="7130346" y="3790862"/>
            <a:ext cx="4362922" cy="1800200"/>
            <a:chOff x="4598320" y="4221088"/>
            <a:chExt cx="4362922" cy="1800200"/>
          </a:xfrm>
        </p:grpSpPr>
        <p:sp>
          <p:nvSpPr>
            <p:cNvPr id="19" name="Rectangle 18"/>
            <p:cNvSpPr/>
            <p:nvPr/>
          </p:nvSpPr>
          <p:spPr>
            <a:xfrm>
              <a:off x="4598320" y="4221088"/>
              <a:ext cx="4216408" cy="18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598320" y="4293092"/>
              <a:ext cx="4362922" cy="1404159"/>
              <a:chOff x="2411760" y="2960945"/>
              <a:chExt cx="4362922" cy="1404159"/>
            </a:xfrm>
          </p:grpSpPr>
          <p:cxnSp>
            <p:nvCxnSpPr>
              <p:cNvPr id="5" name="Straight Connector 4"/>
              <p:cNvCxnSpPr/>
              <p:nvPr/>
            </p:nvCxnSpPr>
            <p:spPr>
              <a:xfrm>
                <a:off x="3707904" y="3320985"/>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51920" y="3537009"/>
                <a:ext cx="998030" cy="646331"/>
              </a:xfrm>
              <a:prstGeom prst="rect">
                <a:avLst/>
              </a:prstGeom>
              <a:noFill/>
            </p:spPr>
            <p:txBody>
              <a:bodyPr wrap="none" rtlCol="0">
                <a:spAutoFit/>
              </a:bodyPr>
              <a:lstStyle/>
              <a:p>
                <a:r>
                  <a:rPr lang="en-US" dirty="0" err="1"/>
                  <a:t>Résultat</a:t>
                </a:r>
                <a:r>
                  <a:rPr lang="en-US" dirty="0"/>
                  <a:t> </a:t>
                </a:r>
              </a:p>
              <a:p>
                <a:r>
                  <a:rPr lang="en-US" dirty="0" err="1"/>
                  <a:t>souhaité</a:t>
                </a:r>
                <a:endParaRPr lang="en-US" dirty="0"/>
              </a:p>
            </p:txBody>
          </p:sp>
          <p:cxnSp>
            <p:nvCxnSpPr>
              <p:cNvPr id="7" name="Straight Connector 6"/>
              <p:cNvCxnSpPr/>
              <p:nvPr/>
            </p:nvCxnSpPr>
            <p:spPr>
              <a:xfrm>
                <a:off x="4972740" y="3320985"/>
                <a:ext cx="0" cy="1044119"/>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843808" y="3320985"/>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5148064" y="3320985"/>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843808" y="3717029"/>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3808" y="4113073"/>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148065" y="3717028"/>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148065" y="4113074"/>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11760" y="2960945"/>
                <a:ext cx="1606274" cy="369332"/>
              </a:xfrm>
              <a:prstGeom prst="rect">
                <a:avLst/>
              </a:prstGeom>
              <a:noFill/>
            </p:spPr>
            <p:txBody>
              <a:bodyPr wrap="none" rtlCol="0">
                <a:spAutoFit/>
              </a:bodyPr>
              <a:lstStyle/>
              <a:p>
                <a:r>
                  <a:rPr lang="en-US" u="sng" dirty="0"/>
                  <a:t>Les forces pour</a:t>
                </a:r>
              </a:p>
            </p:txBody>
          </p:sp>
          <p:sp>
            <p:nvSpPr>
              <p:cNvPr id="16" name="TextBox 15"/>
              <p:cNvSpPr txBox="1"/>
              <p:nvPr/>
            </p:nvSpPr>
            <p:spPr>
              <a:xfrm>
                <a:off x="4917379" y="2964465"/>
                <a:ext cx="1857303" cy="369332"/>
              </a:xfrm>
              <a:prstGeom prst="rect">
                <a:avLst/>
              </a:prstGeom>
              <a:noFill/>
            </p:spPr>
            <p:txBody>
              <a:bodyPr wrap="none" rtlCol="0">
                <a:spAutoFit/>
              </a:bodyPr>
              <a:lstStyle/>
              <a:p>
                <a:r>
                  <a:rPr lang="en-US" u="sng" dirty="0"/>
                  <a:t>Les forces </a:t>
                </a:r>
                <a:r>
                  <a:rPr lang="en-US" u="sng" dirty="0" err="1"/>
                  <a:t>contres</a:t>
                </a:r>
                <a:endParaRPr lang="en-US" u="sng" dirty="0"/>
              </a:p>
            </p:txBody>
          </p:sp>
        </p:grpSp>
      </p:grpSp>
      <p:sp>
        <p:nvSpPr>
          <p:cNvPr id="21" name="Footer Placeholder 2">
            <a:extLst>
              <a:ext uri="{FF2B5EF4-FFF2-40B4-BE49-F238E27FC236}">
                <a16:creationId xmlns:a16="http://schemas.microsoft.com/office/drawing/2014/main" id="{E1405268-2A25-4AAD-824B-F4E4233891A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827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ypes d'analyse : SWOT"/>
          <p:cNvSpPr>
            <a:spLocks noGrp="1"/>
          </p:cNvSpPr>
          <p:nvPr>
            <p:ph type="title"/>
          </p:nvPr>
        </p:nvSpPr>
        <p:spPr>
          <a:xfrm>
            <a:off x="684105" y="237644"/>
            <a:ext cx="8540531" cy="1052736"/>
          </a:xfrm>
        </p:spPr>
        <p:txBody>
          <a:bodyPr>
            <a:normAutofit/>
          </a:bodyPr>
          <a:lstStyle/>
          <a:p>
            <a:r>
              <a:rPr lang="en-US" dirty="0"/>
              <a:t>Types </a:t>
            </a:r>
            <a:r>
              <a:rPr lang="en-US" dirty="0" err="1"/>
              <a:t>d'analyse</a:t>
            </a:r>
            <a:r>
              <a:rPr lang="en-US" dirty="0"/>
              <a:t> : SWOT</a:t>
            </a:r>
          </a:p>
        </p:txBody>
      </p:sp>
      <p:sp>
        <p:nvSpPr>
          <p:cNvPr id="12" name="Content Placeholder 2" descr="SWOT: Forces, faiblesses, opportunités et menaces&#10;"/>
          <p:cNvSpPr txBox="1">
            <a:spLocks/>
          </p:cNvSpPr>
          <p:nvPr/>
        </p:nvSpPr>
        <p:spPr>
          <a:xfrm>
            <a:off x="701040" y="1355174"/>
            <a:ext cx="9778525" cy="6577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a:t>SWOT: Forces, faiblesses, </a:t>
            </a:r>
            <a:r>
              <a:rPr lang="en-US" sz="3000" dirty="0" err="1"/>
              <a:t>opportunités</a:t>
            </a:r>
            <a:r>
              <a:rPr lang="en-US" sz="3000" dirty="0"/>
              <a:t> et menaces</a:t>
            </a:r>
            <a:endParaRPr lang="en-US" sz="2600" dirty="0"/>
          </a:p>
        </p:txBody>
      </p:sp>
      <p:sp>
        <p:nvSpPr>
          <p:cNvPr id="3" name="Content Placeholder 2" descr="(SWOT) L'analyse permet d'identifier les facteurs positifs et négatifs qui pourraient favoriser ou entraver la réussite du projet.&#10;&#10;Les gestionnaires de projet peuvent utiliser cette ressource pour les aider à prendre en compte les forces et les faiblesses de l'organisation et du contexte."/>
          <p:cNvSpPr>
            <a:spLocks noGrp="1"/>
          </p:cNvSpPr>
          <p:nvPr>
            <p:ph idx="1"/>
          </p:nvPr>
        </p:nvSpPr>
        <p:spPr>
          <a:xfrm>
            <a:off x="684106" y="2053162"/>
            <a:ext cx="5530593" cy="3877373"/>
          </a:xfrm>
        </p:spPr>
        <p:txBody>
          <a:bodyPr>
            <a:normAutofit/>
          </a:bodyPr>
          <a:lstStyle/>
          <a:p>
            <a:pPr marL="0" indent="0">
              <a:buNone/>
            </a:pPr>
            <a:r>
              <a:rPr lang="en-US" dirty="0"/>
              <a:t>(SWOT) </a:t>
            </a:r>
            <a:r>
              <a:rPr lang="en-US" dirty="0" err="1"/>
              <a:t>L'analyse</a:t>
            </a:r>
            <a:r>
              <a:rPr lang="en-US" dirty="0"/>
              <a:t> </a:t>
            </a:r>
            <a:r>
              <a:rPr lang="en-US" dirty="0" err="1"/>
              <a:t>permet</a:t>
            </a:r>
            <a:r>
              <a:rPr lang="en-US" dirty="0"/>
              <a:t> </a:t>
            </a:r>
            <a:r>
              <a:rPr lang="en-US" dirty="0" err="1"/>
              <a:t>d'identifier</a:t>
            </a:r>
            <a:r>
              <a:rPr lang="en-US" dirty="0"/>
              <a:t> les </a:t>
            </a:r>
            <a:r>
              <a:rPr lang="en-US" dirty="0" err="1"/>
              <a:t>facteurs</a:t>
            </a:r>
            <a:r>
              <a:rPr lang="en-US" dirty="0"/>
              <a:t> </a:t>
            </a:r>
            <a:r>
              <a:rPr lang="en-US" dirty="0" err="1"/>
              <a:t>positifs</a:t>
            </a:r>
            <a:r>
              <a:rPr lang="en-US" dirty="0"/>
              <a:t> et </a:t>
            </a:r>
            <a:r>
              <a:rPr lang="en-US" dirty="0" err="1"/>
              <a:t>négatifs</a:t>
            </a:r>
            <a:r>
              <a:rPr lang="en-US" dirty="0"/>
              <a:t> qui </a:t>
            </a:r>
            <a:r>
              <a:rPr lang="en-US" dirty="0" err="1"/>
              <a:t>pourraient</a:t>
            </a:r>
            <a:r>
              <a:rPr lang="en-US" dirty="0"/>
              <a:t> </a:t>
            </a:r>
            <a:r>
              <a:rPr lang="en-US" dirty="0" err="1"/>
              <a:t>favoriser</a:t>
            </a:r>
            <a:r>
              <a:rPr lang="en-US" dirty="0"/>
              <a:t> </a:t>
            </a:r>
            <a:r>
              <a:rPr lang="en-US" dirty="0" err="1"/>
              <a:t>ou</a:t>
            </a:r>
            <a:r>
              <a:rPr lang="en-US" dirty="0"/>
              <a:t> </a:t>
            </a:r>
            <a:r>
              <a:rPr lang="en-US" dirty="0" err="1"/>
              <a:t>entraver</a:t>
            </a:r>
            <a:r>
              <a:rPr lang="en-US" dirty="0"/>
              <a:t> la </a:t>
            </a:r>
            <a:r>
              <a:rPr lang="en-US" dirty="0" err="1"/>
              <a:t>réussite</a:t>
            </a:r>
            <a:r>
              <a:rPr lang="en-US" dirty="0"/>
              <a:t> du </a:t>
            </a:r>
            <a:r>
              <a:rPr lang="en-US" dirty="0" err="1"/>
              <a:t>projet</a:t>
            </a:r>
            <a:r>
              <a:rPr lang="en-US" dirty="0"/>
              <a:t>. </a:t>
            </a:r>
            <a:endParaRPr lang="en-US" sz="2400" dirty="0"/>
          </a:p>
          <a:p>
            <a:pPr marL="0" indent="0">
              <a:buNone/>
            </a:pPr>
            <a:r>
              <a:rPr lang="en-US" dirty="0"/>
              <a:t>Les </a:t>
            </a:r>
            <a:r>
              <a:rPr lang="en-US" dirty="0" err="1"/>
              <a:t>gestionnaires</a:t>
            </a:r>
            <a:r>
              <a:rPr lang="en-US" dirty="0"/>
              <a:t> de </a:t>
            </a:r>
            <a:r>
              <a:rPr lang="en-US" dirty="0" err="1"/>
              <a:t>projet</a:t>
            </a:r>
            <a:r>
              <a:rPr lang="en-US" dirty="0"/>
              <a:t> </a:t>
            </a:r>
            <a:r>
              <a:rPr lang="en-US" dirty="0" err="1"/>
              <a:t>peuvent</a:t>
            </a:r>
            <a:r>
              <a:rPr lang="en-US" dirty="0"/>
              <a:t> </a:t>
            </a:r>
            <a:r>
              <a:rPr lang="en-US" dirty="0" err="1"/>
              <a:t>utiliser</a:t>
            </a:r>
            <a:r>
              <a:rPr lang="en-US" dirty="0"/>
              <a:t> </a:t>
            </a:r>
            <a:r>
              <a:rPr lang="en-US" dirty="0" err="1"/>
              <a:t>cette</a:t>
            </a:r>
            <a:r>
              <a:rPr lang="en-US" dirty="0"/>
              <a:t> </a:t>
            </a:r>
            <a:r>
              <a:rPr lang="en-US" dirty="0" err="1"/>
              <a:t>ressource</a:t>
            </a:r>
            <a:r>
              <a:rPr lang="en-US" dirty="0"/>
              <a:t> pour les aider </a:t>
            </a:r>
            <a:r>
              <a:rPr lang="en-US" dirty="0" err="1"/>
              <a:t>à</a:t>
            </a:r>
            <a:r>
              <a:rPr lang="en-US" dirty="0"/>
              <a:t> prendre </a:t>
            </a:r>
            <a:r>
              <a:rPr lang="en-US" dirty="0" err="1"/>
              <a:t>en</a:t>
            </a:r>
            <a:r>
              <a:rPr lang="en-US" dirty="0"/>
              <a:t> </a:t>
            </a:r>
            <a:r>
              <a:rPr lang="en-US" dirty="0" err="1"/>
              <a:t>compte</a:t>
            </a:r>
            <a:r>
              <a:rPr lang="en-US" dirty="0"/>
              <a:t> les forces et les faiblesses de </a:t>
            </a:r>
            <a:r>
              <a:rPr lang="en-US" dirty="0" err="1"/>
              <a:t>l'organisation</a:t>
            </a:r>
            <a:r>
              <a:rPr lang="en-US" dirty="0"/>
              <a:t> et du </a:t>
            </a:r>
            <a:r>
              <a:rPr lang="en-US" dirty="0" err="1"/>
              <a:t>contexte</a:t>
            </a:r>
            <a:r>
              <a:rPr lang="en-US" dirty="0"/>
              <a:t>. </a:t>
            </a:r>
            <a:endParaRPr lang="en-US" sz="3200" dirty="0"/>
          </a:p>
        </p:txBody>
      </p:sp>
      <p:grpSp>
        <p:nvGrpSpPr>
          <p:cNvPr id="4" name="Group 3" descr="Les forces, les faiblesses, les opportunités et les menaces font l'objet d'un brainstorming et sont répertoriées dans quatre quadrants, comme le montre le diagramme.">
            <a:extLst>
              <a:ext uri="{FF2B5EF4-FFF2-40B4-BE49-F238E27FC236}">
                <a16:creationId xmlns:a16="http://schemas.microsoft.com/office/drawing/2014/main" id="{FBD0E8D6-26BF-CBBC-4144-E6DD28EED798}"/>
              </a:ext>
            </a:extLst>
          </p:cNvPr>
          <p:cNvGrpSpPr/>
          <p:nvPr/>
        </p:nvGrpSpPr>
        <p:grpSpPr>
          <a:xfrm>
            <a:off x="6600600" y="2421467"/>
            <a:ext cx="4771791" cy="3200399"/>
            <a:chOff x="6384032" y="2421467"/>
            <a:chExt cx="4771791" cy="3200399"/>
          </a:xfrm>
        </p:grpSpPr>
        <p:sp>
          <p:nvSpPr>
            <p:cNvPr id="7" name="Rectangle 6" descr="Points forts&#10;--Anciens projets de l’ILAB dans le pays&#10;- Réseau solide CSO locales sur le travail des "/>
            <p:cNvSpPr/>
            <p:nvPr/>
          </p:nvSpPr>
          <p:spPr>
            <a:xfrm>
              <a:off x="6384032" y="2421467"/>
              <a:ext cx="2405420" cy="159198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bg1"/>
                  </a:solidFill>
                </a:rPr>
                <a:t>Points forts</a:t>
              </a:r>
            </a:p>
            <a:p>
              <a:r>
                <a:rPr lang="en-US" sz="2400" dirty="0">
                  <a:solidFill>
                    <a:schemeClr val="bg1"/>
                  </a:solidFill>
                </a:rPr>
                <a:t>-</a:t>
              </a:r>
              <a:r>
                <a:rPr lang="en-US" sz="1600" dirty="0">
                  <a:solidFill>
                    <a:schemeClr val="bg1"/>
                  </a:solidFill>
                </a:rPr>
                <a:t>-</a:t>
              </a:r>
              <a:r>
                <a:rPr lang="en-US" sz="1600" dirty="0" err="1">
                  <a:solidFill>
                    <a:schemeClr val="bg1"/>
                  </a:solidFill>
                </a:rPr>
                <a:t>Anciens</a:t>
              </a:r>
              <a:r>
                <a:rPr lang="en-US" sz="1600" dirty="0">
                  <a:solidFill>
                    <a:schemeClr val="bg1"/>
                  </a:solidFill>
                </a:rPr>
                <a:t> </a:t>
              </a:r>
              <a:r>
                <a:rPr lang="en-US" sz="1600" dirty="0" err="1">
                  <a:solidFill>
                    <a:schemeClr val="bg1"/>
                  </a:solidFill>
                </a:rPr>
                <a:t>projets</a:t>
              </a:r>
              <a:r>
                <a:rPr lang="en-US" sz="1600" dirty="0">
                  <a:solidFill>
                    <a:schemeClr val="bg1"/>
                  </a:solidFill>
                </a:rPr>
                <a:t> de </a:t>
              </a:r>
              <a:r>
                <a:rPr lang="en-US" sz="1600" dirty="0" err="1">
                  <a:solidFill>
                    <a:schemeClr val="bg1"/>
                  </a:solidFill>
                </a:rPr>
                <a:t>l’ILAB</a:t>
              </a:r>
              <a:r>
                <a:rPr lang="en-US" sz="1600" dirty="0">
                  <a:solidFill>
                    <a:schemeClr val="bg1"/>
                  </a:solidFill>
                </a:rPr>
                <a:t> dans le pays</a:t>
              </a:r>
            </a:p>
            <a:p>
              <a:r>
                <a:rPr lang="en-US" sz="1600" dirty="0">
                  <a:solidFill>
                    <a:schemeClr val="bg1"/>
                  </a:solidFill>
                </a:rPr>
                <a:t>- </a:t>
              </a:r>
              <a:r>
                <a:rPr lang="en-US" sz="1600" dirty="0" err="1">
                  <a:solidFill>
                    <a:schemeClr val="bg1"/>
                  </a:solidFill>
                </a:rPr>
                <a:t>Réseau</a:t>
              </a:r>
              <a:r>
                <a:rPr lang="en-US" sz="1600" dirty="0">
                  <a:solidFill>
                    <a:schemeClr val="bg1"/>
                  </a:solidFill>
                </a:rPr>
                <a:t> </a:t>
              </a:r>
              <a:r>
                <a:rPr lang="en-US" sz="1600" dirty="0" err="1">
                  <a:solidFill>
                    <a:schemeClr val="bg1"/>
                  </a:solidFill>
                </a:rPr>
                <a:t>solide</a:t>
              </a:r>
              <a:r>
                <a:rPr lang="en-US" sz="1600" dirty="0">
                  <a:solidFill>
                    <a:schemeClr val="bg1"/>
                  </a:solidFill>
                </a:rPr>
                <a:t> CSO locales sur le travail des enfants </a:t>
              </a:r>
            </a:p>
          </p:txBody>
        </p:sp>
        <p:sp>
          <p:nvSpPr>
            <p:cNvPr id="9" name="Rectangle 8" descr="Opportunités&#10;- Programmes de l'USAID et du Département d'État"/>
            <p:cNvSpPr/>
            <p:nvPr/>
          </p:nvSpPr>
          <p:spPr>
            <a:xfrm>
              <a:off x="8767572" y="3979333"/>
              <a:ext cx="2388251" cy="16393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u="sng" dirty="0" err="1">
                  <a:solidFill>
                    <a:schemeClr val="tx1"/>
                  </a:solidFill>
                </a:rPr>
                <a:t>Opportunités</a:t>
              </a:r>
              <a:endParaRPr lang="en-US" sz="2400" u="sng" dirty="0">
                <a:solidFill>
                  <a:schemeClr val="tx1"/>
                </a:solidFill>
              </a:endParaRPr>
            </a:p>
            <a:p>
              <a:r>
                <a:rPr lang="en-US" sz="2400" dirty="0">
                  <a:solidFill>
                    <a:schemeClr val="tx1"/>
                  </a:solidFill>
                </a:rPr>
                <a:t>- </a:t>
              </a:r>
              <a:r>
                <a:rPr lang="en-US" sz="1600" dirty="0" err="1">
                  <a:solidFill>
                    <a:schemeClr val="tx1"/>
                  </a:solidFill>
                </a:rPr>
                <a:t>Programmes</a:t>
              </a:r>
              <a:r>
                <a:rPr lang="en-US" sz="1600" dirty="0">
                  <a:solidFill>
                    <a:schemeClr val="tx1"/>
                  </a:solidFill>
                </a:rPr>
                <a:t> de </a:t>
              </a:r>
              <a:r>
                <a:rPr lang="en-US" sz="1600" dirty="0" err="1">
                  <a:solidFill>
                    <a:schemeClr val="tx1"/>
                  </a:solidFill>
                </a:rPr>
                <a:t>l'USAID</a:t>
              </a:r>
              <a:r>
                <a:rPr lang="en-US" sz="1600" dirty="0">
                  <a:solidFill>
                    <a:schemeClr val="tx1"/>
                  </a:solidFill>
                </a:rPr>
                <a:t> et du </a:t>
              </a:r>
              <a:r>
                <a:rPr lang="en-US" sz="1600" dirty="0" err="1">
                  <a:solidFill>
                    <a:schemeClr val="tx1"/>
                  </a:solidFill>
                </a:rPr>
                <a:t>Département</a:t>
              </a:r>
              <a:r>
                <a:rPr lang="en-US" sz="1600" dirty="0">
                  <a:solidFill>
                    <a:schemeClr val="tx1"/>
                  </a:solidFill>
                </a:rPr>
                <a:t> </a:t>
              </a:r>
              <a:r>
                <a:rPr lang="en-US" sz="1600" dirty="0" err="1">
                  <a:solidFill>
                    <a:schemeClr val="tx1"/>
                  </a:solidFill>
                </a:rPr>
                <a:t>d'État</a:t>
              </a:r>
              <a:endParaRPr lang="en-US" sz="2400" dirty="0">
                <a:solidFill>
                  <a:schemeClr val="tx1"/>
                </a:solidFill>
              </a:endParaRPr>
            </a:p>
          </p:txBody>
        </p:sp>
        <p:sp>
          <p:nvSpPr>
            <p:cNvPr id="10" name="Rectangle 9" descr="Menaces&#10;- Sécheresse probable pendant la durée du projet&#10;- Élections au cours de la 2ème année du projet"/>
            <p:cNvSpPr/>
            <p:nvPr/>
          </p:nvSpPr>
          <p:spPr>
            <a:xfrm>
              <a:off x="6384032" y="3991849"/>
              <a:ext cx="2405420" cy="163001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1"/>
                  </a:solidFill>
                </a:rPr>
                <a:t>Menaces</a:t>
              </a:r>
            </a:p>
            <a:p>
              <a:r>
                <a:rPr lang="en-US" sz="2400" dirty="0">
                  <a:solidFill>
                    <a:schemeClr val="tx1"/>
                  </a:solidFill>
                </a:rPr>
                <a:t>- </a:t>
              </a:r>
              <a:r>
                <a:rPr lang="en-US" sz="1600" dirty="0" err="1">
                  <a:solidFill>
                    <a:schemeClr val="tx1"/>
                  </a:solidFill>
                </a:rPr>
                <a:t>Sécheresse</a:t>
              </a:r>
              <a:r>
                <a:rPr lang="en-US" sz="1600" dirty="0">
                  <a:solidFill>
                    <a:schemeClr val="tx1"/>
                  </a:solidFill>
                </a:rPr>
                <a:t> probable pendant la durée du </a:t>
              </a:r>
              <a:r>
                <a:rPr lang="en-US" sz="1600" dirty="0" err="1">
                  <a:solidFill>
                    <a:schemeClr val="tx1"/>
                  </a:solidFill>
                </a:rPr>
                <a:t>projet</a:t>
              </a:r>
              <a:endParaRPr lang="en-US" sz="1600" dirty="0">
                <a:solidFill>
                  <a:schemeClr val="tx1"/>
                </a:solidFill>
              </a:endParaRPr>
            </a:p>
            <a:p>
              <a:r>
                <a:rPr lang="en-US" sz="1600" dirty="0">
                  <a:solidFill>
                    <a:schemeClr val="tx1"/>
                  </a:solidFill>
                </a:rPr>
                <a:t>- </a:t>
              </a:r>
              <a:r>
                <a:rPr lang="en-US" sz="1600" dirty="0" err="1">
                  <a:solidFill>
                    <a:schemeClr val="tx1"/>
                  </a:solidFill>
                </a:rPr>
                <a:t>Élections</a:t>
              </a:r>
              <a:r>
                <a:rPr lang="en-US" sz="1600" dirty="0">
                  <a:solidFill>
                    <a:schemeClr val="tx1"/>
                  </a:solidFill>
                </a:rPr>
                <a:t> au </a:t>
              </a:r>
              <a:r>
                <a:rPr lang="en-US" sz="1600" dirty="0" err="1">
                  <a:solidFill>
                    <a:schemeClr val="tx1"/>
                  </a:solidFill>
                </a:rPr>
                <a:t>cours</a:t>
              </a:r>
              <a:r>
                <a:rPr lang="en-US" sz="1600" dirty="0">
                  <a:solidFill>
                    <a:schemeClr val="tx1"/>
                  </a:solidFill>
                </a:rPr>
                <a:t> de la 2ème </a:t>
              </a:r>
              <a:r>
                <a:rPr lang="en-US" sz="1600" dirty="0" err="1">
                  <a:solidFill>
                    <a:schemeClr val="tx1"/>
                  </a:solidFill>
                </a:rPr>
                <a:t>année</a:t>
              </a:r>
              <a:r>
                <a:rPr lang="en-US" sz="1600" dirty="0">
                  <a:solidFill>
                    <a:schemeClr val="tx1"/>
                  </a:solidFill>
                </a:rPr>
                <a:t> du </a:t>
              </a:r>
              <a:r>
                <a:rPr lang="en-US" sz="1600" dirty="0" err="1">
                  <a:solidFill>
                    <a:schemeClr val="tx1"/>
                  </a:solidFill>
                </a:rPr>
                <a:t>projet</a:t>
              </a:r>
              <a:endParaRPr lang="en-US" sz="2400" dirty="0">
                <a:solidFill>
                  <a:schemeClr val="tx1"/>
                </a:solidFill>
              </a:endParaRPr>
            </a:p>
          </p:txBody>
        </p:sp>
        <p:sp>
          <p:nvSpPr>
            <p:cNvPr id="11" name="Rectangle 10" descr="Faiblesses&#10;- Manque de ressources gouvernementales"/>
            <p:cNvSpPr/>
            <p:nvPr/>
          </p:nvSpPr>
          <p:spPr>
            <a:xfrm>
              <a:off x="8784505" y="2421467"/>
              <a:ext cx="2357629" cy="157038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u="sng" dirty="0">
                  <a:solidFill>
                    <a:schemeClr val="tx1"/>
                  </a:solidFill>
                </a:rPr>
                <a:t>Faiblesses</a:t>
              </a:r>
            </a:p>
            <a:p>
              <a:r>
                <a:rPr lang="en-US" sz="2400" dirty="0">
                  <a:solidFill>
                    <a:schemeClr val="tx1"/>
                  </a:solidFill>
                </a:rPr>
                <a:t>-</a:t>
              </a:r>
              <a:r>
                <a:rPr lang="en-US" sz="1600" dirty="0">
                  <a:solidFill>
                    <a:schemeClr val="tx1"/>
                  </a:solidFill>
                </a:rPr>
                <a:t> Manque de </a:t>
              </a:r>
              <a:r>
                <a:rPr lang="en-US" sz="1600" dirty="0" err="1">
                  <a:solidFill>
                    <a:schemeClr val="tx1"/>
                  </a:solidFill>
                </a:rPr>
                <a:t>ressources</a:t>
              </a:r>
              <a:r>
                <a:rPr lang="en-US" sz="1600" dirty="0">
                  <a:solidFill>
                    <a:schemeClr val="tx1"/>
                  </a:solidFill>
                </a:rPr>
                <a:t> </a:t>
              </a:r>
              <a:r>
                <a:rPr lang="en-US" sz="1600" dirty="0" err="1">
                  <a:solidFill>
                    <a:schemeClr val="tx1"/>
                  </a:solidFill>
                </a:rPr>
                <a:t>gouvernementales</a:t>
              </a:r>
              <a:endParaRPr lang="en-US" sz="2000" dirty="0">
                <a:solidFill>
                  <a:schemeClr val="tx1"/>
                </a:solidFill>
              </a:endParaRPr>
            </a:p>
          </p:txBody>
        </p:sp>
      </p:grpSp>
      <p:sp>
        <p:nvSpPr>
          <p:cNvPr id="13" name="Footer Placeholder 2">
            <a:extLst>
              <a:ext uri="{FF2B5EF4-FFF2-40B4-BE49-F238E27FC236}">
                <a16:creationId xmlns:a16="http://schemas.microsoft.com/office/drawing/2014/main" id="{26B0E12E-A799-412B-9F8A-1E7949A337F5}"/>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2671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éclarations de bons résultats&#10;&#10;Photo de gauche : tellurion&#10;&#10;Photo de droite : Une fille portant du bois de chauffage, regardant l'appareil photo"/>
          <p:cNvSpPr>
            <a:spLocks noGrp="1"/>
          </p:cNvSpPr>
          <p:nvPr>
            <p:ph type="title"/>
          </p:nvPr>
        </p:nvSpPr>
        <p:spPr>
          <a:xfrm>
            <a:off x="1967060" y="2757779"/>
            <a:ext cx="7772400" cy="1362075"/>
          </a:xfrm>
        </p:spPr>
        <p:txBody>
          <a:bodyPr>
            <a:normAutofit/>
          </a:bodyPr>
          <a:lstStyle/>
          <a:p>
            <a:r>
              <a:rPr lang="en-US" dirty="0" err="1"/>
              <a:t>Déclarations</a:t>
            </a:r>
            <a:r>
              <a:rPr lang="en-US" dirty="0"/>
              <a:t> de bons </a:t>
            </a:r>
            <a:r>
              <a:rPr lang="en-US" dirty="0" err="1"/>
              <a:t>résultats</a:t>
            </a:r>
            <a:endParaRPr lang="en-US" dirty="0"/>
          </a:p>
        </p:txBody>
      </p:sp>
      <p:sp>
        <p:nvSpPr>
          <p:cNvPr id="12" name="Slide Number Placeholder 25"/>
          <p:cNvSpPr>
            <a:spLocks noGrp="1"/>
          </p:cNvSpPr>
          <p:nvPr>
            <p:ph type="sldNum" sz="quarter" idx="12"/>
          </p:nvPr>
        </p:nvSpPr>
        <p:spPr>
          <a:xfrm>
            <a:off x="9934074" y="6368382"/>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27</a:t>
            </a:fld>
            <a:endParaRPr lang="en-US" altLang="en-US" sz="1200" dirty="0">
              <a:solidFill>
                <a:srgbClr val="000099"/>
              </a:solidFill>
            </a:endParaRPr>
          </a:p>
        </p:txBody>
      </p:sp>
    </p:spTree>
    <p:extLst>
      <p:ext uri="{BB962C8B-B14F-4D97-AF65-F5344CB8AC3E}">
        <p14:creationId xmlns:p14="http://schemas.microsoft.com/office/powerpoint/2010/main" val="2339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ce qu'une déclaration de résultats?">
            <a:extLst>
              <a:ext uri="{FF2B5EF4-FFF2-40B4-BE49-F238E27FC236}">
                <a16:creationId xmlns:a16="http://schemas.microsoft.com/office/drawing/2014/main" id="{2D2424FD-0E9F-4E37-BB08-B2B5A0B349F5}"/>
              </a:ext>
            </a:extLst>
          </p:cNvPr>
          <p:cNvSpPr>
            <a:spLocks noGrp="1"/>
          </p:cNvSpPr>
          <p:nvPr>
            <p:ph type="title"/>
          </p:nvPr>
        </p:nvSpPr>
        <p:spPr>
          <a:xfrm>
            <a:off x="556054" y="127000"/>
            <a:ext cx="10340546" cy="1325563"/>
          </a:xfrm>
        </p:spPr>
        <p:txBody>
          <a:bodyPr/>
          <a:lstStyle/>
          <a:p>
            <a:r>
              <a:rPr lang="en-US" altLang="en-US" dirty="0" err="1"/>
              <a:t>Qu'est-ce</a:t>
            </a:r>
            <a:r>
              <a:rPr lang="en-US" altLang="en-US" dirty="0"/>
              <a:t> </a:t>
            </a:r>
            <a:r>
              <a:rPr lang="en-US" altLang="en-US" dirty="0" err="1"/>
              <a:t>qu'une</a:t>
            </a:r>
            <a:r>
              <a:rPr lang="en-US" altLang="en-US" dirty="0"/>
              <a:t> </a:t>
            </a:r>
            <a:r>
              <a:rPr lang="en-US" altLang="en-US" dirty="0" err="1"/>
              <a:t>déclaration</a:t>
            </a:r>
            <a:r>
              <a:rPr lang="en-US" altLang="en-US" dirty="0"/>
              <a:t> de </a:t>
            </a:r>
            <a:r>
              <a:rPr lang="en-US" altLang="en-US" dirty="0" err="1"/>
              <a:t>résultats</a:t>
            </a:r>
            <a:r>
              <a:rPr lang="en-US" altLang="en-US" dirty="0"/>
              <a:t> ?</a:t>
            </a:r>
            <a:endParaRPr lang="en-US" dirty="0"/>
          </a:p>
        </p:txBody>
      </p:sp>
      <p:sp>
        <p:nvSpPr>
          <p:cNvPr id="4" name="Content Placeholder 3" descr="Un résultat est un changement significatif, voulu et mesurable de la condition d'un bénéficiaire, d'une communauté ou d'institutions que le DOL entend réaliser par la mise en œuvre du projet.&#10;&#10;Les résultats doivent être réalisables pendant la durée du projet.">
            <a:extLst>
              <a:ext uri="{FF2B5EF4-FFF2-40B4-BE49-F238E27FC236}">
                <a16:creationId xmlns:a16="http://schemas.microsoft.com/office/drawing/2014/main" id="{F4B93439-6E1C-4BF4-98C4-0F8A691498FE}"/>
              </a:ext>
            </a:extLst>
          </p:cNvPr>
          <p:cNvSpPr>
            <a:spLocks noGrp="1"/>
          </p:cNvSpPr>
          <p:nvPr>
            <p:ph idx="1"/>
          </p:nvPr>
        </p:nvSpPr>
        <p:spPr>
          <a:xfrm>
            <a:off x="671286" y="1685925"/>
            <a:ext cx="7210962" cy="3013076"/>
          </a:xfrm>
        </p:spPr>
        <p:txBody>
          <a:bodyPr>
            <a:normAutofit/>
          </a:bodyPr>
          <a:lstStyle/>
          <a:p>
            <a:r>
              <a:rPr lang="en-US" altLang="en-US" dirty="0"/>
              <a:t>Un </a:t>
            </a:r>
            <a:r>
              <a:rPr lang="en-US" altLang="en-US" dirty="0" err="1"/>
              <a:t>résultat</a:t>
            </a:r>
            <a:r>
              <a:rPr lang="en-US" altLang="en-US" dirty="0"/>
              <a:t> </a:t>
            </a:r>
            <a:r>
              <a:rPr lang="en-US" altLang="en-US" dirty="0" err="1"/>
              <a:t>est</a:t>
            </a:r>
            <a:r>
              <a:rPr lang="en-US" altLang="en-US" dirty="0"/>
              <a:t> un </a:t>
            </a:r>
            <a:r>
              <a:rPr lang="en-US" altLang="en-US" u="sng" dirty="0" err="1"/>
              <a:t>changement</a:t>
            </a:r>
            <a:r>
              <a:rPr lang="en-US" altLang="en-US" u="sng" dirty="0"/>
              <a:t> </a:t>
            </a:r>
            <a:r>
              <a:rPr lang="en-US" altLang="en-US" u="sng" dirty="0" err="1"/>
              <a:t>significatif</a:t>
            </a:r>
            <a:r>
              <a:rPr lang="en-US" altLang="en-US" dirty="0"/>
              <a:t>, voulu et </a:t>
            </a:r>
            <a:r>
              <a:rPr lang="en-US" altLang="en-US" dirty="0" err="1"/>
              <a:t>mesurable</a:t>
            </a:r>
            <a:r>
              <a:rPr lang="en-US" altLang="en-US" dirty="0"/>
              <a:t> de la condition d'un </a:t>
            </a:r>
            <a:r>
              <a:rPr lang="en-US" altLang="en-US" dirty="0" err="1"/>
              <a:t>bénéficiaire</a:t>
            </a:r>
            <a:r>
              <a:rPr lang="en-US" altLang="en-US" dirty="0"/>
              <a:t>, </a:t>
            </a:r>
            <a:r>
              <a:rPr lang="en-US" altLang="en-US" dirty="0" err="1"/>
              <a:t>d'une</a:t>
            </a:r>
            <a:r>
              <a:rPr lang="en-US" altLang="en-US" dirty="0"/>
              <a:t> </a:t>
            </a:r>
            <a:r>
              <a:rPr lang="en-US" altLang="en-US" dirty="0" err="1"/>
              <a:t>communauté</a:t>
            </a:r>
            <a:r>
              <a:rPr lang="en-US" altLang="en-US" dirty="0"/>
              <a:t> </a:t>
            </a:r>
            <a:r>
              <a:rPr lang="en-US" altLang="en-US" dirty="0" err="1"/>
              <a:t>ou</a:t>
            </a:r>
            <a:r>
              <a:rPr lang="en-US" altLang="en-US" dirty="0"/>
              <a:t> </a:t>
            </a:r>
            <a:r>
              <a:rPr lang="en-US" altLang="en-US" dirty="0" err="1"/>
              <a:t>d'institutions</a:t>
            </a:r>
            <a:r>
              <a:rPr lang="en-US" altLang="en-US" dirty="0"/>
              <a:t> que le DOL </a:t>
            </a:r>
            <a:r>
              <a:rPr lang="en-US" altLang="en-US" dirty="0" err="1"/>
              <a:t>entend</a:t>
            </a:r>
            <a:r>
              <a:rPr lang="en-US" altLang="en-US" dirty="0"/>
              <a:t> </a:t>
            </a:r>
            <a:r>
              <a:rPr lang="en-US" altLang="en-US" dirty="0" err="1"/>
              <a:t>réaliser</a:t>
            </a:r>
            <a:r>
              <a:rPr lang="en-US" altLang="en-US" dirty="0"/>
              <a:t> par la mise </a:t>
            </a:r>
            <a:r>
              <a:rPr lang="en-US" altLang="en-US" dirty="0" err="1"/>
              <a:t>en</a:t>
            </a:r>
            <a:r>
              <a:rPr lang="en-US" altLang="en-US" dirty="0"/>
              <a:t> </a:t>
            </a:r>
            <a:r>
              <a:rPr lang="en-US" altLang="en-US" dirty="0" err="1"/>
              <a:t>œuvre</a:t>
            </a:r>
            <a:r>
              <a:rPr lang="en-US" altLang="en-US" dirty="0"/>
              <a:t> du </a:t>
            </a:r>
            <a:r>
              <a:rPr lang="en-US" altLang="en-US" dirty="0" err="1"/>
              <a:t>projet</a:t>
            </a:r>
            <a:r>
              <a:rPr lang="en-US" altLang="en-US" dirty="0"/>
              <a:t>.</a:t>
            </a:r>
            <a:endParaRPr lang="en-US" altLang="en-US" sz="1100" dirty="0"/>
          </a:p>
          <a:p>
            <a:r>
              <a:rPr lang="en-US" dirty="0">
                <a:ea typeface="+mj-ea"/>
              </a:rPr>
              <a:t>Les </a:t>
            </a:r>
            <a:r>
              <a:rPr lang="en-US" dirty="0" err="1">
                <a:ea typeface="+mj-ea"/>
              </a:rPr>
              <a:t>résultats</a:t>
            </a:r>
            <a:r>
              <a:rPr lang="en-US" dirty="0">
                <a:ea typeface="+mj-ea"/>
              </a:rPr>
              <a:t> </a:t>
            </a:r>
            <a:r>
              <a:rPr lang="en-US" dirty="0" err="1">
                <a:ea typeface="+mj-ea"/>
              </a:rPr>
              <a:t>doivent</a:t>
            </a:r>
            <a:r>
              <a:rPr lang="en-US" dirty="0">
                <a:ea typeface="+mj-ea"/>
              </a:rPr>
              <a:t> </a:t>
            </a:r>
            <a:r>
              <a:rPr lang="en-US" dirty="0" err="1">
                <a:ea typeface="+mj-ea"/>
              </a:rPr>
              <a:t>être</a:t>
            </a:r>
            <a:r>
              <a:rPr lang="en-US" dirty="0">
                <a:ea typeface="+mj-ea"/>
              </a:rPr>
              <a:t> </a:t>
            </a:r>
            <a:r>
              <a:rPr lang="en-US" dirty="0" err="1">
                <a:ea typeface="+mj-ea"/>
              </a:rPr>
              <a:t>réalisables</a:t>
            </a:r>
            <a:r>
              <a:rPr lang="en-US" dirty="0">
                <a:ea typeface="+mj-ea"/>
              </a:rPr>
              <a:t> pendant la durée du </a:t>
            </a:r>
            <a:r>
              <a:rPr lang="en-US" dirty="0" err="1">
                <a:ea typeface="+mj-ea"/>
              </a:rPr>
              <a:t>projet</a:t>
            </a:r>
            <a:r>
              <a:rPr lang="en-US" dirty="0">
                <a:ea typeface="+mj-ea"/>
              </a:rPr>
              <a:t>.</a:t>
            </a:r>
            <a:endParaRPr lang="en-US" altLang="en-US" sz="2800" dirty="0"/>
          </a:p>
        </p:txBody>
      </p:sp>
      <p:sp>
        <p:nvSpPr>
          <p:cNvPr id="7" name="Rectangle: Rounded Corners 6" descr="Résultats&#10;Objectifs &#10;Résultats&#10;Sous-résultats&#10;Produits">
            <a:extLst>
              <a:ext uri="{FF2B5EF4-FFF2-40B4-BE49-F238E27FC236}">
                <a16:creationId xmlns:a16="http://schemas.microsoft.com/office/drawing/2014/main" id="{484EAD28-3659-4F7B-A435-3B156D4DDB0E}"/>
              </a:ext>
            </a:extLst>
          </p:cNvPr>
          <p:cNvSpPr/>
          <p:nvPr/>
        </p:nvSpPr>
        <p:spPr>
          <a:xfrm>
            <a:off x="8228237" y="1685924"/>
            <a:ext cx="2818703" cy="30130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b="1" u="sng" dirty="0" err="1">
                <a:solidFill>
                  <a:schemeClr val="tx1"/>
                </a:solidFill>
              </a:rPr>
              <a:t>Résultats</a:t>
            </a:r>
            <a:endParaRPr lang="en-US" sz="3200" dirty="0">
              <a:solidFill>
                <a:schemeClr val="tx1"/>
              </a:solidFill>
            </a:endParaRPr>
          </a:p>
          <a:p>
            <a:pPr marL="631825" lvl="2" indent="-512763">
              <a:buFont typeface="Wingdings" panose="05000000000000000000" pitchFamily="2" charset="2"/>
              <a:buChar char="Ø"/>
            </a:pPr>
            <a:r>
              <a:rPr lang="en-US" sz="3200" dirty="0" err="1">
                <a:solidFill>
                  <a:schemeClr val="tx1"/>
                </a:solidFill>
              </a:rPr>
              <a:t>Objectifs</a:t>
            </a:r>
            <a:r>
              <a:rPr lang="en-US" sz="3200" dirty="0">
                <a:solidFill>
                  <a:schemeClr val="tx1"/>
                </a:solidFill>
              </a:rPr>
              <a:t> </a:t>
            </a:r>
          </a:p>
          <a:p>
            <a:pPr marL="631825" lvl="2" indent="-512763">
              <a:buFont typeface="Wingdings" panose="05000000000000000000" pitchFamily="2" charset="2"/>
              <a:buChar char="Ø"/>
            </a:pPr>
            <a:r>
              <a:rPr lang="en-US" sz="3200" dirty="0" err="1">
                <a:solidFill>
                  <a:schemeClr val="tx1"/>
                </a:solidFill>
              </a:rPr>
              <a:t>Résultats</a:t>
            </a:r>
            <a:endParaRPr lang="en-US" sz="3200" dirty="0">
              <a:solidFill>
                <a:schemeClr val="tx1"/>
              </a:solidFill>
            </a:endParaRPr>
          </a:p>
          <a:p>
            <a:pPr marL="631825" lvl="2" indent="-512763">
              <a:buFont typeface="Wingdings" panose="05000000000000000000" pitchFamily="2" charset="2"/>
              <a:buChar char="Ø"/>
            </a:pPr>
            <a:r>
              <a:rPr lang="en-US" altLang="en-US" sz="3200" dirty="0"/>
              <a:t>Sous-</a:t>
            </a:r>
            <a:r>
              <a:rPr lang="en-US" altLang="en-US" sz="3200" dirty="0" err="1"/>
              <a:t>résultats</a:t>
            </a:r>
            <a:endParaRPr lang="en-US" altLang="en-US" sz="3200" dirty="0"/>
          </a:p>
          <a:p>
            <a:pPr marL="631825" lvl="2" indent="-512763">
              <a:buFont typeface="Wingdings" panose="05000000000000000000" pitchFamily="2" charset="2"/>
              <a:buChar char="Ø"/>
            </a:pPr>
            <a:r>
              <a:rPr lang="en-US" sz="3200" dirty="0" err="1">
                <a:solidFill>
                  <a:schemeClr val="tx1"/>
                </a:solidFill>
              </a:rPr>
              <a:t>Produits</a:t>
            </a:r>
            <a:endParaRPr lang="en-US" sz="3200" dirty="0">
              <a:solidFill>
                <a:schemeClr val="tx1"/>
              </a:solidFill>
            </a:endParaRPr>
          </a:p>
        </p:txBody>
      </p:sp>
      <p:sp>
        <p:nvSpPr>
          <p:cNvPr id="2" name="Footer Placeholder 1">
            <a:extLst>
              <a:ext uri="{FF2B5EF4-FFF2-40B4-BE49-F238E27FC236}">
                <a16:creationId xmlns:a16="http://schemas.microsoft.com/office/drawing/2014/main" id="{F149FD59-610B-48F7-AF58-31D2423D13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658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2" descr="Processus versus résultats "/>
          <p:cNvSpPr txBox="1">
            <a:spLocks noGrp="1" noChangeArrowheads="1"/>
          </p:cNvSpPr>
          <p:nvPr>
            <p:ph type="title" idx="4294967295"/>
          </p:nvPr>
        </p:nvSpPr>
        <p:spPr bwMode="auto">
          <a:xfrm>
            <a:off x="744745" y="306255"/>
            <a:ext cx="8696189" cy="766913"/>
          </a:xfrm>
          <a:prstGeom prst="rect">
            <a:avLst/>
          </a:prstGeom>
          <a:noFill/>
          <a:ln w="9525">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chemeClr val="accent2"/>
                </a:solidFill>
                <a:effectLst/>
                <a:uLnTx/>
                <a:uFillTx/>
                <a:latin typeface="+mj-lt"/>
                <a:ea typeface="+mj-ea"/>
                <a:cs typeface="+mj-cs"/>
              </a:rPr>
              <a:t>Processus</a:t>
            </a:r>
            <a:r>
              <a:rPr kumimoji="0" lang="en-US" sz="4400" b="0" i="0" u="none" strike="noStrike" kern="1200" cap="none" spc="0" normalizeH="0" baseline="0" noProof="0" dirty="0">
                <a:ln>
                  <a:noFill/>
                </a:ln>
                <a:solidFill>
                  <a:schemeClr val="accent2"/>
                </a:solidFill>
                <a:effectLst/>
                <a:uLnTx/>
                <a:uFillTx/>
                <a:latin typeface="+mj-lt"/>
                <a:ea typeface="+mj-ea"/>
                <a:cs typeface="+mj-cs"/>
              </a:rPr>
              <a:t> versus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sz="4400" b="0" i="0" u="none" strike="noStrike" kern="1200" cap="none" spc="0" normalizeH="0" baseline="0" noProof="0" dirty="0">
                <a:ln>
                  <a:noFill/>
                </a:ln>
                <a:solidFill>
                  <a:schemeClr val="accent2"/>
                </a:solidFill>
                <a:effectLst/>
                <a:uLnTx/>
                <a:uFillTx/>
                <a:latin typeface="+mj-lt"/>
                <a:ea typeface="+mj-ea"/>
                <a:cs typeface="+mj-cs"/>
              </a:rPr>
              <a:t> </a:t>
            </a:r>
          </a:p>
        </p:txBody>
      </p:sp>
      <p:sp>
        <p:nvSpPr>
          <p:cNvPr id="1420291" name="Rectangle 3" descr="Attention à ne pas confondre les différentes activités avec leur résultat final souhaité..."/>
          <p:cNvSpPr>
            <a:spLocks noGrp="1" noChangeArrowheads="1"/>
          </p:cNvSpPr>
          <p:nvPr>
            <p:ph type="body" idx="4294967295"/>
          </p:nvPr>
        </p:nvSpPr>
        <p:spPr>
          <a:xfrm>
            <a:off x="744746" y="1350981"/>
            <a:ext cx="10759899" cy="1012825"/>
          </a:xfrm>
          <a:prstGeom prst="rect">
            <a:avLst/>
          </a:prstGeom>
        </p:spPr>
        <p:txBody>
          <a:bodyPr vert="horz" lIns="90488" tIns="44450" rIns="90488" bIns="44450" rtlCol="0">
            <a:normAutofit/>
          </a:bodyPr>
          <a:lstStyle/>
          <a:p>
            <a:pPr marL="0" indent="0">
              <a:lnSpc>
                <a:spcPct val="110000"/>
              </a:lnSpc>
              <a:spcBef>
                <a:spcPct val="0"/>
              </a:spcBef>
              <a:spcAft>
                <a:spcPct val="20000"/>
              </a:spcAft>
              <a:buNone/>
              <a:tabLst>
                <a:tab pos="1497013" algn="l"/>
              </a:tabLst>
            </a:pPr>
            <a:r>
              <a:rPr lang="en-US" b="1" dirty="0"/>
              <a:t>Attention </a:t>
            </a:r>
            <a:r>
              <a:rPr lang="en-US" b="1" dirty="0" err="1"/>
              <a:t>à</a:t>
            </a:r>
            <a:r>
              <a:rPr lang="en-US" b="1" dirty="0"/>
              <a:t> ne pas </a:t>
            </a:r>
            <a:r>
              <a:rPr lang="en-US" b="1" dirty="0" err="1"/>
              <a:t>confondre</a:t>
            </a:r>
            <a:r>
              <a:rPr lang="en-US" b="1" dirty="0"/>
              <a:t> les </a:t>
            </a:r>
            <a:r>
              <a:rPr lang="en-US" b="1" dirty="0" err="1"/>
              <a:t>différentes</a:t>
            </a:r>
            <a:r>
              <a:rPr lang="en-US" b="1" dirty="0"/>
              <a:t> </a:t>
            </a:r>
            <a:r>
              <a:rPr lang="en-US" b="1" dirty="0" err="1"/>
              <a:t>activités</a:t>
            </a:r>
            <a:r>
              <a:rPr lang="en-US" b="1" dirty="0"/>
              <a:t> avec </a:t>
            </a:r>
            <a:r>
              <a:rPr lang="en-US" b="1" dirty="0" err="1"/>
              <a:t>leur</a:t>
            </a:r>
            <a:r>
              <a:rPr lang="en-US" b="1" dirty="0"/>
              <a:t> </a:t>
            </a:r>
            <a:r>
              <a:rPr lang="en-US" b="1" dirty="0" err="1"/>
              <a:t>résultat</a:t>
            </a:r>
            <a:r>
              <a:rPr lang="en-US" b="1" dirty="0"/>
              <a:t> final </a:t>
            </a:r>
            <a:r>
              <a:rPr lang="en-US" b="1" dirty="0" err="1"/>
              <a:t>souhaité</a:t>
            </a:r>
            <a:r>
              <a:rPr lang="en-US" b="1" dirty="0"/>
              <a:t>...</a:t>
            </a:r>
          </a:p>
        </p:txBody>
      </p:sp>
      <p:grpSp>
        <p:nvGrpSpPr>
          <p:cNvPr id="2" name="Group 4" descr="La partie gauche présente le processus ou l'activité, et la partie droite les résultats."/>
          <p:cNvGrpSpPr>
            <a:grpSpLocks/>
          </p:cNvGrpSpPr>
          <p:nvPr/>
        </p:nvGrpSpPr>
        <p:grpSpPr bwMode="auto">
          <a:xfrm>
            <a:off x="1513609" y="2382338"/>
            <a:ext cx="10067636" cy="3325813"/>
            <a:chOff x="780" y="2343"/>
            <a:chExt cx="4740" cy="2095"/>
          </a:xfrm>
        </p:grpSpPr>
        <p:sp>
          <p:nvSpPr>
            <p:cNvPr id="154629" name="AutoShape 5"/>
            <p:cNvSpPr>
              <a:spLocks noChangeArrowheads="1"/>
            </p:cNvSpPr>
            <p:nvPr/>
          </p:nvSpPr>
          <p:spPr bwMode="auto">
            <a:xfrm>
              <a:off x="2520" y="3964"/>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n-US"/>
            </a:p>
          </p:txBody>
        </p:sp>
        <p:sp>
          <p:nvSpPr>
            <p:cNvPr id="154630" name="AutoShape 6"/>
            <p:cNvSpPr>
              <a:spLocks noChangeArrowheads="1"/>
            </p:cNvSpPr>
            <p:nvPr/>
          </p:nvSpPr>
          <p:spPr bwMode="auto">
            <a:xfrm>
              <a:off x="2526" y="2395"/>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n-US">
                <a:solidFill>
                  <a:schemeClr val="accent1"/>
                </a:solidFill>
              </a:endParaRPr>
            </a:p>
          </p:txBody>
        </p:sp>
        <p:sp>
          <p:nvSpPr>
            <p:cNvPr id="154631" name="AutoShape 7"/>
            <p:cNvSpPr>
              <a:spLocks noChangeArrowheads="1"/>
            </p:cNvSpPr>
            <p:nvPr/>
          </p:nvSpPr>
          <p:spPr bwMode="auto">
            <a:xfrm>
              <a:off x="2526" y="3403"/>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n-US"/>
            </a:p>
          </p:txBody>
        </p:sp>
        <p:sp>
          <p:nvSpPr>
            <p:cNvPr id="154632" name="Text Box 8" descr="Formation "/>
            <p:cNvSpPr txBox="1">
              <a:spLocks noChangeArrowheads="1"/>
            </p:cNvSpPr>
            <p:nvPr/>
          </p:nvSpPr>
          <p:spPr bwMode="auto">
            <a:xfrm>
              <a:off x="780" y="2402"/>
              <a:ext cx="1524" cy="265"/>
            </a:xfrm>
            <a:prstGeom prst="rect">
              <a:avLst/>
            </a:prstGeom>
            <a:noFill/>
            <a:ln w="9525">
              <a:noFill/>
              <a:miter lim="800000"/>
              <a:headEnd/>
              <a:tailEnd/>
            </a:ln>
          </p:spPr>
          <p:txBody>
            <a:bodyPr>
              <a:spAutoFit/>
            </a:bodyPr>
            <a:lstStyle/>
            <a:p>
              <a:pPr eaLnBrk="0" hangingPunct="0">
                <a:lnSpc>
                  <a:spcPct val="90000"/>
                </a:lnSpc>
                <a:buSzPct val="90000"/>
                <a:buFont typeface="Monotype Sorts" pitchFamily="2" charset="2"/>
                <a:buNone/>
              </a:pPr>
              <a:r>
                <a:rPr lang="en-US" sz="2200" b="1" dirty="0"/>
                <a:t>Formation </a:t>
              </a:r>
              <a:r>
                <a:rPr lang="en-US" sz="2400" b="1" dirty="0"/>
                <a:t>	</a:t>
              </a:r>
            </a:p>
          </p:txBody>
        </p:sp>
        <p:sp>
          <p:nvSpPr>
            <p:cNvPr id="1420297" name="Text Box 9" descr="Amélioration du cadre politique et réglementaire"/>
            <p:cNvSpPr txBox="1">
              <a:spLocks noChangeArrowheads="1"/>
            </p:cNvSpPr>
            <p:nvPr/>
          </p:nvSpPr>
          <p:spPr bwMode="auto">
            <a:xfrm>
              <a:off x="3305" y="3937"/>
              <a:ext cx="2215" cy="485"/>
            </a:xfrm>
            <a:prstGeom prst="rect">
              <a:avLst/>
            </a:prstGeom>
            <a:noFill/>
            <a:ln w="9525">
              <a:noFill/>
              <a:miter lim="800000"/>
              <a:headEnd/>
              <a:tailEnd/>
            </a:ln>
            <a:effectLst/>
          </p:spPr>
          <p:txBody>
            <a:bodyPr wrap="square">
              <a:spAutoFit/>
            </a:bodyPr>
            <a:lstStyle/>
            <a:p>
              <a:pPr eaLnBrk="0" hangingPunct="0">
                <a:defRPr/>
              </a:pPr>
              <a:r>
                <a:rPr lang="en-US" sz="2200" b="1" dirty="0" err="1">
                  <a:solidFill>
                    <a:srgbClr val="002060"/>
                  </a:solidFill>
                </a:rPr>
                <a:t>Amélioration</a:t>
              </a:r>
              <a:r>
                <a:rPr lang="en-US" sz="2200" b="1" dirty="0">
                  <a:solidFill>
                    <a:srgbClr val="002060"/>
                  </a:solidFill>
                </a:rPr>
                <a:t> du cadre politique et </a:t>
              </a:r>
              <a:r>
                <a:rPr lang="en-US" sz="2200" b="1" dirty="0" err="1">
                  <a:solidFill>
                    <a:srgbClr val="002060"/>
                  </a:solidFill>
                </a:rPr>
                <a:t>réglementaire</a:t>
              </a:r>
              <a:endParaRPr lang="en-US" sz="2200" b="1" dirty="0">
                <a:solidFill>
                  <a:srgbClr val="002060"/>
                </a:solidFill>
              </a:endParaRPr>
            </a:p>
          </p:txBody>
        </p:sp>
        <p:sp>
          <p:nvSpPr>
            <p:cNvPr id="1420298" name="Text Box 10" descr="Amélioration des services"/>
            <p:cNvSpPr txBox="1">
              <a:spLocks noChangeArrowheads="1"/>
            </p:cNvSpPr>
            <p:nvPr/>
          </p:nvSpPr>
          <p:spPr bwMode="auto">
            <a:xfrm>
              <a:off x="3257" y="2824"/>
              <a:ext cx="1501" cy="271"/>
            </a:xfrm>
            <a:prstGeom prst="rect">
              <a:avLst/>
            </a:prstGeom>
            <a:noFill/>
            <a:ln w="9525">
              <a:noFill/>
              <a:miter lim="800000"/>
              <a:headEnd/>
              <a:tailEnd/>
            </a:ln>
            <a:effectLst/>
          </p:spPr>
          <p:txBody>
            <a:bodyPr wrap="none">
              <a:spAutoFit/>
            </a:bodyPr>
            <a:lstStyle/>
            <a:p>
              <a:pPr eaLnBrk="0" hangingPunct="0">
                <a:defRPr/>
              </a:pPr>
              <a:r>
                <a:rPr lang="en-US" sz="2200" b="1" dirty="0" err="1">
                  <a:solidFill>
                    <a:srgbClr val="002060"/>
                  </a:solidFill>
                </a:rPr>
                <a:t>Amélioration</a:t>
              </a:r>
              <a:r>
                <a:rPr lang="en-US" sz="2200" b="1" dirty="0">
                  <a:solidFill>
                    <a:srgbClr val="002060"/>
                  </a:solidFill>
                </a:rPr>
                <a:t> des services</a:t>
              </a:r>
            </a:p>
          </p:txBody>
        </p:sp>
        <p:sp>
          <p:nvSpPr>
            <p:cNvPr id="1420299" name="Text Box 11" descr="Compétences accrues"/>
            <p:cNvSpPr txBox="1">
              <a:spLocks noChangeArrowheads="1"/>
            </p:cNvSpPr>
            <p:nvPr/>
          </p:nvSpPr>
          <p:spPr bwMode="auto">
            <a:xfrm>
              <a:off x="3278" y="2343"/>
              <a:ext cx="1386" cy="291"/>
            </a:xfrm>
            <a:prstGeom prst="rect">
              <a:avLst/>
            </a:prstGeom>
            <a:noFill/>
            <a:ln w="9525">
              <a:noFill/>
              <a:miter lim="800000"/>
              <a:headEnd/>
              <a:tailEnd/>
            </a:ln>
            <a:effectLst/>
          </p:spPr>
          <p:txBody>
            <a:bodyPr wrap="none">
              <a:spAutoFit/>
            </a:bodyPr>
            <a:lstStyle/>
            <a:p>
              <a:pPr eaLnBrk="0" hangingPunct="0">
                <a:defRPr/>
              </a:pPr>
              <a:r>
                <a:rPr lang="en-US" sz="2400" b="1" dirty="0" err="1">
                  <a:solidFill>
                    <a:srgbClr val="002060"/>
                  </a:solidFill>
                </a:rPr>
                <a:t>Compétences</a:t>
              </a:r>
              <a:r>
                <a:rPr lang="en-US" sz="2400" b="1" dirty="0">
                  <a:solidFill>
                    <a:srgbClr val="002060"/>
                  </a:solidFill>
                </a:rPr>
                <a:t> accrues</a:t>
              </a:r>
              <a:endParaRPr lang="en-US" sz="2200" b="1" dirty="0">
                <a:solidFill>
                  <a:srgbClr val="002060"/>
                </a:solidFill>
              </a:endParaRPr>
            </a:p>
          </p:txBody>
        </p:sp>
        <p:sp>
          <p:nvSpPr>
            <p:cNvPr id="1420300" name="Text Box 12" descr="Meilleure compréhension du groupe cible"/>
            <p:cNvSpPr txBox="1">
              <a:spLocks noChangeArrowheads="1"/>
            </p:cNvSpPr>
            <p:nvPr/>
          </p:nvSpPr>
          <p:spPr bwMode="auto">
            <a:xfrm>
              <a:off x="3285" y="3320"/>
              <a:ext cx="2127" cy="485"/>
            </a:xfrm>
            <a:prstGeom prst="rect">
              <a:avLst/>
            </a:prstGeom>
            <a:noFill/>
            <a:ln w="9525">
              <a:noFill/>
              <a:miter lim="800000"/>
              <a:headEnd/>
              <a:tailEnd/>
            </a:ln>
            <a:effectLst/>
          </p:spPr>
          <p:txBody>
            <a:bodyPr wrap="square">
              <a:spAutoFit/>
            </a:bodyPr>
            <a:lstStyle/>
            <a:p>
              <a:pPr eaLnBrk="0" hangingPunct="0">
                <a:defRPr/>
              </a:pPr>
              <a:r>
                <a:rPr lang="en-US" sz="2200" b="1" dirty="0" err="1">
                  <a:solidFill>
                    <a:srgbClr val="002060"/>
                  </a:solidFill>
                </a:rPr>
                <a:t>Meilleure</a:t>
              </a:r>
              <a:r>
                <a:rPr lang="en-US" sz="2200" b="1" dirty="0">
                  <a:solidFill>
                    <a:srgbClr val="002060"/>
                  </a:solidFill>
                </a:rPr>
                <a:t> </a:t>
              </a:r>
              <a:r>
                <a:rPr lang="en-US" sz="2200" b="1" dirty="0" err="1">
                  <a:solidFill>
                    <a:srgbClr val="002060"/>
                  </a:solidFill>
                </a:rPr>
                <a:t>compréhension</a:t>
              </a:r>
              <a:r>
                <a:rPr lang="en-US" sz="2200" b="1" dirty="0">
                  <a:solidFill>
                    <a:srgbClr val="002060"/>
                  </a:solidFill>
                </a:rPr>
                <a:t> du </a:t>
              </a:r>
              <a:r>
                <a:rPr lang="en-US" sz="2200" b="1" dirty="0" err="1">
                  <a:solidFill>
                    <a:srgbClr val="002060"/>
                  </a:solidFill>
                </a:rPr>
                <a:t>groupe</a:t>
              </a:r>
              <a:r>
                <a:rPr lang="en-US" sz="2200" b="1" dirty="0">
                  <a:solidFill>
                    <a:srgbClr val="002060"/>
                  </a:solidFill>
                </a:rPr>
                <a:t> </a:t>
              </a:r>
              <a:r>
                <a:rPr lang="en-US" sz="2200" b="1" dirty="0" err="1">
                  <a:solidFill>
                    <a:srgbClr val="002060"/>
                  </a:solidFill>
                </a:rPr>
                <a:t>cible</a:t>
              </a:r>
              <a:endParaRPr lang="en-US" sz="2200" b="1" dirty="0">
                <a:solidFill>
                  <a:srgbClr val="002060"/>
                </a:solidFill>
              </a:endParaRPr>
            </a:p>
          </p:txBody>
        </p:sp>
        <p:sp>
          <p:nvSpPr>
            <p:cNvPr id="154637" name="Text Box 13" descr="Sensibilisation"/>
            <p:cNvSpPr txBox="1">
              <a:spLocks noChangeArrowheads="1"/>
            </p:cNvSpPr>
            <p:nvPr/>
          </p:nvSpPr>
          <p:spPr bwMode="auto">
            <a:xfrm>
              <a:off x="801" y="3418"/>
              <a:ext cx="1652" cy="250"/>
            </a:xfrm>
            <a:prstGeom prst="rect">
              <a:avLst/>
            </a:prstGeom>
            <a:noFill/>
            <a:ln w="9525">
              <a:noFill/>
              <a:miter lim="800000"/>
              <a:headEnd/>
              <a:tailEnd/>
            </a:ln>
          </p:spPr>
          <p:txBody>
            <a:bodyPr lIns="0" rIns="0">
              <a:spAutoFit/>
            </a:bodyPr>
            <a:lstStyle/>
            <a:p>
              <a:pPr marL="114300" lvl="1" eaLnBrk="0" hangingPunct="0">
                <a:lnSpc>
                  <a:spcPct val="90000"/>
                </a:lnSpc>
                <a:buSzPct val="90000"/>
              </a:pPr>
              <a:r>
                <a:rPr lang="en-US" sz="2200" b="1" dirty="0" err="1"/>
                <a:t>Sensibilisation</a:t>
              </a:r>
              <a:endParaRPr lang="en-US" sz="2200" b="1" dirty="0"/>
            </a:p>
          </p:txBody>
        </p:sp>
        <p:sp>
          <p:nvSpPr>
            <p:cNvPr id="154638" name="Text Box 14" descr="Assistance technique spécialisée"/>
            <p:cNvSpPr txBox="1">
              <a:spLocks noChangeArrowheads="1"/>
            </p:cNvSpPr>
            <p:nvPr/>
          </p:nvSpPr>
          <p:spPr bwMode="auto">
            <a:xfrm>
              <a:off x="786" y="3979"/>
              <a:ext cx="1524" cy="459"/>
            </a:xfrm>
            <a:prstGeom prst="rect">
              <a:avLst/>
            </a:prstGeom>
            <a:noFill/>
            <a:ln w="9525">
              <a:noFill/>
              <a:miter lim="800000"/>
              <a:headEnd/>
              <a:tailEnd/>
            </a:ln>
          </p:spPr>
          <p:txBody>
            <a:bodyPr lIns="0" rIns="0">
              <a:spAutoFit/>
            </a:bodyPr>
            <a:lstStyle/>
            <a:p>
              <a:pPr marL="114300" lvl="1" eaLnBrk="0" hangingPunct="0">
                <a:lnSpc>
                  <a:spcPct val="90000"/>
                </a:lnSpc>
                <a:buSzPct val="90000"/>
              </a:pPr>
              <a:r>
                <a:rPr lang="en-US" sz="2200" b="1" dirty="0"/>
                <a:t>Assistance technique </a:t>
              </a:r>
              <a:r>
                <a:rPr lang="en-US" sz="2200" b="1" dirty="0" err="1"/>
                <a:t>spécialisée</a:t>
              </a:r>
              <a:r>
                <a:rPr lang="en-US" sz="2200" b="1" dirty="0"/>
                <a:t> </a:t>
              </a:r>
              <a:r>
                <a:rPr lang="en-US" sz="2400" b="1" dirty="0">
                  <a:solidFill>
                    <a:schemeClr val="accent1"/>
                  </a:solidFill>
                </a:rPr>
                <a:t>	</a:t>
              </a:r>
            </a:p>
          </p:txBody>
        </p:sp>
        <p:sp>
          <p:nvSpPr>
            <p:cNvPr id="154639" name="Text Box 15" descr="Développement institutionnel "/>
            <p:cNvSpPr txBox="1">
              <a:spLocks noChangeArrowheads="1"/>
            </p:cNvSpPr>
            <p:nvPr/>
          </p:nvSpPr>
          <p:spPr bwMode="auto">
            <a:xfrm>
              <a:off x="791" y="2866"/>
              <a:ext cx="1524" cy="459"/>
            </a:xfrm>
            <a:prstGeom prst="rect">
              <a:avLst/>
            </a:prstGeom>
            <a:noFill/>
            <a:ln w="9525">
              <a:noFill/>
              <a:miter lim="800000"/>
              <a:headEnd/>
              <a:tailEnd/>
            </a:ln>
          </p:spPr>
          <p:txBody>
            <a:bodyPr>
              <a:spAutoFit/>
            </a:bodyPr>
            <a:lstStyle/>
            <a:p>
              <a:pPr eaLnBrk="0" hangingPunct="0">
                <a:lnSpc>
                  <a:spcPct val="90000"/>
                </a:lnSpc>
                <a:buSzPct val="90000"/>
                <a:buFont typeface="Monotype Sorts" pitchFamily="2" charset="2"/>
                <a:buNone/>
              </a:pPr>
              <a:r>
                <a:rPr lang="en-US" sz="2200" b="1" dirty="0" err="1"/>
                <a:t>Développement</a:t>
              </a:r>
              <a:r>
                <a:rPr lang="en-US" sz="2200" b="1" dirty="0"/>
                <a:t> </a:t>
              </a:r>
              <a:r>
                <a:rPr lang="en-US" sz="2200" b="1" dirty="0" err="1"/>
                <a:t>institutionnel</a:t>
              </a:r>
              <a:r>
                <a:rPr lang="en-US" sz="2200" b="1" dirty="0"/>
                <a:t> </a:t>
              </a:r>
              <a:r>
                <a:rPr lang="en-US" sz="2400" b="1" dirty="0">
                  <a:solidFill>
                    <a:schemeClr val="accent1"/>
                  </a:solidFill>
                </a:rPr>
                <a:t>	</a:t>
              </a:r>
            </a:p>
          </p:txBody>
        </p:sp>
        <p:sp>
          <p:nvSpPr>
            <p:cNvPr id="154640" name="AutoShape 16"/>
            <p:cNvSpPr>
              <a:spLocks noChangeArrowheads="1"/>
            </p:cNvSpPr>
            <p:nvPr/>
          </p:nvSpPr>
          <p:spPr bwMode="auto">
            <a:xfrm>
              <a:off x="2526" y="2850"/>
              <a:ext cx="520" cy="280"/>
            </a:xfrm>
            <a:prstGeom prst="rightArrow">
              <a:avLst>
                <a:gd name="adj1" fmla="val 50000"/>
                <a:gd name="adj2" fmla="val 60185"/>
              </a:avLst>
            </a:prstGeom>
            <a:solidFill>
              <a:srgbClr val="990000"/>
            </a:solidFill>
            <a:ln w="12700">
              <a:solidFill>
                <a:schemeClr val="tx2"/>
              </a:solidFill>
              <a:miter lim="800000"/>
              <a:headEnd/>
              <a:tailEnd/>
            </a:ln>
          </p:spPr>
          <p:txBody>
            <a:bodyPr wrap="none" anchor="ctr"/>
            <a:lstStyle/>
            <a:p>
              <a:pPr algn="ctr">
                <a:spcBef>
                  <a:spcPct val="50000"/>
                </a:spcBef>
              </a:pPr>
              <a:endParaRPr lang="en-US"/>
            </a:p>
          </p:txBody>
        </p:sp>
      </p:grpSp>
      <p:sp>
        <p:nvSpPr>
          <p:cNvPr id="20" name="Footer Placeholder 2">
            <a:extLst>
              <a:ext uri="{FF2B5EF4-FFF2-40B4-BE49-F238E27FC236}">
                <a16:creationId xmlns:a16="http://schemas.microsoft.com/office/drawing/2014/main" id="{81571724-150C-4AC0-BCF7-C4AE1FCD29A4}"/>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622952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bjectifs de la formation">
            <a:extLst>
              <a:ext uri="{FF2B5EF4-FFF2-40B4-BE49-F238E27FC236}">
                <a16:creationId xmlns:a16="http://schemas.microsoft.com/office/drawing/2014/main" id="{2AAAC7AD-1502-46C0-B47F-0DFBD9CF6960}"/>
              </a:ext>
            </a:extLst>
          </p:cNvPr>
          <p:cNvSpPr>
            <a:spLocks noGrp="1"/>
          </p:cNvSpPr>
          <p:nvPr>
            <p:ph type="ctrTitle"/>
          </p:nvPr>
        </p:nvSpPr>
        <p:spPr>
          <a:xfrm>
            <a:off x="600501" y="352801"/>
            <a:ext cx="10403470" cy="961175"/>
          </a:xfrm>
        </p:spPr>
        <p:txBody>
          <a:bodyPr>
            <a:normAutofit/>
          </a:bodyPr>
          <a:lstStyle/>
          <a:p>
            <a:pPr algn="l"/>
            <a:r>
              <a:rPr lang="en-US" sz="4400" dirty="0" err="1"/>
              <a:t>Objectifs</a:t>
            </a:r>
            <a:r>
              <a:rPr lang="en-US" sz="4400" dirty="0"/>
              <a:t> de la formation</a:t>
            </a:r>
          </a:p>
        </p:txBody>
      </p:sp>
      <p:sp>
        <p:nvSpPr>
          <p:cNvPr id="5" name="Content Placeholder 2" descr="A la fin de la formation, les participants auront amélioré leur compréhension de:&#10;&#10;Les éléments clés d'un cadre de résultats solide et les erreurs et pièges courants à éviter ; &#10;&#10;Les différences entre les activités, les produits, les résultats (y compris les résultats secondaires) et les objectifs.;&#10;&#10;Comment concevoir de bonnes déclarations de résultats.">
            <a:extLst>
              <a:ext uri="{FF2B5EF4-FFF2-40B4-BE49-F238E27FC236}">
                <a16:creationId xmlns:a16="http://schemas.microsoft.com/office/drawing/2014/main" id="{70608293-DF14-4521-925C-A28F53E32FED}"/>
              </a:ext>
            </a:extLst>
          </p:cNvPr>
          <p:cNvSpPr>
            <a:spLocks noGrp="1"/>
          </p:cNvSpPr>
          <p:nvPr>
            <p:ph sz="quarter" idx="13"/>
          </p:nvPr>
        </p:nvSpPr>
        <p:spPr>
          <a:xfrm>
            <a:off x="709684" y="1493395"/>
            <a:ext cx="10817752" cy="4457700"/>
          </a:xfrm>
        </p:spPr>
        <p:txBody>
          <a:bodyPr>
            <a:noAutofit/>
          </a:bodyPr>
          <a:lstStyle/>
          <a:p>
            <a:pPr marL="0" indent="0">
              <a:buNone/>
            </a:pPr>
            <a:r>
              <a:rPr lang="en-US" dirty="0"/>
              <a:t>A la fin de la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a:t>
            </a:r>
          </a:p>
          <a:p>
            <a:pPr marL="0" indent="0">
              <a:buNone/>
            </a:pPr>
            <a:endParaRPr lang="en-US" sz="1600" dirty="0"/>
          </a:p>
          <a:p>
            <a:pPr marL="342900" marR="0" lvl="0" indent="-342900">
              <a:spcBef>
                <a:spcPts val="0"/>
              </a:spcBef>
              <a:spcAft>
                <a:spcPts val="0"/>
              </a:spcAft>
              <a:buFont typeface="Symbol" panose="05050102010706020507" pitchFamily="18" charset="2"/>
              <a:buChar char=""/>
            </a:pPr>
            <a:r>
              <a:rPr lang="en-US" dirty="0"/>
              <a:t>Les </a:t>
            </a:r>
            <a:r>
              <a:rPr lang="en-US" dirty="0" err="1"/>
              <a:t>éléments</a:t>
            </a:r>
            <a:r>
              <a:rPr lang="en-US" dirty="0"/>
              <a:t> </a:t>
            </a:r>
            <a:r>
              <a:rPr lang="en-US" dirty="0" err="1"/>
              <a:t>clés</a:t>
            </a:r>
            <a:r>
              <a:rPr lang="en-US" dirty="0"/>
              <a:t> d'un cadre de </a:t>
            </a:r>
            <a:r>
              <a:rPr lang="en-US" dirty="0" err="1"/>
              <a:t>résultats</a:t>
            </a:r>
            <a:r>
              <a:rPr lang="en-US" dirty="0"/>
              <a:t> </a:t>
            </a:r>
            <a:r>
              <a:rPr lang="en-US" dirty="0" err="1"/>
              <a:t>solide</a:t>
            </a:r>
            <a:r>
              <a:rPr lang="en-US" dirty="0"/>
              <a:t> et les </a:t>
            </a:r>
            <a:r>
              <a:rPr lang="en-US" dirty="0" err="1"/>
              <a:t>erreurs</a:t>
            </a:r>
            <a:r>
              <a:rPr lang="en-US" dirty="0"/>
              <a:t> et </a:t>
            </a:r>
            <a:r>
              <a:rPr lang="en-US" dirty="0" err="1"/>
              <a:t>pièges</a:t>
            </a:r>
            <a:r>
              <a:rPr lang="en-US" dirty="0"/>
              <a:t> courants à </a:t>
            </a:r>
            <a:r>
              <a:rPr lang="en-US" dirty="0" err="1"/>
              <a:t>éviter</a:t>
            </a:r>
            <a:r>
              <a:rPr lang="en-US" dirty="0"/>
              <a:t> ; </a:t>
            </a:r>
          </a:p>
          <a:p>
            <a:pPr marL="0" marR="0" lvl="0" indent="0">
              <a:spcBef>
                <a:spcPts val="0"/>
              </a:spcBef>
              <a:spcAft>
                <a:spcPts val="0"/>
              </a:spcAft>
              <a:buNone/>
            </a:pPr>
            <a:endParaRPr lang="en-US" dirty="0"/>
          </a:p>
          <a:p>
            <a:pPr marL="342900" marR="0" lvl="0" indent="-342900">
              <a:spcBef>
                <a:spcPts val="0"/>
              </a:spcBef>
              <a:spcAft>
                <a:spcPts val="0"/>
              </a:spcAft>
              <a:buFont typeface="Symbol" panose="05050102010706020507" pitchFamily="18" charset="2"/>
              <a:buChar char=""/>
            </a:pPr>
            <a:r>
              <a:rPr lang="en-US" dirty="0"/>
              <a:t>Les </a:t>
            </a:r>
            <a:r>
              <a:rPr lang="en-US" dirty="0" err="1"/>
              <a:t>différences</a:t>
            </a:r>
            <a:r>
              <a:rPr lang="en-US" dirty="0"/>
              <a:t> entre les </a:t>
            </a:r>
            <a:r>
              <a:rPr lang="en-US" dirty="0" err="1"/>
              <a:t>activités</a:t>
            </a:r>
            <a:r>
              <a:rPr lang="en-US" dirty="0"/>
              <a:t>, les </a:t>
            </a:r>
            <a:r>
              <a:rPr lang="en-US" dirty="0" err="1"/>
              <a:t>produits</a:t>
            </a:r>
            <a:r>
              <a:rPr lang="en-US" dirty="0"/>
              <a:t>, les </a:t>
            </a:r>
            <a:r>
              <a:rPr lang="en-US" dirty="0" err="1"/>
              <a:t>résultats</a:t>
            </a:r>
            <a:r>
              <a:rPr lang="en-US" dirty="0"/>
              <a:t> (y </a:t>
            </a:r>
            <a:r>
              <a:rPr lang="en-US" dirty="0" err="1"/>
              <a:t>compris</a:t>
            </a:r>
            <a:r>
              <a:rPr lang="en-US" dirty="0"/>
              <a:t> les </a:t>
            </a:r>
            <a:r>
              <a:rPr lang="en-US" dirty="0" err="1"/>
              <a:t>résultats</a:t>
            </a:r>
            <a:r>
              <a:rPr lang="en-US" dirty="0"/>
              <a:t> </a:t>
            </a:r>
            <a:r>
              <a:rPr lang="en-US" dirty="0" err="1"/>
              <a:t>secondaires</a:t>
            </a:r>
            <a:r>
              <a:rPr lang="en-US" dirty="0"/>
              <a:t>) et les </a:t>
            </a:r>
            <a:r>
              <a:rPr lang="en-US" dirty="0" err="1"/>
              <a:t>objectifs</a:t>
            </a:r>
            <a:r>
              <a:rPr lang="en-US" dirty="0"/>
              <a:t>.;</a:t>
            </a:r>
          </a:p>
          <a:p>
            <a:pPr marL="342900" marR="0" lvl="0" indent="-342900" algn="just">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Comment </a:t>
            </a:r>
            <a:r>
              <a:rPr lang="en-US" dirty="0" err="1"/>
              <a:t>concevoir</a:t>
            </a:r>
            <a:r>
              <a:rPr lang="en-US" dirty="0"/>
              <a:t> de </a:t>
            </a:r>
            <a:r>
              <a:rPr lang="en-US" dirty="0" err="1"/>
              <a:t>bonnes</a:t>
            </a:r>
            <a:r>
              <a:rPr lang="en-US" dirty="0"/>
              <a:t> </a:t>
            </a:r>
            <a:r>
              <a:rPr lang="en-US" dirty="0" err="1"/>
              <a:t>déclarations</a:t>
            </a:r>
            <a:r>
              <a:rPr lang="en-US" dirty="0"/>
              <a:t> de </a:t>
            </a:r>
            <a:r>
              <a:rPr lang="en-US" dirty="0" err="1"/>
              <a:t>résultats</a:t>
            </a:r>
            <a:r>
              <a:rPr lang="en-US" dirty="0"/>
              <a:t>. </a:t>
            </a:r>
          </a:p>
        </p:txBody>
      </p:sp>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8" name="Rectangle 2" descr="Déclarations de résultats"/>
          <p:cNvSpPr txBox="1">
            <a:spLocks noGrp="1" noChangeArrowheads="1"/>
          </p:cNvSpPr>
          <p:nvPr>
            <p:ph type="title" idx="4294967295"/>
          </p:nvPr>
        </p:nvSpPr>
        <p:spPr bwMode="auto">
          <a:xfrm>
            <a:off x="531340" y="189091"/>
            <a:ext cx="8237539"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Déclarations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1202" name="Rectangle 2" descr="Lors de l'élaboration des déclarations de résultats, utilisez des verbes forts, complétés par des actions:"/>
          <p:cNvSpPr>
            <a:spLocks noChangeArrowheads="1"/>
          </p:cNvSpPr>
          <p:nvPr/>
        </p:nvSpPr>
        <p:spPr>
          <a:xfrm>
            <a:off x="531340" y="995408"/>
            <a:ext cx="10760460" cy="784225"/>
          </a:xfrm>
          <a:prstGeom prst="rect">
            <a:avLst/>
          </a:prstGeom>
          <a:noFill/>
          <a:ln>
            <a:noFill/>
            <a:prstDash/>
          </a:ln>
          <a:effec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Lors</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de </a:t>
            </a: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l'élaboration</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des </a:t>
            </a: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déclarations</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de </a:t>
            </a: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résultats</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a:t>
            </a: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utilisez</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des </a:t>
            </a: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verbes</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forts, </a:t>
            </a:r>
            <a:r>
              <a:rPr kumimoji="0" lang="en-US" altLang="en-US" sz="2800" b="0" i="0" u="none" strike="noStrike" kern="1200" cap="none" spc="0" normalizeH="0" baseline="0" noProof="0" dirty="0" err="1">
                <a:ln>
                  <a:noFill/>
                </a:ln>
                <a:solidFill>
                  <a:schemeClr val="tx1"/>
                </a:solidFill>
                <a:effectLst/>
                <a:uLnTx/>
                <a:uFillTx/>
                <a:latin typeface="+mn-lt"/>
                <a:ea typeface="ＭＳ Ｐゴシック" pitchFamily="34" charset="-128"/>
                <a:cs typeface="+mj-cs"/>
              </a:rPr>
              <a:t>complétés</a:t>
            </a:r>
            <a:r>
              <a:rPr kumimoji="0" lang="en-US" altLang="en-US" sz="2800" b="0" i="0" u="none" strike="noStrike" kern="1200" cap="none" spc="0" normalizeH="0" baseline="0" noProof="0" dirty="0">
                <a:ln>
                  <a:noFill/>
                </a:ln>
                <a:solidFill>
                  <a:schemeClr val="tx1"/>
                </a:solidFill>
                <a:effectLst/>
                <a:uLnTx/>
                <a:uFillTx/>
                <a:latin typeface="+mn-lt"/>
                <a:ea typeface="ＭＳ Ｐゴシック" pitchFamily="34" charset="-128"/>
                <a:cs typeface="+mj-cs"/>
              </a:rPr>
              <a:t> par des actions :</a:t>
            </a:r>
          </a:p>
        </p:txBody>
      </p:sp>
      <p:grpSp>
        <p:nvGrpSpPr>
          <p:cNvPr id="2" name="Group 1" descr="Les exemples de mots d'action forts et faibles.&#10;&#10;Fort: construire améliorer augmenter réduire établir&#10;&#10;Faible: coordonner participer organiser &#10;contribuer soutien conseiller collaborer aider intégrer">
            <a:extLst>
              <a:ext uri="{FF2B5EF4-FFF2-40B4-BE49-F238E27FC236}">
                <a16:creationId xmlns:a16="http://schemas.microsoft.com/office/drawing/2014/main" id="{F697E6A4-1D3C-E88C-A9A8-067E33C9B221}"/>
              </a:ext>
            </a:extLst>
          </p:cNvPr>
          <p:cNvGrpSpPr/>
          <p:nvPr/>
        </p:nvGrpSpPr>
        <p:grpSpPr>
          <a:xfrm>
            <a:off x="970994" y="1954579"/>
            <a:ext cx="9182482" cy="4315575"/>
            <a:chOff x="694267" y="1954579"/>
            <a:chExt cx="9182482" cy="4315575"/>
          </a:xfrm>
        </p:grpSpPr>
        <p:sp>
          <p:nvSpPr>
            <p:cNvPr id="51203" name="Rectangle 5"/>
            <p:cNvSpPr>
              <a:spLocks noChangeArrowheads="1"/>
            </p:cNvSpPr>
            <p:nvPr/>
          </p:nvSpPr>
          <p:spPr bwMode="auto">
            <a:xfrm>
              <a:off x="694267" y="2433210"/>
              <a:ext cx="190326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800" b="1" dirty="0">
                  <a:latin typeface="+mn-lt"/>
                </a:rPr>
                <a:t>FORT</a:t>
              </a:r>
            </a:p>
          </p:txBody>
        </p:sp>
        <p:sp>
          <p:nvSpPr>
            <p:cNvPr id="51204" name="Rectangle 6"/>
            <p:cNvSpPr>
              <a:spLocks noChangeArrowheads="1"/>
            </p:cNvSpPr>
            <p:nvPr/>
          </p:nvSpPr>
          <p:spPr bwMode="auto">
            <a:xfrm>
              <a:off x="892175" y="5074180"/>
              <a:ext cx="159702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3200" b="1" dirty="0" err="1">
                  <a:latin typeface="+mn-lt"/>
                </a:rPr>
                <a:t>Faible</a:t>
              </a:r>
              <a:endParaRPr lang="en-US" altLang="en-US" sz="3200" b="1" dirty="0">
                <a:latin typeface="+mn-lt"/>
              </a:endParaRPr>
            </a:p>
          </p:txBody>
        </p:sp>
        <p:sp>
          <p:nvSpPr>
            <p:cNvPr id="51205" name="AutoShape 4"/>
            <p:cNvSpPr>
              <a:spLocks noChangeArrowheads="1"/>
            </p:cNvSpPr>
            <p:nvPr/>
          </p:nvSpPr>
          <p:spPr bwMode="auto">
            <a:xfrm rot="10800000">
              <a:off x="2414692" y="4617566"/>
              <a:ext cx="7308851" cy="1652588"/>
            </a:xfrm>
            <a:prstGeom prst="wedgeRoundRectCallout">
              <a:avLst>
                <a:gd name="adj1" fmla="val -41671"/>
                <a:gd name="adj2" fmla="val 66667"/>
                <a:gd name="adj3" fmla="val 16667"/>
              </a:avLst>
            </a:prstGeom>
            <a:solidFill>
              <a:schemeClr val="bg1"/>
            </a:solidFill>
            <a:ln w="76200">
              <a:solidFill>
                <a:srgbClr val="800000"/>
              </a:solidFill>
              <a:miter lim="800000"/>
              <a:headEnd/>
              <a:tailEnd/>
            </a:ln>
            <a:effectLst>
              <a:outerShdw dist="53882" dir="2700000" algn="ctr" rotWithShape="0">
                <a:srgbClr val="DADADA"/>
              </a:outerShdw>
            </a:effectLst>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sz="2400" dirty="0">
                <a:latin typeface="+mn-lt"/>
              </a:endParaRPr>
            </a:p>
          </p:txBody>
        </p:sp>
        <p:sp>
          <p:nvSpPr>
            <p:cNvPr id="51206" name="Rectangle 15"/>
            <p:cNvSpPr>
              <a:spLocks noChangeArrowheads="1"/>
            </p:cNvSpPr>
            <p:nvPr/>
          </p:nvSpPr>
          <p:spPr bwMode="auto">
            <a:xfrm>
              <a:off x="2594573" y="4700058"/>
              <a:ext cx="16730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coordonner</a:t>
              </a:r>
              <a:endParaRPr lang="en-US" altLang="en-US" sz="2400" b="1" dirty="0">
                <a:solidFill>
                  <a:srgbClr val="800000"/>
                </a:solidFill>
                <a:latin typeface="+mn-lt"/>
              </a:endParaRPr>
            </a:p>
          </p:txBody>
        </p:sp>
        <p:sp>
          <p:nvSpPr>
            <p:cNvPr id="51207" name="Rectangle 16"/>
            <p:cNvSpPr>
              <a:spLocks noChangeArrowheads="1"/>
            </p:cNvSpPr>
            <p:nvPr/>
          </p:nvSpPr>
          <p:spPr bwMode="auto">
            <a:xfrm>
              <a:off x="4894665" y="4779434"/>
              <a:ext cx="1428275"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participer</a:t>
              </a:r>
              <a:endParaRPr lang="en-US" altLang="en-US" sz="2400" b="1" dirty="0">
                <a:solidFill>
                  <a:srgbClr val="800000"/>
                </a:solidFill>
                <a:latin typeface="+mn-lt"/>
              </a:endParaRPr>
            </a:p>
          </p:txBody>
        </p:sp>
        <p:sp>
          <p:nvSpPr>
            <p:cNvPr id="51208" name="Rectangle 17"/>
            <p:cNvSpPr>
              <a:spLocks noChangeArrowheads="1"/>
            </p:cNvSpPr>
            <p:nvPr/>
          </p:nvSpPr>
          <p:spPr bwMode="auto">
            <a:xfrm>
              <a:off x="4334468" y="5287645"/>
              <a:ext cx="152112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contribuer</a:t>
              </a:r>
              <a:endParaRPr lang="en-US" altLang="en-US" sz="2400" b="1" dirty="0">
                <a:solidFill>
                  <a:srgbClr val="800000"/>
                </a:solidFill>
                <a:latin typeface="+mn-lt"/>
              </a:endParaRPr>
            </a:p>
          </p:txBody>
        </p:sp>
        <p:sp>
          <p:nvSpPr>
            <p:cNvPr id="51209" name="Rectangle 18"/>
            <p:cNvSpPr>
              <a:spLocks noChangeArrowheads="1"/>
            </p:cNvSpPr>
            <p:nvPr/>
          </p:nvSpPr>
          <p:spPr bwMode="auto">
            <a:xfrm>
              <a:off x="6576111" y="5732992"/>
              <a:ext cx="84318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aider</a:t>
              </a:r>
            </a:p>
          </p:txBody>
        </p:sp>
        <p:sp>
          <p:nvSpPr>
            <p:cNvPr id="51210" name="Rectangle 19"/>
            <p:cNvSpPr>
              <a:spLocks noChangeArrowheads="1"/>
            </p:cNvSpPr>
            <p:nvPr/>
          </p:nvSpPr>
          <p:spPr bwMode="auto">
            <a:xfrm>
              <a:off x="6762770" y="5142665"/>
              <a:ext cx="118622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soutien</a:t>
              </a:r>
              <a:endParaRPr lang="en-US" altLang="en-US" sz="2400" b="1" dirty="0">
                <a:solidFill>
                  <a:srgbClr val="800000"/>
                </a:solidFill>
                <a:latin typeface="+mn-lt"/>
              </a:endParaRPr>
            </a:p>
          </p:txBody>
        </p:sp>
        <p:sp>
          <p:nvSpPr>
            <p:cNvPr id="51211" name="Rectangle 20"/>
            <p:cNvSpPr>
              <a:spLocks noChangeArrowheads="1"/>
            </p:cNvSpPr>
            <p:nvPr/>
          </p:nvSpPr>
          <p:spPr bwMode="auto">
            <a:xfrm>
              <a:off x="7882747" y="5714454"/>
              <a:ext cx="119853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intégrer</a:t>
              </a:r>
              <a:endParaRPr lang="en-US" altLang="en-US" sz="2400" b="1" dirty="0">
                <a:solidFill>
                  <a:srgbClr val="800000"/>
                </a:solidFill>
                <a:latin typeface="+mn-lt"/>
              </a:endParaRPr>
            </a:p>
          </p:txBody>
        </p:sp>
        <p:sp>
          <p:nvSpPr>
            <p:cNvPr id="51212" name="Rectangle 21"/>
            <p:cNvSpPr>
              <a:spLocks noChangeArrowheads="1"/>
            </p:cNvSpPr>
            <p:nvPr/>
          </p:nvSpPr>
          <p:spPr bwMode="auto">
            <a:xfrm>
              <a:off x="3031379" y="5648325"/>
              <a:ext cx="1481046"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collaborer</a:t>
              </a:r>
              <a:endParaRPr lang="en-US" altLang="en-US" sz="2400" b="1" dirty="0">
                <a:solidFill>
                  <a:srgbClr val="800000"/>
                </a:solidFill>
                <a:latin typeface="+mn-lt"/>
              </a:endParaRPr>
            </a:p>
          </p:txBody>
        </p:sp>
        <p:sp>
          <p:nvSpPr>
            <p:cNvPr id="51214" name="Rectangle 23"/>
            <p:cNvSpPr>
              <a:spLocks noChangeArrowheads="1"/>
            </p:cNvSpPr>
            <p:nvPr/>
          </p:nvSpPr>
          <p:spPr bwMode="auto">
            <a:xfrm>
              <a:off x="7160786" y="4669897"/>
              <a:ext cx="1377749"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organiser</a:t>
              </a:r>
              <a:endParaRPr lang="en-US" altLang="en-US" sz="2400" b="1" dirty="0">
                <a:solidFill>
                  <a:srgbClr val="800000"/>
                </a:solidFill>
                <a:latin typeface="+mn-lt"/>
              </a:endParaRPr>
            </a:p>
          </p:txBody>
        </p:sp>
        <p:sp>
          <p:nvSpPr>
            <p:cNvPr id="51215" name="Rectangle 24"/>
            <p:cNvSpPr>
              <a:spLocks noChangeArrowheads="1"/>
            </p:cNvSpPr>
            <p:nvPr/>
          </p:nvSpPr>
          <p:spPr bwMode="auto">
            <a:xfrm>
              <a:off x="8036283" y="5168147"/>
              <a:ext cx="141237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800000"/>
                  </a:solidFill>
                  <a:latin typeface="+mn-lt"/>
                </a:rPr>
                <a:t>conseiller</a:t>
              </a:r>
              <a:endParaRPr lang="en-US" altLang="en-US" sz="2400" b="1" dirty="0">
                <a:solidFill>
                  <a:srgbClr val="800000"/>
                </a:solidFill>
                <a:latin typeface="+mn-lt"/>
              </a:endParaRPr>
            </a:p>
          </p:txBody>
        </p:sp>
        <p:sp>
          <p:nvSpPr>
            <p:cNvPr id="51221" name="AutoShape 3"/>
            <p:cNvSpPr>
              <a:spLocks noChangeArrowheads="1"/>
            </p:cNvSpPr>
            <p:nvPr/>
          </p:nvSpPr>
          <p:spPr bwMode="auto">
            <a:xfrm>
              <a:off x="2597532" y="1954579"/>
              <a:ext cx="7279217" cy="1763010"/>
            </a:xfrm>
            <a:prstGeom prst="wedgeRoundRectCallout">
              <a:avLst>
                <a:gd name="adj1" fmla="val -41671"/>
                <a:gd name="adj2" fmla="val 66667"/>
                <a:gd name="adj3" fmla="val 16667"/>
              </a:avLst>
            </a:prstGeom>
            <a:solidFill>
              <a:schemeClr val="bg1"/>
            </a:solidFill>
            <a:ln w="76200">
              <a:solidFill>
                <a:srgbClr val="000080"/>
              </a:solidFill>
              <a:miter lim="800000"/>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dirty="0">
                <a:latin typeface="+mn-lt"/>
              </a:endParaRPr>
            </a:p>
          </p:txBody>
        </p:sp>
        <p:sp>
          <p:nvSpPr>
            <p:cNvPr id="51222" name="Rectangle 7"/>
            <p:cNvSpPr>
              <a:spLocks noChangeArrowheads="1"/>
            </p:cNvSpPr>
            <p:nvPr/>
          </p:nvSpPr>
          <p:spPr bwMode="auto">
            <a:xfrm>
              <a:off x="3004003" y="2216452"/>
              <a:ext cx="157879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003399"/>
                  </a:solidFill>
                  <a:latin typeface="+mn-lt"/>
                </a:rPr>
                <a:t>construire</a:t>
              </a:r>
              <a:endParaRPr lang="en-US" altLang="en-US" sz="2400" b="1" dirty="0">
                <a:solidFill>
                  <a:srgbClr val="003399"/>
                </a:solidFill>
                <a:latin typeface="+mn-lt"/>
              </a:endParaRPr>
            </a:p>
          </p:txBody>
        </p:sp>
        <p:sp>
          <p:nvSpPr>
            <p:cNvPr id="51225" name="Rectangle 10"/>
            <p:cNvSpPr>
              <a:spLocks noChangeArrowheads="1"/>
            </p:cNvSpPr>
            <p:nvPr/>
          </p:nvSpPr>
          <p:spPr bwMode="auto">
            <a:xfrm>
              <a:off x="7651170" y="3088718"/>
              <a:ext cx="1860550"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003399"/>
                  </a:solidFill>
                  <a:latin typeface="+mn-lt"/>
                </a:rPr>
                <a:t>établir</a:t>
              </a:r>
              <a:endParaRPr lang="en-US" altLang="en-US" sz="2400" b="1" dirty="0">
                <a:solidFill>
                  <a:srgbClr val="003399"/>
                </a:solidFill>
                <a:latin typeface="+mn-lt"/>
              </a:endParaRPr>
            </a:p>
          </p:txBody>
        </p:sp>
        <p:sp>
          <p:nvSpPr>
            <p:cNvPr id="51226" name="Rectangle 11"/>
            <p:cNvSpPr>
              <a:spLocks noChangeArrowheads="1"/>
            </p:cNvSpPr>
            <p:nvPr/>
          </p:nvSpPr>
          <p:spPr bwMode="auto">
            <a:xfrm>
              <a:off x="8025343" y="2381848"/>
              <a:ext cx="1370013"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003399"/>
                  </a:solidFill>
                  <a:latin typeface="+mn-lt"/>
                </a:rPr>
                <a:t>réduire</a:t>
              </a:r>
              <a:endParaRPr lang="en-US" altLang="en-US" sz="2400" b="1" dirty="0">
                <a:solidFill>
                  <a:srgbClr val="003399"/>
                </a:solidFill>
                <a:latin typeface="+mn-lt"/>
              </a:endParaRPr>
            </a:p>
          </p:txBody>
        </p:sp>
        <p:sp>
          <p:nvSpPr>
            <p:cNvPr id="51227" name="Rectangle 12"/>
            <p:cNvSpPr>
              <a:spLocks noChangeArrowheads="1"/>
            </p:cNvSpPr>
            <p:nvPr/>
          </p:nvSpPr>
          <p:spPr bwMode="auto">
            <a:xfrm>
              <a:off x="5499488" y="2976663"/>
              <a:ext cx="207288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augmenter</a:t>
              </a:r>
            </a:p>
          </p:txBody>
        </p:sp>
        <p:sp>
          <p:nvSpPr>
            <p:cNvPr id="51229" name="Rectangle 14"/>
            <p:cNvSpPr>
              <a:spLocks noChangeArrowheads="1"/>
            </p:cNvSpPr>
            <p:nvPr/>
          </p:nvSpPr>
          <p:spPr bwMode="auto">
            <a:xfrm>
              <a:off x="7572376" y="2957896"/>
              <a:ext cx="1724025"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endParaRPr lang="en-US" altLang="en-US" sz="2400" b="1" dirty="0">
                <a:solidFill>
                  <a:srgbClr val="003399"/>
                </a:solidFill>
                <a:latin typeface="+mn-lt"/>
              </a:endParaRPr>
            </a:p>
          </p:txBody>
        </p:sp>
        <p:sp>
          <p:nvSpPr>
            <p:cNvPr id="51230" name="Rectangle 26"/>
            <p:cNvSpPr>
              <a:spLocks noChangeArrowheads="1"/>
            </p:cNvSpPr>
            <p:nvPr/>
          </p:nvSpPr>
          <p:spPr bwMode="auto">
            <a:xfrm>
              <a:off x="3306696" y="3116429"/>
              <a:ext cx="1555750"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err="1">
                  <a:solidFill>
                    <a:srgbClr val="003399"/>
                  </a:solidFill>
                  <a:latin typeface="+mn-lt"/>
                </a:rPr>
                <a:t>améliorer</a:t>
              </a:r>
              <a:endParaRPr lang="en-US" altLang="en-US" sz="2400" b="1" dirty="0">
                <a:solidFill>
                  <a:srgbClr val="003399"/>
                </a:solidFill>
                <a:latin typeface="+mn-lt"/>
              </a:endParaRPr>
            </a:p>
          </p:txBody>
        </p:sp>
      </p:grpSp>
      <p:sp>
        <p:nvSpPr>
          <p:cNvPr id="27" name="Footer Placeholder 2">
            <a:extLst>
              <a:ext uri="{FF2B5EF4-FFF2-40B4-BE49-F238E27FC236}">
                <a16:creationId xmlns:a16="http://schemas.microsoft.com/office/drawing/2014/main" id="{7D2534AE-48C8-4BDB-B2A4-71D11493B1B6}"/>
              </a:ext>
              <a:ext uri="{C183D7F6-B498-43B3-948B-1728B52AA6E4}">
                <adec:decorative xmlns:adec="http://schemas.microsoft.com/office/drawing/2017/decorative" val="1"/>
              </a:ext>
            </a:extLst>
          </p:cNvPr>
          <p:cNvSpPr>
            <a:spLocks noGrp="1"/>
          </p:cNvSpPr>
          <p:nvPr>
            <p:ph type="ftr" sz="quarter" idx="11"/>
          </p:nvPr>
        </p:nvSpPr>
        <p:spPr>
          <a:xfrm>
            <a:off x="-34665" y="6513716"/>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810412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descr="Caractéristiques des bons énoncés de résultats"/>
          <p:cNvSpPr txBox="1">
            <a:spLocks noGrp="1" noChangeArrowheads="1"/>
          </p:cNvSpPr>
          <p:nvPr>
            <p:ph type="title" idx="4294967295"/>
          </p:nvPr>
        </p:nvSpPr>
        <p:spPr bwMode="auto">
          <a:xfrm>
            <a:off x="717755" y="336113"/>
            <a:ext cx="11026117" cy="93504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Caractéristiques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des bons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énoncés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7" name="TextBox 6" descr="Uni-dimensionnel&#10;Uni-niveau &#10;Précis &#10;Mesurable">
            <a:extLst>
              <a:ext uri="{FF2B5EF4-FFF2-40B4-BE49-F238E27FC236}">
                <a16:creationId xmlns:a16="http://schemas.microsoft.com/office/drawing/2014/main" id="{1C27B121-2E62-4EF2-B366-1DDCBE0197F7}"/>
              </a:ext>
            </a:extLst>
          </p:cNvPr>
          <p:cNvSpPr txBox="1"/>
          <p:nvPr/>
        </p:nvSpPr>
        <p:spPr>
          <a:xfrm>
            <a:off x="717755" y="1496631"/>
            <a:ext cx="6115664" cy="3330399"/>
          </a:xfrm>
          <a:prstGeom prst="rect">
            <a:avLst/>
          </a:prstGeom>
          <a:noFill/>
        </p:spPr>
        <p:txBody>
          <a:bodyPr wrap="square">
            <a:spAutoFit/>
          </a:bodyPr>
          <a:lstStyle/>
          <a:p>
            <a:pPr marL="1031875" indent="-635000">
              <a:lnSpc>
                <a:spcPct val="150000"/>
              </a:lnSpc>
              <a:buClr>
                <a:srgbClr val="336699"/>
              </a:buClr>
              <a:buSzPct val="125000"/>
              <a:buFont typeface="Wingdings" panose="05000000000000000000" pitchFamily="2" charset="2"/>
              <a:buChar char="ü"/>
            </a:pPr>
            <a:r>
              <a:rPr lang="en-US" altLang="en-US" sz="3600" dirty="0"/>
              <a:t>Uni-</a:t>
            </a:r>
            <a:r>
              <a:rPr lang="en-US" altLang="en-US" sz="3600" dirty="0" err="1"/>
              <a:t>dimensionnel</a:t>
            </a:r>
            <a:endParaRPr lang="en-US" altLang="en-US" sz="3600" dirty="0"/>
          </a:p>
          <a:p>
            <a:pPr marL="1031875" indent="-635000">
              <a:lnSpc>
                <a:spcPct val="150000"/>
              </a:lnSpc>
              <a:buClr>
                <a:srgbClr val="336699"/>
              </a:buClr>
              <a:buSzPct val="125000"/>
              <a:buFont typeface="Wingdings" panose="05000000000000000000" pitchFamily="2" charset="2"/>
              <a:buChar char="ü"/>
            </a:pPr>
            <a:r>
              <a:rPr lang="en-US" altLang="en-US" sz="3600" dirty="0"/>
              <a:t>Uni-</a:t>
            </a:r>
            <a:r>
              <a:rPr lang="en-US" altLang="en-US" sz="3600" dirty="0" err="1"/>
              <a:t>niveau</a:t>
            </a:r>
            <a:r>
              <a:rPr lang="en-US" altLang="en-US" sz="3600" dirty="0"/>
              <a:t> </a:t>
            </a:r>
          </a:p>
          <a:p>
            <a:pPr marL="1031875" indent="-635000">
              <a:lnSpc>
                <a:spcPct val="150000"/>
              </a:lnSpc>
              <a:buClr>
                <a:srgbClr val="336699"/>
              </a:buClr>
              <a:buSzPct val="125000"/>
              <a:buFont typeface="Wingdings" panose="05000000000000000000" pitchFamily="2" charset="2"/>
              <a:buChar char="ü"/>
            </a:pPr>
            <a:r>
              <a:rPr lang="en-US" altLang="en-US" sz="3600" dirty="0"/>
              <a:t>Précis </a:t>
            </a:r>
          </a:p>
          <a:p>
            <a:pPr marL="1031875" indent="-635000">
              <a:lnSpc>
                <a:spcPct val="150000"/>
              </a:lnSpc>
              <a:buClr>
                <a:srgbClr val="336699"/>
              </a:buClr>
              <a:buSzPct val="125000"/>
              <a:buFont typeface="Wingdings" panose="05000000000000000000" pitchFamily="2" charset="2"/>
              <a:buChar char="ü"/>
            </a:pPr>
            <a:r>
              <a:rPr lang="en-US" altLang="en-US" sz="3600" dirty="0" err="1"/>
              <a:t>Mesurable</a:t>
            </a:r>
            <a:endParaRPr lang="en-US" altLang="en-US" sz="3600" dirty="0">
              <a:solidFill>
                <a:schemeClr val="tx1"/>
              </a:solidFill>
            </a:endParaRPr>
          </a:p>
        </p:txBody>
      </p:sp>
      <p:sp>
        <p:nvSpPr>
          <p:cNvPr id="8" name="TextBox 7" descr="D'autres critères couramment utilisés sont SMART et SMARTER: &#10;Spécifique, Mesurable, Atteignables, Réalistes , Temporellement définis, Évalué and Révisé. ">
            <a:extLst>
              <a:ext uri="{FF2B5EF4-FFF2-40B4-BE49-F238E27FC236}">
                <a16:creationId xmlns:a16="http://schemas.microsoft.com/office/drawing/2014/main" id="{BA543BC3-D8E5-47ED-8C52-DB38FCC6AF80}"/>
              </a:ext>
            </a:extLst>
          </p:cNvPr>
          <p:cNvSpPr txBox="1"/>
          <p:nvPr/>
        </p:nvSpPr>
        <p:spPr>
          <a:xfrm>
            <a:off x="863600" y="5114471"/>
            <a:ext cx="10663432" cy="707886"/>
          </a:xfrm>
          <a:prstGeom prst="rect">
            <a:avLst/>
          </a:prstGeom>
          <a:ln w="28575"/>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en-US" sz="2000" dirty="0">
                <a:solidFill>
                  <a:srgbClr val="000000"/>
                </a:solidFill>
                <a:ea typeface="ＭＳ Ｐゴシック" pitchFamily="34" charset="-128"/>
              </a:rPr>
              <a:t>* </a:t>
            </a:r>
            <a:r>
              <a:rPr lang="en-US" altLang="en-US" sz="2000" dirty="0" err="1">
                <a:solidFill>
                  <a:srgbClr val="000000"/>
                </a:solidFill>
                <a:ea typeface="ＭＳ Ｐゴシック" pitchFamily="34" charset="-128"/>
              </a:rPr>
              <a:t>D'autres</a:t>
            </a:r>
            <a:r>
              <a:rPr lang="en-US" altLang="en-US" sz="2000" dirty="0">
                <a:solidFill>
                  <a:srgbClr val="000000"/>
                </a:solidFill>
                <a:ea typeface="ＭＳ Ｐゴシック" pitchFamily="34" charset="-128"/>
              </a:rPr>
              <a:t> </a:t>
            </a:r>
            <a:r>
              <a:rPr lang="en-US" altLang="en-US" sz="2000" dirty="0" err="1">
                <a:solidFill>
                  <a:srgbClr val="000000"/>
                </a:solidFill>
                <a:ea typeface="ＭＳ Ｐゴシック" pitchFamily="34" charset="-128"/>
              </a:rPr>
              <a:t>critères</a:t>
            </a:r>
            <a:r>
              <a:rPr lang="en-US" altLang="en-US" sz="2000" dirty="0">
                <a:solidFill>
                  <a:srgbClr val="000000"/>
                </a:solidFill>
                <a:ea typeface="ＭＳ Ｐゴシック" pitchFamily="34" charset="-128"/>
              </a:rPr>
              <a:t> </a:t>
            </a:r>
            <a:r>
              <a:rPr lang="en-US" altLang="en-US" sz="2000" dirty="0" err="1">
                <a:solidFill>
                  <a:srgbClr val="000000"/>
                </a:solidFill>
                <a:ea typeface="ＭＳ Ｐゴシック" pitchFamily="34" charset="-128"/>
              </a:rPr>
              <a:t>couramment</a:t>
            </a:r>
            <a:r>
              <a:rPr lang="en-US" altLang="en-US" sz="2000" dirty="0">
                <a:solidFill>
                  <a:srgbClr val="000000"/>
                </a:solidFill>
                <a:ea typeface="ＭＳ Ｐゴシック" pitchFamily="34" charset="-128"/>
              </a:rPr>
              <a:t> </a:t>
            </a:r>
            <a:r>
              <a:rPr lang="en-US" altLang="en-US" sz="2000" dirty="0" err="1">
                <a:solidFill>
                  <a:srgbClr val="000000"/>
                </a:solidFill>
                <a:ea typeface="ＭＳ Ｐゴシック" pitchFamily="34" charset="-128"/>
              </a:rPr>
              <a:t>utilisés</a:t>
            </a:r>
            <a:r>
              <a:rPr lang="en-US" altLang="en-US" sz="2000" dirty="0">
                <a:solidFill>
                  <a:srgbClr val="000000"/>
                </a:solidFill>
                <a:ea typeface="ＭＳ Ｐゴシック" pitchFamily="34" charset="-128"/>
              </a:rPr>
              <a:t> </a:t>
            </a:r>
            <a:r>
              <a:rPr lang="en-US" altLang="en-US" sz="2000" dirty="0" err="1">
                <a:solidFill>
                  <a:srgbClr val="000000"/>
                </a:solidFill>
                <a:ea typeface="ＭＳ Ｐゴシック" pitchFamily="34" charset="-128"/>
              </a:rPr>
              <a:t>sont</a:t>
            </a:r>
            <a:r>
              <a:rPr lang="en-US" altLang="en-US" sz="2000" dirty="0">
                <a:solidFill>
                  <a:srgbClr val="000000"/>
                </a:solidFill>
                <a:ea typeface="ＭＳ Ｐゴシック" pitchFamily="34" charset="-128"/>
              </a:rPr>
              <a:t> SMART et SMARTER : </a:t>
            </a:r>
          </a:p>
          <a:p>
            <a:pPr marL="914400" lvl="1" indent="-457200">
              <a:buFont typeface="Wingdings" panose="05000000000000000000" pitchFamily="2" charset="2"/>
              <a:buChar char="ü"/>
            </a:pPr>
            <a:r>
              <a:rPr lang="en-US" sz="2000" b="1" dirty="0" err="1"/>
              <a:t>S</a:t>
            </a:r>
            <a:r>
              <a:rPr lang="en-US" sz="2000" dirty="0" err="1"/>
              <a:t>pécifique</a:t>
            </a:r>
            <a:r>
              <a:rPr lang="en-US" sz="2000" dirty="0"/>
              <a:t>, </a:t>
            </a:r>
            <a:r>
              <a:rPr lang="en-US" sz="2000" b="1" dirty="0" err="1"/>
              <a:t>M</a:t>
            </a:r>
            <a:r>
              <a:rPr lang="en-US" sz="2000" dirty="0" err="1"/>
              <a:t>esurable</a:t>
            </a:r>
            <a:r>
              <a:rPr lang="en-US" sz="2000" dirty="0"/>
              <a:t>,</a:t>
            </a:r>
            <a:r>
              <a:rPr lang="en-US" sz="1400" dirty="0"/>
              <a:t> </a:t>
            </a:r>
            <a:r>
              <a:rPr lang="en-US" sz="2000" b="1" dirty="0" err="1"/>
              <a:t>A</a:t>
            </a:r>
            <a:r>
              <a:rPr lang="en-US" sz="2000" dirty="0" err="1"/>
              <a:t>tteignables</a:t>
            </a:r>
            <a:r>
              <a:rPr lang="en-US" sz="2000" dirty="0"/>
              <a:t>, </a:t>
            </a:r>
            <a:r>
              <a:rPr lang="en-US" sz="2000" b="1" dirty="0" err="1"/>
              <a:t>R</a:t>
            </a:r>
            <a:r>
              <a:rPr lang="en-US" sz="2000" dirty="0" err="1"/>
              <a:t>éalistes</a:t>
            </a:r>
            <a:r>
              <a:rPr lang="en-US" sz="2000" dirty="0"/>
              <a:t> , </a:t>
            </a:r>
            <a:r>
              <a:rPr lang="en-US" sz="2000" b="1" dirty="0" err="1"/>
              <a:t>T</a:t>
            </a:r>
            <a:r>
              <a:rPr lang="en-US" sz="2000" dirty="0" err="1"/>
              <a:t>emporellement</a:t>
            </a:r>
            <a:r>
              <a:rPr lang="en-US" sz="2000" dirty="0"/>
              <a:t> </a:t>
            </a:r>
            <a:r>
              <a:rPr lang="en-US" sz="2000" dirty="0" err="1"/>
              <a:t>définis</a:t>
            </a:r>
            <a:r>
              <a:rPr lang="en-US" sz="2000" dirty="0"/>
              <a:t>, </a:t>
            </a:r>
            <a:r>
              <a:rPr lang="en-US" sz="2000" b="1" dirty="0" err="1"/>
              <a:t>É</a:t>
            </a:r>
            <a:r>
              <a:rPr lang="en-US" sz="2000" dirty="0" err="1"/>
              <a:t>valué</a:t>
            </a:r>
            <a:r>
              <a:rPr lang="en-US" sz="2000" dirty="0"/>
              <a:t> and </a:t>
            </a:r>
            <a:r>
              <a:rPr lang="en-US" sz="2000" b="1" dirty="0" err="1"/>
              <a:t>R</a:t>
            </a:r>
            <a:r>
              <a:rPr lang="en-US" sz="2000" dirty="0" err="1"/>
              <a:t>évisé</a:t>
            </a:r>
            <a:r>
              <a:rPr lang="en-US" sz="2000" dirty="0"/>
              <a:t>.  </a:t>
            </a:r>
          </a:p>
        </p:txBody>
      </p:sp>
      <p:sp>
        <p:nvSpPr>
          <p:cNvPr id="5" name="Footer Placeholder 2">
            <a:extLst>
              <a:ext uri="{FF2B5EF4-FFF2-40B4-BE49-F238E27FC236}">
                <a16:creationId xmlns:a16="http://schemas.microsoft.com/office/drawing/2014/main" id="{57E3AA2F-0174-4BFC-BB09-0AC2F2FFA0F8}"/>
              </a:ext>
              <a:ext uri="{C183D7F6-B498-43B3-948B-1728B52AA6E4}">
                <adec:decorative xmlns:adec="http://schemas.microsoft.com/office/drawing/2017/decorative" val="1"/>
              </a:ext>
            </a:extLst>
          </p:cNvPr>
          <p:cNvSpPr txBox="1">
            <a:spLocks/>
          </p:cNvSpPr>
          <p:nvPr/>
        </p:nvSpPr>
        <p:spPr>
          <a:xfrm>
            <a:off x="-10601" y="633555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2381164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éclarations de résultats unidimensionnels">
            <a:extLst>
              <a:ext uri="{FF2B5EF4-FFF2-40B4-BE49-F238E27FC236}">
                <a16:creationId xmlns:a16="http://schemas.microsoft.com/office/drawing/2014/main" id="{D25FF138-D5E6-4B70-A0EA-EC38495A922E}"/>
              </a:ext>
            </a:extLst>
          </p:cNvPr>
          <p:cNvSpPr>
            <a:spLocks noGrp="1"/>
          </p:cNvSpPr>
          <p:nvPr>
            <p:ph type="title"/>
          </p:nvPr>
        </p:nvSpPr>
        <p:spPr>
          <a:xfrm>
            <a:off x="486476" y="245882"/>
            <a:ext cx="10515600" cy="645294"/>
          </a:xfrm>
        </p:spPr>
        <p:txBody>
          <a:bodyPr>
            <a:normAutofit fontScale="90000"/>
          </a:bodyPr>
          <a:lstStyle/>
          <a:p>
            <a:r>
              <a:rPr lang="en-US" altLang="en-US" dirty="0" err="1"/>
              <a:t>Déclarations</a:t>
            </a:r>
            <a:r>
              <a:rPr lang="en-US" altLang="en-US" dirty="0"/>
              <a:t> de </a:t>
            </a:r>
            <a:r>
              <a:rPr lang="en-US" altLang="en-US" dirty="0" err="1"/>
              <a:t>résultats</a:t>
            </a:r>
            <a:r>
              <a:rPr lang="en-US" altLang="en-US" dirty="0"/>
              <a:t> </a:t>
            </a:r>
            <a:r>
              <a:rPr lang="en-US" altLang="en-US" dirty="0" err="1"/>
              <a:t>unidimensionnels</a:t>
            </a:r>
            <a:endParaRPr lang="en-US" dirty="0"/>
          </a:p>
        </p:txBody>
      </p:sp>
      <p:pic>
        <p:nvPicPr>
          <p:cNvPr id="6" name="Graphic 5">
            <a:extLst>
              <a:ext uri="{FF2B5EF4-FFF2-40B4-BE49-F238E27FC236}">
                <a16:creationId xmlns:a16="http://schemas.microsoft.com/office/drawing/2014/main" id="{A6C182E7-07A6-4EA7-B4A0-DE516795F0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173" y="2298821"/>
            <a:ext cx="556015" cy="556015"/>
          </a:xfrm>
          <a:prstGeom prst="rect">
            <a:avLst/>
          </a:prstGeom>
        </p:spPr>
      </p:pic>
      <p:sp>
        <p:nvSpPr>
          <p:cNvPr id="52228" name="Rectangle 3" descr="Les déclarations de résultats ne doivent indiquer qu'un seul changement souhaité.&#10;&#10;PAS CELA : Adoption de nouvelles politiques et réglementations sur le travail des enfants et renforcement des capacités du ministère du travail "/>
          <p:cNvSpPr>
            <a:spLocks noGrp="1" noChangeArrowheads="1"/>
          </p:cNvSpPr>
          <p:nvPr>
            <p:ph type="body" idx="1"/>
          </p:nvPr>
        </p:nvSpPr>
        <p:spPr>
          <a:xfrm>
            <a:off x="881738" y="1274156"/>
            <a:ext cx="10502542" cy="2049330"/>
          </a:xfrm>
        </p:spPr>
        <p:txBody>
          <a:bodyPr vert="horz" lIns="92075" tIns="46038" rIns="92075" bIns="46038" rtlCol="0">
            <a:normAutofit/>
          </a:bodyPr>
          <a:lstStyle/>
          <a:p>
            <a:pPr marL="0" indent="0">
              <a:spcBef>
                <a:spcPct val="0"/>
              </a:spcBef>
              <a:spcAft>
                <a:spcPct val="50000"/>
              </a:spcAft>
              <a:buNone/>
            </a:pPr>
            <a:r>
              <a:rPr lang="en-US" altLang="en-US" b="1" dirty="0">
                <a:solidFill>
                  <a:schemeClr val="tx1">
                    <a:lumMod val="75000"/>
                    <a:lumOff val="25000"/>
                  </a:schemeClr>
                </a:solidFill>
                <a:ea typeface="ＭＳ Ｐゴシック" panose="020B0600070205080204" pitchFamily="34" charset="-128"/>
              </a:rPr>
              <a:t>Les </a:t>
            </a:r>
            <a:r>
              <a:rPr lang="en-US" altLang="en-US" b="1" dirty="0" err="1">
                <a:solidFill>
                  <a:schemeClr val="tx1">
                    <a:lumMod val="75000"/>
                    <a:lumOff val="25000"/>
                  </a:schemeClr>
                </a:solidFill>
                <a:ea typeface="ＭＳ Ｐゴシック" panose="020B0600070205080204" pitchFamily="34" charset="-128"/>
              </a:rPr>
              <a:t>déclarations</a:t>
            </a:r>
            <a:r>
              <a:rPr lang="en-US" altLang="en-US" b="1" dirty="0">
                <a:solidFill>
                  <a:schemeClr val="tx1">
                    <a:lumMod val="75000"/>
                    <a:lumOff val="25000"/>
                  </a:schemeClr>
                </a:solidFill>
                <a:ea typeface="ＭＳ Ｐゴシック" panose="020B0600070205080204" pitchFamily="34" charset="-128"/>
              </a:rPr>
              <a:t> de </a:t>
            </a:r>
            <a:r>
              <a:rPr lang="en-US" altLang="en-US" b="1" dirty="0" err="1">
                <a:solidFill>
                  <a:schemeClr val="tx1">
                    <a:lumMod val="75000"/>
                    <a:lumOff val="25000"/>
                  </a:schemeClr>
                </a:solidFill>
                <a:ea typeface="ＭＳ Ｐゴシック" panose="020B0600070205080204" pitchFamily="34" charset="-128"/>
              </a:rPr>
              <a:t>résultats</a:t>
            </a:r>
            <a:r>
              <a:rPr lang="en-US" altLang="en-US" b="1" dirty="0">
                <a:solidFill>
                  <a:schemeClr val="tx1">
                    <a:lumMod val="75000"/>
                    <a:lumOff val="25000"/>
                  </a:schemeClr>
                </a:solidFill>
                <a:ea typeface="ＭＳ Ｐゴシック" panose="020B0600070205080204" pitchFamily="34" charset="-128"/>
              </a:rPr>
              <a:t> ne </a:t>
            </a:r>
            <a:r>
              <a:rPr lang="en-US" altLang="en-US" b="1" dirty="0" err="1">
                <a:solidFill>
                  <a:schemeClr val="tx1">
                    <a:lumMod val="75000"/>
                    <a:lumOff val="25000"/>
                  </a:schemeClr>
                </a:solidFill>
                <a:ea typeface="ＭＳ Ｐゴシック" panose="020B0600070205080204" pitchFamily="34" charset="-128"/>
              </a:rPr>
              <a:t>doivent</a:t>
            </a:r>
            <a:r>
              <a:rPr lang="en-US" altLang="en-US" b="1" dirty="0">
                <a:solidFill>
                  <a:schemeClr val="tx1">
                    <a:lumMod val="75000"/>
                    <a:lumOff val="25000"/>
                  </a:schemeClr>
                </a:solidFill>
                <a:ea typeface="ＭＳ Ｐゴシック" panose="020B0600070205080204" pitchFamily="34" charset="-128"/>
              </a:rPr>
              <a:t> </a:t>
            </a:r>
            <a:r>
              <a:rPr lang="en-US" altLang="en-US" b="1" dirty="0" err="1">
                <a:solidFill>
                  <a:schemeClr val="tx1">
                    <a:lumMod val="75000"/>
                    <a:lumOff val="25000"/>
                  </a:schemeClr>
                </a:solidFill>
                <a:ea typeface="ＭＳ Ｐゴシック" panose="020B0600070205080204" pitchFamily="34" charset="-128"/>
              </a:rPr>
              <a:t>indiquer</a:t>
            </a:r>
            <a:r>
              <a:rPr lang="en-US" altLang="en-US" b="1" dirty="0">
                <a:solidFill>
                  <a:schemeClr val="tx1">
                    <a:lumMod val="75000"/>
                    <a:lumOff val="25000"/>
                  </a:schemeClr>
                </a:solidFill>
                <a:ea typeface="ＭＳ Ｐゴシック" panose="020B0600070205080204" pitchFamily="34" charset="-128"/>
              </a:rPr>
              <a:t> </a:t>
            </a:r>
            <a:r>
              <a:rPr lang="en-US" altLang="en-US" b="1" dirty="0" err="1">
                <a:solidFill>
                  <a:schemeClr val="tx1">
                    <a:lumMod val="75000"/>
                    <a:lumOff val="25000"/>
                  </a:schemeClr>
                </a:solidFill>
                <a:ea typeface="ＭＳ Ｐゴシック" panose="020B0600070205080204" pitchFamily="34" charset="-128"/>
              </a:rPr>
              <a:t>qu'un</a:t>
            </a:r>
            <a:r>
              <a:rPr lang="en-US" altLang="en-US" b="1" dirty="0">
                <a:solidFill>
                  <a:schemeClr val="tx1">
                    <a:lumMod val="75000"/>
                    <a:lumOff val="25000"/>
                  </a:schemeClr>
                </a:solidFill>
                <a:ea typeface="ＭＳ Ｐゴシック" panose="020B0600070205080204" pitchFamily="34" charset="-128"/>
              </a:rPr>
              <a:t> </a:t>
            </a:r>
            <a:r>
              <a:rPr lang="en-US" altLang="en-US" b="1" dirty="0" err="1">
                <a:solidFill>
                  <a:schemeClr val="tx1">
                    <a:lumMod val="75000"/>
                    <a:lumOff val="25000"/>
                  </a:schemeClr>
                </a:solidFill>
                <a:ea typeface="ＭＳ Ｐゴシック" panose="020B0600070205080204" pitchFamily="34" charset="-128"/>
              </a:rPr>
              <a:t>seul</a:t>
            </a:r>
            <a:r>
              <a:rPr lang="en-US" altLang="en-US" b="1" dirty="0">
                <a:solidFill>
                  <a:schemeClr val="tx1">
                    <a:lumMod val="75000"/>
                    <a:lumOff val="25000"/>
                  </a:schemeClr>
                </a:solidFill>
                <a:ea typeface="ＭＳ Ｐゴシック" panose="020B0600070205080204" pitchFamily="34" charset="-128"/>
              </a:rPr>
              <a:t> </a:t>
            </a:r>
            <a:r>
              <a:rPr lang="en-US" altLang="en-US" b="1" dirty="0" err="1">
                <a:solidFill>
                  <a:schemeClr val="tx1">
                    <a:lumMod val="75000"/>
                    <a:lumOff val="25000"/>
                  </a:schemeClr>
                </a:solidFill>
                <a:ea typeface="ＭＳ Ｐゴシック" panose="020B0600070205080204" pitchFamily="34" charset="-128"/>
              </a:rPr>
              <a:t>changement</a:t>
            </a:r>
            <a:r>
              <a:rPr lang="en-US" altLang="en-US" b="1" dirty="0">
                <a:solidFill>
                  <a:schemeClr val="tx1">
                    <a:lumMod val="75000"/>
                    <a:lumOff val="25000"/>
                  </a:schemeClr>
                </a:solidFill>
                <a:ea typeface="ＭＳ Ｐゴシック" panose="020B0600070205080204" pitchFamily="34" charset="-128"/>
              </a:rPr>
              <a:t> </a:t>
            </a:r>
            <a:r>
              <a:rPr lang="en-US" altLang="en-US" b="1" dirty="0" err="1">
                <a:solidFill>
                  <a:schemeClr val="tx1">
                    <a:lumMod val="75000"/>
                    <a:lumOff val="25000"/>
                  </a:schemeClr>
                </a:solidFill>
                <a:ea typeface="ＭＳ Ｐゴシック" panose="020B0600070205080204" pitchFamily="34" charset="-128"/>
              </a:rPr>
              <a:t>souhaité</a:t>
            </a:r>
            <a:r>
              <a:rPr lang="en-US" altLang="en-US" b="1" dirty="0">
                <a:solidFill>
                  <a:schemeClr val="tx1">
                    <a:lumMod val="75000"/>
                    <a:lumOff val="25000"/>
                  </a:schemeClr>
                </a:solidFill>
                <a:ea typeface="ＭＳ Ｐゴシック" panose="020B0600070205080204" pitchFamily="34" charset="-128"/>
              </a:rPr>
              <a:t>.</a:t>
            </a:r>
          </a:p>
          <a:p>
            <a:pPr marL="0" indent="0">
              <a:spcBef>
                <a:spcPct val="0"/>
              </a:spcBef>
              <a:spcAft>
                <a:spcPct val="50000"/>
              </a:spcAft>
              <a:buNone/>
            </a:pPr>
            <a:r>
              <a:rPr lang="en-US" b="1" dirty="0">
                <a:solidFill>
                  <a:srgbClr val="800000"/>
                </a:solidFill>
                <a:latin typeface="+mj-lt"/>
                <a:ea typeface="MS PGothic" pitchFamily="34" charset="-128"/>
              </a:rPr>
              <a:t>PAS CELA : Adoption de </a:t>
            </a:r>
            <a:r>
              <a:rPr lang="en-US" b="1" dirty="0" err="1">
                <a:solidFill>
                  <a:srgbClr val="800000"/>
                </a:solidFill>
                <a:latin typeface="+mj-lt"/>
                <a:ea typeface="MS PGothic" pitchFamily="34" charset="-128"/>
              </a:rPr>
              <a:t>nouvelles</a:t>
            </a:r>
            <a:r>
              <a:rPr lang="en-US" b="1" dirty="0">
                <a:solidFill>
                  <a:srgbClr val="800000"/>
                </a:solidFill>
                <a:latin typeface="+mj-lt"/>
                <a:ea typeface="MS PGothic" pitchFamily="34" charset="-128"/>
              </a:rPr>
              <a:t> politiques et </a:t>
            </a:r>
            <a:r>
              <a:rPr lang="en-US" b="1" dirty="0" err="1">
                <a:solidFill>
                  <a:srgbClr val="800000"/>
                </a:solidFill>
                <a:latin typeface="+mj-lt"/>
                <a:ea typeface="MS PGothic" pitchFamily="34" charset="-128"/>
              </a:rPr>
              <a:t>réglementations</a:t>
            </a:r>
            <a:r>
              <a:rPr lang="en-US" b="1" dirty="0">
                <a:solidFill>
                  <a:srgbClr val="800000"/>
                </a:solidFill>
                <a:latin typeface="+mj-lt"/>
                <a:ea typeface="MS PGothic" pitchFamily="34" charset="-128"/>
              </a:rPr>
              <a:t> sur le travail des enfants et </a:t>
            </a:r>
            <a:r>
              <a:rPr lang="en-US" b="1" dirty="0" err="1">
                <a:solidFill>
                  <a:srgbClr val="800000"/>
                </a:solidFill>
                <a:latin typeface="+mj-lt"/>
                <a:ea typeface="MS PGothic" pitchFamily="34" charset="-128"/>
              </a:rPr>
              <a:t>renforcement</a:t>
            </a:r>
            <a:r>
              <a:rPr lang="en-US" b="1" dirty="0">
                <a:solidFill>
                  <a:srgbClr val="800000"/>
                </a:solidFill>
                <a:latin typeface="+mj-lt"/>
                <a:ea typeface="MS PGothic" pitchFamily="34" charset="-128"/>
              </a:rPr>
              <a:t> des </a:t>
            </a:r>
            <a:r>
              <a:rPr lang="en-US" b="1" dirty="0" err="1">
                <a:solidFill>
                  <a:srgbClr val="800000"/>
                </a:solidFill>
                <a:latin typeface="+mj-lt"/>
                <a:ea typeface="MS PGothic" pitchFamily="34" charset="-128"/>
              </a:rPr>
              <a:t>capacités</a:t>
            </a:r>
            <a:r>
              <a:rPr lang="en-US" b="1" dirty="0">
                <a:solidFill>
                  <a:srgbClr val="800000"/>
                </a:solidFill>
                <a:latin typeface="+mj-lt"/>
                <a:ea typeface="MS PGothic" pitchFamily="34" charset="-128"/>
              </a:rPr>
              <a:t> du </a:t>
            </a:r>
            <a:r>
              <a:rPr lang="en-US" b="1" dirty="0" err="1">
                <a:solidFill>
                  <a:srgbClr val="800000"/>
                </a:solidFill>
                <a:latin typeface="+mj-lt"/>
                <a:ea typeface="MS PGothic" pitchFamily="34" charset="-128"/>
              </a:rPr>
              <a:t>ministère</a:t>
            </a:r>
            <a:r>
              <a:rPr lang="en-US" b="1" dirty="0">
                <a:solidFill>
                  <a:srgbClr val="800000"/>
                </a:solidFill>
                <a:latin typeface="+mj-lt"/>
                <a:ea typeface="MS PGothic" pitchFamily="34" charset="-128"/>
              </a:rPr>
              <a:t> du travail </a:t>
            </a:r>
            <a:endParaRPr lang="en-US" sz="2800" b="1" dirty="0">
              <a:solidFill>
                <a:srgbClr val="800000"/>
              </a:solidFill>
              <a:latin typeface="+mj-lt"/>
              <a:ea typeface="MS PGothic" pitchFamily="34" charset="-128"/>
            </a:endParaRPr>
          </a:p>
        </p:txBody>
      </p:sp>
      <p:pic>
        <p:nvPicPr>
          <p:cNvPr id="8" name="Graphic 7">
            <a:extLst>
              <a:ext uri="{FF2B5EF4-FFF2-40B4-BE49-F238E27FC236}">
                <a16:creationId xmlns:a16="http://schemas.microsoft.com/office/drawing/2014/main" id="{EA9E775F-2697-4D71-9874-A9997887F3A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400" y="3610043"/>
            <a:ext cx="590338" cy="590338"/>
          </a:xfrm>
          <a:prstGeom prst="rect">
            <a:avLst/>
          </a:prstGeom>
        </p:spPr>
      </p:pic>
      <p:sp>
        <p:nvSpPr>
          <p:cNvPr id="7" name="Rectangle 3" descr="MAIS CECI : Deux résultats distincts : (1) adoption de nouvelles politiques et réglementations en matière de travail des enfants et (2) renforcement des capacités du ministère du travail.">
            <a:extLst>
              <a:ext uri="{FF2B5EF4-FFF2-40B4-BE49-F238E27FC236}">
                <a16:creationId xmlns:a16="http://schemas.microsoft.com/office/drawing/2014/main" id="{B95D457F-127A-45F1-AC0D-E8B99096E89C}"/>
              </a:ext>
            </a:extLst>
          </p:cNvPr>
          <p:cNvSpPr txBox="1">
            <a:spLocks noChangeArrowheads="1"/>
          </p:cNvSpPr>
          <p:nvPr/>
        </p:nvSpPr>
        <p:spPr>
          <a:xfrm>
            <a:off x="432936" y="3583653"/>
            <a:ext cx="10951344" cy="1696349"/>
          </a:xfrm>
          <a:prstGeom prst="rect">
            <a:avLst/>
          </a:prstGeom>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ct val="20000"/>
              </a:spcBef>
              <a:spcAft>
                <a:spcPct val="50000"/>
              </a:spcAft>
              <a:buSzPct val="75000"/>
              <a:buNone/>
              <a:defRPr/>
            </a:pPr>
            <a:r>
              <a:rPr lang="en-US" sz="2800" b="1" dirty="0">
                <a:solidFill>
                  <a:srgbClr val="000099"/>
                </a:solidFill>
                <a:latin typeface="+mj-lt"/>
                <a:ea typeface="MS PGothic" pitchFamily="34" charset="-128"/>
              </a:rPr>
              <a:t>MAIS CECI : Deux </a:t>
            </a:r>
            <a:r>
              <a:rPr lang="en-US" sz="2800" b="1" dirty="0" err="1">
                <a:solidFill>
                  <a:srgbClr val="000099"/>
                </a:solidFill>
                <a:latin typeface="+mj-lt"/>
                <a:ea typeface="MS PGothic" pitchFamily="34" charset="-128"/>
              </a:rPr>
              <a:t>résultats</a:t>
            </a:r>
            <a:r>
              <a:rPr lang="en-US" sz="2800" b="1" dirty="0">
                <a:solidFill>
                  <a:srgbClr val="000099"/>
                </a:solidFill>
                <a:latin typeface="+mj-lt"/>
                <a:ea typeface="MS PGothic" pitchFamily="34" charset="-128"/>
              </a:rPr>
              <a:t> </a:t>
            </a:r>
            <a:r>
              <a:rPr lang="en-US" sz="2800" b="1" dirty="0" err="1">
                <a:solidFill>
                  <a:srgbClr val="000099"/>
                </a:solidFill>
                <a:latin typeface="+mj-lt"/>
                <a:ea typeface="MS PGothic" pitchFamily="34" charset="-128"/>
              </a:rPr>
              <a:t>distincts</a:t>
            </a:r>
            <a:r>
              <a:rPr lang="en-US" sz="2800" b="1" dirty="0">
                <a:solidFill>
                  <a:srgbClr val="000099"/>
                </a:solidFill>
                <a:latin typeface="+mj-lt"/>
                <a:ea typeface="MS PGothic" pitchFamily="34" charset="-128"/>
              </a:rPr>
              <a:t> : (1) adoption de </a:t>
            </a:r>
            <a:r>
              <a:rPr lang="en-US" sz="2800" b="1" dirty="0" err="1">
                <a:solidFill>
                  <a:srgbClr val="000099"/>
                </a:solidFill>
                <a:latin typeface="+mj-lt"/>
                <a:ea typeface="MS PGothic" pitchFamily="34" charset="-128"/>
              </a:rPr>
              <a:t>nouvelles</a:t>
            </a:r>
            <a:r>
              <a:rPr lang="en-US" sz="2800" b="1" dirty="0">
                <a:solidFill>
                  <a:srgbClr val="000099"/>
                </a:solidFill>
                <a:latin typeface="+mj-lt"/>
                <a:ea typeface="MS PGothic" pitchFamily="34" charset="-128"/>
              </a:rPr>
              <a:t> politiques et </a:t>
            </a:r>
            <a:r>
              <a:rPr lang="en-US" sz="2800" b="1" dirty="0" err="1">
                <a:solidFill>
                  <a:srgbClr val="000099"/>
                </a:solidFill>
                <a:latin typeface="+mj-lt"/>
                <a:ea typeface="MS PGothic" pitchFamily="34" charset="-128"/>
              </a:rPr>
              <a:t>réglementations</a:t>
            </a:r>
            <a:r>
              <a:rPr lang="en-US" sz="2800" b="1" dirty="0">
                <a:solidFill>
                  <a:srgbClr val="000099"/>
                </a:solidFill>
                <a:latin typeface="+mj-lt"/>
                <a:ea typeface="MS PGothic" pitchFamily="34" charset="-128"/>
              </a:rPr>
              <a:t> </a:t>
            </a:r>
            <a:r>
              <a:rPr lang="en-US" sz="2800" b="1" dirty="0" err="1">
                <a:solidFill>
                  <a:srgbClr val="000099"/>
                </a:solidFill>
                <a:latin typeface="+mj-lt"/>
                <a:ea typeface="MS PGothic" pitchFamily="34" charset="-128"/>
              </a:rPr>
              <a:t>en</a:t>
            </a:r>
            <a:r>
              <a:rPr lang="en-US" sz="2800" b="1" dirty="0">
                <a:solidFill>
                  <a:srgbClr val="000099"/>
                </a:solidFill>
                <a:latin typeface="+mj-lt"/>
                <a:ea typeface="MS PGothic" pitchFamily="34" charset="-128"/>
              </a:rPr>
              <a:t> matière de travail des enfants et (2) </a:t>
            </a:r>
            <a:r>
              <a:rPr lang="en-US" sz="2800" b="1" dirty="0" err="1">
                <a:solidFill>
                  <a:srgbClr val="000099"/>
                </a:solidFill>
                <a:latin typeface="+mj-lt"/>
                <a:ea typeface="MS PGothic" pitchFamily="34" charset="-128"/>
              </a:rPr>
              <a:t>renforcement</a:t>
            </a:r>
            <a:r>
              <a:rPr lang="en-US" sz="2800" b="1" dirty="0">
                <a:solidFill>
                  <a:srgbClr val="000099"/>
                </a:solidFill>
                <a:latin typeface="+mj-lt"/>
                <a:ea typeface="MS PGothic" pitchFamily="34" charset="-128"/>
              </a:rPr>
              <a:t> des </a:t>
            </a:r>
            <a:r>
              <a:rPr lang="en-US" sz="2800" b="1" dirty="0" err="1">
                <a:solidFill>
                  <a:srgbClr val="000099"/>
                </a:solidFill>
                <a:latin typeface="+mj-lt"/>
                <a:ea typeface="MS PGothic" pitchFamily="34" charset="-128"/>
              </a:rPr>
              <a:t>capacités</a:t>
            </a:r>
            <a:r>
              <a:rPr lang="en-US" sz="2800" b="1" dirty="0">
                <a:solidFill>
                  <a:srgbClr val="000099"/>
                </a:solidFill>
                <a:latin typeface="+mj-lt"/>
                <a:ea typeface="MS PGothic" pitchFamily="34" charset="-128"/>
              </a:rPr>
              <a:t> du </a:t>
            </a:r>
            <a:r>
              <a:rPr lang="en-US" sz="2800" b="1" dirty="0" err="1">
                <a:solidFill>
                  <a:srgbClr val="000099"/>
                </a:solidFill>
                <a:latin typeface="+mj-lt"/>
                <a:ea typeface="MS PGothic" pitchFamily="34" charset="-128"/>
              </a:rPr>
              <a:t>ministère</a:t>
            </a:r>
            <a:r>
              <a:rPr lang="en-US" sz="2800" b="1" dirty="0">
                <a:solidFill>
                  <a:srgbClr val="000099"/>
                </a:solidFill>
                <a:latin typeface="+mj-lt"/>
                <a:ea typeface="MS PGothic" pitchFamily="34" charset="-128"/>
              </a:rPr>
              <a:t> du travail. </a:t>
            </a:r>
          </a:p>
        </p:txBody>
      </p:sp>
      <p:sp>
        <p:nvSpPr>
          <p:cNvPr id="5" name="Footer Placeholder 2">
            <a:extLst>
              <a:ext uri="{FF2B5EF4-FFF2-40B4-BE49-F238E27FC236}">
                <a16:creationId xmlns:a16="http://schemas.microsoft.com/office/drawing/2014/main" id="{648316E6-7CFD-427F-89BB-30E7B61ED65C}"/>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52450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Déclarations des résultats de l'Uni-niveau">
            <a:extLst>
              <a:ext uri="{FF2B5EF4-FFF2-40B4-BE49-F238E27FC236}">
                <a16:creationId xmlns:a16="http://schemas.microsoft.com/office/drawing/2014/main" id="{E5ADEFC0-1C2B-4E1A-9AA8-203CAB7ADCBB}"/>
              </a:ext>
            </a:extLst>
          </p:cNvPr>
          <p:cNvSpPr>
            <a:spLocks noGrp="1"/>
          </p:cNvSpPr>
          <p:nvPr>
            <p:ph type="title"/>
          </p:nvPr>
        </p:nvSpPr>
        <p:spPr>
          <a:xfrm>
            <a:off x="617537" y="340749"/>
            <a:ext cx="10515600" cy="791180"/>
          </a:xfrm>
        </p:spPr>
        <p:txBody>
          <a:bodyPr>
            <a:normAutofit/>
          </a:bodyPr>
          <a:lstStyle/>
          <a:p>
            <a:r>
              <a:rPr lang="en-US" altLang="en-US" dirty="0" err="1"/>
              <a:t>Déclarations</a:t>
            </a:r>
            <a:r>
              <a:rPr lang="en-US" altLang="en-US" dirty="0"/>
              <a:t> des </a:t>
            </a:r>
            <a:r>
              <a:rPr lang="en-US" altLang="en-US" dirty="0" err="1"/>
              <a:t>résultats</a:t>
            </a:r>
            <a:r>
              <a:rPr lang="en-US" altLang="en-US" dirty="0"/>
              <a:t> de </a:t>
            </a:r>
            <a:r>
              <a:rPr lang="en-US" altLang="en-US" dirty="0" err="1"/>
              <a:t>l'Uni-niveau</a:t>
            </a:r>
            <a:endParaRPr lang="en-US" dirty="0"/>
          </a:p>
        </p:txBody>
      </p:sp>
      <p:sp>
        <p:nvSpPr>
          <p:cNvPr id="53251" name="Rectangle 3" descr="Il n'y a pas d'instructions &quot;si-alors&quot; intégrées dans un seul résultat. &#10;&#10;PAS CELA :  Amélioration des performances des élèves grâce à un enseignement plus efficace en classe&#10;&#10;MAIS CECI : Deux objectifs distincts : (1) Amélioration des performances des élèves et, à un niveau &quot;inférieur&quot;, (2) Enseignement plus efficace en classe.&#10;&#10;ÉVITER :  &quot;par le biais de...&quot;, &quot;afin de...&quot;, &quot;à la suite de...&quot;, &quot;de manière à...&quot;, et autres mots et expressions de ce type dans les déclarations de résultat."/>
          <p:cNvSpPr>
            <a:spLocks noGrp="1" noChangeArrowheads="1"/>
          </p:cNvSpPr>
          <p:nvPr>
            <p:ph type="body" idx="1"/>
          </p:nvPr>
        </p:nvSpPr>
        <p:spPr>
          <a:xfrm>
            <a:off x="890472" y="1399962"/>
            <a:ext cx="10637520" cy="4460875"/>
          </a:xfrm>
        </p:spPr>
        <p:txBody>
          <a:bodyPr vert="horz" lIns="92075" tIns="46038" rIns="92075" bIns="46038" rtlCol="0">
            <a:normAutofit/>
          </a:bodyPr>
          <a:lstStyle/>
          <a:p>
            <a:pPr marL="0" indent="0">
              <a:spcBef>
                <a:spcPct val="0"/>
              </a:spcBef>
              <a:spcAft>
                <a:spcPct val="50000"/>
              </a:spcAft>
              <a:buNone/>
              <a:defRPr/>
            </a:pPr>
            <a:r>
              <a:rPr lang="en-US" b="1" dirty="0">
                <a:ea typeface="ＭＳ Ｐゴシック" panose="020B0600070205080204" pitchFamily="34" charset="-128"/>
              </a:rPr>
              <a:t>Il </a:t>
            </a:r>
            <a:r>
              <a:rPr lang="en-US" b="1" dirty="0" err="1">
                <a:ea typeface="ＭＳ Ｐゴシック" panose="020B0600070205080204" pitchFamily="34" charset="-128"/>
              </a:rPr>
              <a:t>n'y</a:t>
            </a:r>
            <a:r>
              <a:rPr lang="en-US" b="1" dirty="0">
                <a:ea typeface="ＭＳ Ｐゴシック" panose="020B0600070205080204" pitchFamily="34" charset="-128"/>
              </a:rPr>
              <a:t> a pas </a:t>
            </a:r>
            <a:r>
              <a:rPr lang="en-US" b="1" dirty="0" err="1">
                <a:ea typeface="ＭＳ Ｐゴシック" panose="020B0600070205080204" pitchFamily="34" charset="-128"/>
              </a:rPr>
              <a:t>d'instructions</a:t>
            </a:r>
            <a:r>
              <a:rPr lang="en-US" b="1" dirty="0">
                <a:ea typeface="ＭＳ Ｐゴシック" panose="020B0600070205080204" pitchFamily="34" charset="-128"/>
              </a:rPr>
              <a:t> "</a:t>
            </a:r>
            <a:r>
              <a:rPr lang="en-US" b="1" dirty="0" err="1">
                <a:ea typeface="ＭＳ Ｐゴシック" panose="020B0600070205080204" pitchFamily="34" charset="-128"/>
              </a:rPr>
              <a:t>si-alors</a:t>
            </a:r>
            <a:r>
              <a:rPr lang="en-US" b="1" dirty="0">
                <a:ea typeface="ＭＳ Ｐゴシック" panose="020B0600070205080204" pitchFamily="34" charset="-128"/>
              </a:rPr>
              <a:t>" </a:t>
            </a:r>
            <a:r>
              <a:rPr lang="en-US" b="1" dirty="0" err="1">
                <a:ea typeface="ＭＳ Ｐゴシック" panose="020B0600070205080204" pitchFamily="34" charset="-128"/>
              </a:rPr>
              <a:t>intégrées</a:t>
            </a:r>
            <a:r>
              <a:rPr lang="en-US" b="1" dirty="0">
                <a:ea typeface="ＭＳ Ｐゴシック" panose="020B0600070205080204" pitchFamily="34" charset="-128"/>
              </a:rPr>
              <a:t> dans un </a:t>
            </a:r>
            <a:r>
              <a:rPr lang="en-US" b="1" dirty="0" err="1">
                <a:ea typeface="ＭＳ Ｐゴシック" panose="020B0600070205080204" pitchFamily="34" charset="-128"/>
              </a:rPr>
              <a:t>seul</a:t>
            </a:r>
            <a:r>
              <a:rPr lang="en-US" b="1" dirty="0">
                <a:ea typeface="ＭＳ Ｐゴシック" panose="020B0600070205080204" pitchFamily="34" charset="-128"/>
              </a:rPr>
              <a:t> </a:t>
            </a:r>
            <a:r>
              <a:rPr lang="en-US" b="1" dirty="0" err="1">
                <a:ea typeface="ＭＳ Ｐゴシック" panose="020B0600070205080204" pitchFamily="34" charset="-128"/>
              </a:rPr>
              <a:t>résultat</a:t>
            </a:r>
            <a:r>
              <a:rPr lang="en-US" b="1" dirty="0">
                <a:ea typeface="ＭＳ Ｐゴシック" panose="020B0600070205080204" pitchFamily="34" charset="-128"/>
              </a:rPr>
              <a:t>. </a:t>
            </a:r>
          </a:p>
          <a:p>
            <a:pPr marL="0" indent="0">
              <a:spcBef>
                <a:spcPct val="0"/>
              </a:spcBef>
              <a:spcAft>
                <a:spcPct val="50000"/>
              </a:spcAft>
              <a:buNone/>
              <a:defRPr/>
            </a:pPr>
            <a:r>
              <a:rPr lang="en-US" b="1" dirty="0">
                <a:solidFill>
                  <a:srgbClr val="800000"/>
                </a:solidFill>
                <a:latin typeface="+mj-lt"/>
                <a:ea typeface="MS PGothic" pitchFamily="34" charset="-128"/>
              </a:rPr>
              <a:t>PAS CELA :  </a:t>
            </a:r>
            <a:r>
              <a:rPr lang="en-US" b="1" dirty="0" err="1">
                <a:solidFill>
                  <a:srgbClr val="800000"/>
                </a:solidFill>
                <a:latin typeface="+mj-lt"/>
                <a:ea typeface="MS PGothic" pitchFamily="34" charset="-128"/>
              </a:rPr>
              <a:t>Amélioration</a:t>
            </a:r>
            <a:r>
              <a:rPr lang="en-US" b="1" dirty="0">
                <a:solidFill>
                  <a:srgbClr val="800000"/>
                </a:solidFill>
                <a:latin typeface="+mj-lt"/>
                <a:ea typeface="MS PGothic" pitchFamily="34" charset="-128"/>
              </a:rPr>
              <a:t> des performances des </a:t>
            </a:r>
            <a:r>
              <a:rPr lang="en-US" b="1" dirty="0" err="1">
                <a:solidFill>
                  <a:srgbClr val="800000"/>
                </a:solidFill>
                <a:latin typeface="+mj-lt"/>
                <a:ea typeface="MS PGothic" pitchFamily="34" charset="-128"/>
              </a:rPr>
              <a:t>élèves</a:t>
            </a:r>
            <a:r>
              <a:rPr lang="en-US" b="1" dirty="0">
                <a:solidFill>
                  <a:srgbClr val="800000"/>
                </a:solidFill>
                <a:latin typeface="+mj-lt"/>
                <a:ea typeface="MS PGothic" pitchFamily="34" charset="-128"/>
              </a:rPr>
              <a:t> grâce </a:t>
            </a:r>
            <a:r>
              <a:rPr lang="en-US" b="1" dirty="0" err="1">
                <a:solidFill>
                  <a:srgbClr val="800000"/>
                </a:solidFill>
                <a:latin typeface="+mj-lt"/>
                <a:ea typeface="MS PGothic" pitchFamily="34" charset="-128"/>
              </a:rPr>
              <a:t>à</a:t>
            </a:r>
            <a:r>
              <a:rPr lang="en-US" b="1" dirty="0">
                <a:solidFill>
                  <a:srgbClr val="800000"/>
                </a:solidFill>
                <a:latin typeface="+mj-lt"/>
                <a:ea typeface="MS PGothic" pitchFamily="34" charset="-128"/>
              </a:rPr>
              <a:t> un </a:t>
            </a:r>
            <a:r>
              <a:rPr lang="en-US" b="1" dirty="0" err="1">
                <a:solidFill>
                  <a:srgbClr val="800000"/>
                </a:solidFill>
                <a:latin typeface="+mj-lt"/>
                <a:ea typeface="MS PGothic" pitchFamily="34" charset="-128"/>
              </a:rPr>
              <a:t>enseignement</a:t>
            </a:r>
            <a:r>
              <a:rPr lang="en-US" b="1" dirty="0">
                <a:solidFill>
                  <a:srgbClr val="800000"/>
                </a:solidFill>
                <a:latin typeface="+mj-lt"/>
                <a:ea typeface="MS PGothic" pitchFamily="34" charset="-128"/>
              </a:rPr>
              <a:t> plus </a:t>
            </a:r>
            <a:r>
              <a:rPr lang="en-US" b="1" dirty="0" err="1">
                <a:solidFill>
                  <a:srgbClr val="800000"/>
                </a:solidFill>
                <a:latin typeface="+mj-lt"/>
                <a:ea typeface="MS PGothic" pitchFamily="34" charset="-128"/>
              </a:rPr>
              <a:t>efficace</a:t>
            </a:r>
            <a:r>
              <a:rPr lang="en-US" b="1" dirty="0">
                <a:solidFill>
                  <a:srgbClr val="800000"/>
                </a:solidFill>
                <a:latin typeface="+mj-lt"/>
                <a:ea typeface="MS PGothic" pitchFamily="34" charset="-128"/>
              </a:rPr>
              <a:t> </a:t>
            </a:r>
            <a:r>
              <a:rPr lang="en-US" b="1" dirty="0" err="1">
                <a:solidFill>
                  <a:srgbClr val="800000"/>
                </a:solidFill>
                <a:latin typeface="+mj-lt"/>
                <a:ea typeface="MS PGothic" pitchFamily="34" charset="-128"/>
              </a:rPr>
              <a:t>en</a:t>
            </a:r>
            <a:r>
              <a:rPr lang="en-US" b="1" dirty="0">
                <a:solidFill>
                  <a:srgbClr val="800000"/>
                </a:solidFill>
                <a:latin typeface="+mj-lt"/>
                <a:ea typeface="MS PGothic" pitchFamily="34" charset="-128"/>
              </a:rPr>
              <a:t> </a:t>
            </a:r>
            <a:r>
              <a:rPr lang="en-US" b="1" dirty="0" err="1">
                <a:solidFill>
                  <a:srgbClr val="800000"/>
                </a:solidFill>
                <a:latin typeface="+mj-lt"/>
                <a:ea typeface="MS PGothic" pitchFamily="34" charset="-128"/>
              </a:rPr>
              <a:t>classe</a:t>
            </a:r>
            <a:r>
              <a:rPr lang="en-US" b="1" dirty="0">
                <a:solidFill>
                  <a:srgbClr val="800000"/>
                </a:solidFill>
                <a:latin typeface="+mj-lt"/>
                <a:ea typeface="MS PGothic" pitchFamily="34" charset="-128"/>
              </a:rPr>
              <a:t> </a:t>
            </a:r>
          </a:p>
          <a:p>
            <a:pPr marL="0" indent="0">
              <a:spcBef>
                <a:spcPct val="0"/>
              </a:spcBef>
              <a:spcAft>
                <a:spcPct val="50000"/>
              </a:spcAft>
              <a:buNone/>
              <a:defRPr/>
            </a:pPr>
            <a:r>
              <a:rPr lang="en-US" b="1" dirty="0">
                <a:solidFill>
                  <a:srgbClr val="000099"/>
                </a:solidFill>
                <a:latin typeface="+mj-lt"/>
                <a:ea typeface="MS PGothic" pitchFamily="34" charset="-128"/>
              </a:rPr>
              <a:t>MAIS CECI : Deux </a:t>
            </a:r>
            <a:r>
              <a:rPr lang="en-US" b="1" dirty="0" err="1">
                <a:solidFill>
                  <a:srgbClr val="000099"/>
                </a:solidFill>
                <a:latin typeface="+mj-lt"/>
                <a:ea typeface="MS PGothic" pitchFamily="34" charset="-128"/>
              </a:rPr>
              <a:t>objectifs</a:t>
            </a:r>
            <a:r>
              <a:rPr lang="en-US" b="1" dirty="0">
                <a:solidFill>
                  <a:srgbClr val="000099"/>
                </a:solidFill>
                <a:latin typeface="+mj-lt"/>
                <a:ea typeface="MS PGothic" pitchFamily="34" charset="-128"/>
              </a:rPr>
              <a:t> </a:t>
            </a:r>
            <a:r>
              <a:rPr lang="en-US" b="1" dirty="0" err="1">
                <a:solidFill>
                  <a:srgbClr val="000099"/>
                </a:solidFill>
                <a:latin typeface="+mj-lt"/>
                <a:ea typeface="MS PGothic" pitchFamily="34" charset="-128"/>
              </a:rPr>
              <a:t>distincts</a:t>
            </a:r>
            <a:r>
              <a:rPr lang="en-US" b="1" dirty="0">
                <a:solidFill>
                  <a:srgbClr val="000099"/>
                </a:solidFill>
                <a:latin typeface="+mj-lt"/>
                <a:ea typeface="MS PGothic" pitchFamily="34" charset="-128"/>
              </a:rPr>
              <a:t> : (1) </a:t>
            </a:r>
            <a:r>
              <a:rPr lang="en-US" b="1" dirty="0" err="1">
                <a:solidFill>
                  <a:srgbClr val="000099"/>
                </a:solidFill>
                <a:latin typeface="+mj-lt"/>
                <a:ea typeface="MS PGothic" pitchFamily="34" charset="-128"/>
              </a:rPr>
              <a:t>Amélioration</a:t>
            </a:r>
            <a:r>
              <a:rPr lang="en-US" b="1" dirty="0">
                <a:solidFill>
                  <a:srgbClr val="000099"/>
                </a:solidFill>
                <a:latin typeface="+mj-lt"/>
                <a:ea typeface="MS PGothic" pitchFamily="34" charset="-128"/>
              </a:rPr>
              <a:t> des performances des </a:t>
            </a:r>
            <a:r>
              <a:rPr lang="en-US" b="1" dirty="0" err="1">
                <a:solidFill>
                  <a:srgbClr val="000099"/>
                </a:solidFill>
                <a:latin typeface="+mj-lt"/>
                <a:ea typeface="MS PGothic" pitchFamily="34" charset="-128"/>
              </a:rPr>
              <a:t>élèves</a:t>
            </a:r>
            <a:r>
              <a:rPr lang="en-US" b="1" dirty="0">
                <a:solidFill>
                  <a:srgbClr val="000099"/>
                </a:solidFill>
                <a:latin typeface="+mj-lt"/>
                <a:ea typeface="MS PGothic" pitchFamily="34" charset="-128"/>
              </a:rPr>
              <a:t> et, </a:t>
            </a:r>
            <a:r>
              <a:rPr lang="en-US" b="1" dirty="0" err="1">
                <a:solidFill>
                  <a:srgbClr val="000099"/>
                </a:solidFill>
                <a:latin typeface="+mj-lt"/>
                <a:ea typeface="MS PGothic" pitchFamily="34" charset="-128"/>
              </a:rPr>
              <a:t>à</a:t>
            </a:r>
            <a:r>
              <a:rPr lang="en-US" b="1" dirty="0">
                <a:solidFill>
                  <a:srgbClr val="000099"/>
                </a:solidFill>
                <a:latin typeface="+mj-lt"/>
                <a:ea typeface="MS PGothic" pitchFamily="34" charset="-128"/>
              </a:rPr>
              <a:t> un </a:t>
            </a:r>
            <a:r>
              <a:rPr lang="en-US" b="1" dirty="0" err="1">
                <a:solidFill>
                  <a:srgbClr val="000099"/>
                </a:solidFill>
                <a:latin typeface="+mj-lt"/>
                <a:ea typeface="MS PGothic" pitchFamily="34" charset="-128"/>
              </a:rPr>
              <a:t>niveau</a:t>
            </a:r>
            <a:r>
              <a:rPr lang="en-US" b="1" dirty="0">
                <a:solidFill>
                  <a:srgbClr val="000099"/>
                </a:solidFill>
                <a:latin typeface="+mj-lt"/>
                <a:ea typeface="MS PGothic" pitchFamily="34" charset="-128"/>
              </a:rPr>
              <a:t> "</a:t>
            </a:r>
            <a:r>
              <a:rPr lang="en-US" b="1" dirty="0" err="1">
                <a:solidFill>
                  <a:srgbClr val="000099"/>
                </a:solidFill>
                <a:latin typeface="+mj-lt"/>
                <a:ea typeface="MS PGothic" pitchFamily="34" charset="-128"/>
              </a:rPr>
              <a:t>inférieur</a:t>
            </a:r>
            <a:r>
              <a:rPr lang="en-US" b="1" dirty="0">
                <a:solidFill>
                  <a:srgbClr val="000099"/>
                </a:solidFill>
                <a:latin typeface="+mj-lt"/>
                <a:ea typeface="MS PGothic" pitchFamily="34" charset="-128"/>
              </a:rPr>
              <a:t>", (2) </a:t>
            </a:r>
            <a:r>
              <a:rPr lang="en-US" b="1" dirty="0" err="1">
                <a:solidFill>
                  <a:srgbClr val="000099"/>
                </a:solidFill>
                <a:latin typeface="+mj-lt"/>
                <a:ea typeface="MS PGothic" pitchFamily="34" charset="-128"/>
              </a:rPr>
              <a:t>Enseignement</a:t>
            </a:r>
            <a:r>
              <a:rPr lang="en-US" b="1" dirty="0">
                <a:solidFill>
                  <a:srgbClr val="000099"/>
                </a:solidFill>
                <a:latin typeface="+mj-lt"/>
                <a:ea typeface="MS PGothic" pitchFamily="34" charset="-128"/>
              </a:rPr>
              <a:t> plus </a:t>
            </a:r>
            <a:r>
              <a:rPr lang="en-US" b="1" dirty="0" err="1">
                <a:solidFill>
                  <a:srgbClr val="000099"/>
                </a:solidFill>
                <a:latin typeface="+mj-lt"/>
                <a:ea typeface="MS PGothic" pitchFamily="34" charset="-128"/>
              </a:rPr>
              <a:t>efficace</a:t>
            </a:r>
            <a:r>
              <a:rPr lang="en-US" b="1" dirty="0">
                <a:solidFill>
                  <a:srgbClr val="000099"/>
                </a:solidFill>
                <a:latin typeface="+mj-lt"/>
                <a:ea typeface="MS PGothic" pitchFamily="34" charset="-128"/>
              </a:rPr>
              <a:t> </a:t>
            </a:r>
            <a:r>
              <a:rPr lang="en-US" b="1" dirty="0" err="1">
                <a:solidFill>
                  <a:srgbClr val="000099"/>
                </a:solidFill>
                <a:latin typeface="+mj-lt"/>
                <a:ea typeface="MS PGothic" pitchFamily="34" charset="-128"/>
              </a:rPr>
              <a:t>en</a:t>
            </a:r>
            <a:r>
              <a:rPr lang="en-US" b="1" dirty="0">
                <a:solidFill>
                  <a:srgbClr val="000099"/>
                </a:solidFill>
                <a:latin typeface="+mj-lt"/>
                <a:ea typeface="MS PGothic" pitchFamily="34" charset="-128"/>
              </a:rPr>
              <a:t> </a:t>
            </a:r>
            <a:r>
              <a:rPr lang="en-US" b="1" dirty="0" err="1">
                <a:solidFill>
                  <a:srgbClr val="000099"/>
                </a:solidFill>
                <a:latin typeface="+mj-lt"/>
                <a:ea typeface="MS PGothic" pitchFamily="34" charset="-128"/>
              </a:rPr>
              <a:t>classe</a:t>
            </a:r>
            <a:r>
              <a:rPr lang="en-US" b="1" dirty="0">
                <a:solidFill>
                  <a:srgbClr val="000099"/>
                </a:solidFill>
                <a:latin typeface="+mj-lt"/>
                <a:ea typeface="MS PGothic" pitchFamily="34" charset="-128"/>
              </a:rPr>
              <a:t>.</a:t>
            </a:r>
            <a:endParaRPr lang="en-US" sz="1100" dirty="0">
              <a:solidFill>
                <a:srgbClr val="000099"/>
              </a:solidFill>
              <a:ea typeface="ＭＳ Ｐゴシック" panose="020B0600070205080204" pitchFamily="34" charset="-128"/>
            </a:endParaRPr>
          </a:p>
          <a:p>
            <a:pPr marL="0" indent="0">
              <a:spcAft>
                <a:spcPct val="50000"/>
              </a:spcAft>
              <a:buNone/>
              <a:defRPr/>
            </a:pPr>
            <a:r>
              <a:rPr lang="en-US" b="1" dirty="0">
                <a:ea typeface="ＭＳ Ｐゴシック" panose="020B0600070205080204" pitchFamily="34" charset="-128"/>
              </a:rPr>
              <a:t>ÉVITER :  "par le </a:t>
            </a:r>
            <a:r>
              <a:rPr lang="en-US" b="1" dirty="0" err="1">
                <a:ea typeface="ＭＳ Ｐゴシック" panose="020B0600070205080204" pitchFamily="34" charset="-128"/>
              </a:rPr>
              <a:t>biais</a:t>
            </a:r>
            <a:r>
              <a:rPr lang="en-US" b="1" dirty="0">
                <a:ea typeface="ＭＳ Ｐゴシック" panose="020B0600070205080204" pitchFamily="34" charset="-128"/>
              </a:rPr>
              <a:t> de...", "</a:t>
            </a:r>
            <a:r>
              <a:rPr lang="en-US" b="1" dirty="0" err="1">
                <a:ea typeface="ＭＳ Ｐゴシック" panose="020B0600070205080204" pitchFamily="34" charset="-128"/>
              </a:rPr>
              <a:t>afin</a:t>
            </a:r>
            <a:r>
              <a:rPr lang="en-US" b="1" dirty="0">
                <a:ea typeface="ＭＳ Ｐゴシック" panose="020B0600070205080204" pitchFamily="34" charset="-128"/>
              </a:rPr>
              <a:t> de...", "</a:t>
            </a:r>
            <a:r>
              <a:rPr lang="en-US" b="1" dirty="0" err="1">
                <a:ea typeface="ＭＳ Ｐゴシック" panose="020B0600070205080204" pitchFamily="34" charset="-128"/>
              </a:rPr>
              <a:t>à</a:t>
            </a:r>
            <a:r>
              <a:rPr lang="en-US" b="1" dirty="0">
                <a:ea typeface="ＭＳ Ｐゴシック" panose="020B0600070205080204" pitchFamily="34" charset="-128"/>
              </a:rPr>
              <a:t> la suite de...", "de manière </a:t>
            </a:r>
            <a:r>
              <a:rPr lang="en-US" b="1" dirty="0" err="1">
                <a:ea typeface="ＭＳ Ｐゴシック" panose="020B0600070205080204" pitchFamily="34" charset="-128"/>
              </a:rPr>
              <a:t>à</a:t>
            </a:r>
            <a:r>
              <a:rPr lang="en-US" b="1" dirty="0">
                <a:ea typeface="ＭＳ Ｐゴシック" panose="020B0600070205080204" pitchFamily="34" charset="-128"/>
              </a:rPr>
              <a:t>...", et </a:t>
            </a:r>
            <a:r>
              <a:rPr lang="en-US" b="1" dirty="0" err="1">
                <a:ea typeface="ＭＳ Ｐゴシック" panose="020B0600070205080204" pitchFamily="34" charset="-128"/>
              </a:rPr>
              <a:t>autres</a:t>
            </a:r>
            <a:r>
              <a:rPr lang="en-US" b="1" dirty="0">
                <a:ea typeface="ＭＳ Ｐゴシック" panose="020B0600070205080204" pitchFamily="34" charset="-128"/>
              </a:rPr>
              <a:t> mots et expressions de </a:t>
            </a:r>
            <a:r>
              <a:rPr lang="en-US" b="1" dirty="0" err="1">
                <a:ea typeface="ＭＳ Ｐゴシック" panose="020B0600070205080204" pitchFamily="34" charset="-128"/>
              </a:rPr>
              <a:t>ce</a:t>
            </a:r>
            <a:r>
              <a:rPr lang="en-US" b="1" dirty="0">
                <a:ea typeface="ＭＳ Ｐゴシック" panose="020B0600070205080204" pitchFamily="34" charset="-128"/>
              </a:rPr>
              <a:t> type dans les </a:t>
            </a:r>
            <a:r>
              <a:rPr lang="en-US" b="1" dirty="0" err="1">
                <a:ea typeface="ＭＳ Ｐゴシック" panose="020B0600070205080204" pitchFamily="34" charset="-128"/>
              </a:rPr>
              <a:t>déclarations</a:t>
            </a:r>
            <a:r>
              <a:rPr lang="en-US" b="1" dirty="0">
                <a:ea typeface="ＭＳ Ｐゴシック" panose="020B0600070205080204" pitchFamily="34" charset="-128"/>
              </a:rPr>
              <a:t> de </a:t>
            </a:r>
            <a:r>
              <a:rPr lang="en-US" b="1" dirty="0" err="1">
                <a:ea typeface="ＭＳ Ｐゴシック" panose="020B0600070205080204" pitchFamily="34" charset="-128"/>
              </a:rPr>
              <a:t>résultat</a:t>
            </a:r>
            <a:r>
              <a:rPr lang="en-US" b="1" dirty="0">
                <a:ea typeface="ＭＳ Ｐゴシック" panose="020B0600070205080204" pitchFamily="34" charset="-128"/>
              </a:rPr>
              <a:t>.</a:t>
            </a:r>
            <a:endParaRPr lang="en-US" dirty="0">
              <a:ea typeface="ＭＳ Ｐゴシック" panose="020B0600070205080204" pitchFamily="34" charset="-128"/>
            </a:endParaRPr>
          </a:p>
        </p:txBody>
      </p:sp>
      <p:pic>
        <p:nvPicPr>
          <p:cNvPr id="7" name="Graphic 6">
            <a:extLst>
              <a:ext uri="{FF2B5EF4-FFF2-40B4-BE49-F238E27FC236}">
                <a16:creationId xmlns:a16="http://schemas.microsoft.com/office/drawing/2014/main" id="{E35DC26E-8E6F-4246-8BD6-7ACEDDCC99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367" y="2094302"/>
            <a:ext cx="556015" cy="556015"/>
          </a:xfrm>
          <a:prstGeom prst="rect">
            <a:avLst/>
          </a:prstGeom>
        </p:spPr>
      </p:pic>
      <p:pic>
        <p:nvPicPr>
          <p:cNvPr id="6" name="Graphic 5">
            <a:extLst>
              <a:ext uri="{FF2B5EF4-FFF2-40B4-BE49-F238E27FC236}">
                <a16:creationId xmlns:a16="http://schemas.microsoft.com/office/drawing/2014/main" id="{35AF37F1-46CD-468F-8E3A-DD655D16BA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368" y="3199472"/>
            <a:ext cx="590338" cy="590338"/>
          </a:xfrm>
          <a:prstGeom prst="rect">
            <a:avLst/>
          </a:prstGeom>
        </p:spPr>
      </p:pic>
      <p:sp>
        <p:nvSpPr>
          <p:cNvPr id="5" name="Footer Placeholder 2">
            <a:extLst>
              <a:ext uri="{FF2B5EF4-FFF2-40B4-BE49-F238E27FC236}">
                <a16:creationId xmlns:a16="http://schemas.microsoft.com/office/drawing/2014/main" id="{624D6F11-6A0E-4594-BC3E-6C18AB1AB5A9}"/>
              </a:ext>
              <a:ext uri="{C183D7F6-B498-43B3-948B-1728B52AA6E4}">
                <adec:decorative xmlns:adec="http://schemas.microsoft.com/office/drawing/2017/decorative" val="1"/>
              </a:ext>
            </a:extLst>
          </p:cNvPr>
          <p:cNvSpPr>
            <a:spLocks noGrp="1"/>
          </p:cNvSpPr>
          <p:nvPr>
            <p:ph type="ftr" sz="quarter" idx="11"/>
          </p:nvPr>
        </p:nvSpPr>
        <p:spPr>
          <a:xfrm>
            <a:off x="-34724"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0934926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descr="Des déclarations de résultats précises">
            <a:extLst>
              <a:ext uri="{FF2B5EF4-FFF2-40B4-BE49-F238E27FC236}">
                <a16:creationId xmlns:a16="http://schemas.microsoft.com/office/drawing/2014/main" id="{B0CC8D6F-B001-4F80-A336-B207133E0AD7}"/>
              </a:ext>
            </a:extLst>
          </p:cNvPr>
          <p:cNvSpPr>
            <a:spLocks noGrp="1"/>
          </p:cNvSpPr>
          <p:nvPr>
            <p:ph type="title"/>
          </p:nvPr>
        </p:nvSpPr>
        <p:spPr>
          <a:xfrm>
            <a:off x="537632" y="411693"/>
            <a:ext cx="10325101" cy="826392"/>
          </a:xfrm>
        </p:spPr>
        <p:txBody>
          <a:bodyPr>
            <a:normAutofit/>
          </a:bodyPr>
          <a:lstStyle/>
          <a:p>
            <a:r>
              <a:rPr lang="en-US" altLang="en-US" dirty="0"/>
              <a:t>Des </a:t>
            </a:r>
            <a:r>
              <a:rPr lang="en-US" altLang="en-US" dirty="0" err="1"/>
              <a:t>déclarations</a:t>
            </a:r>
            <a:r>
              <a:rPr lang="en-US" altLang="en-US" dirty="0"/>
              <a:t> de </a:t>
            </a:r>
            <a:r>
              <a:rPr lang="en-US" altLang="en-US" dirty="0" err="1"/>
              <a:t>résultats</a:t>
            </a:r>
            <a:r>
              <a:rPr lang="en-US" altLang="en-US" dirty="0"/>
              <a:t> précises</a:t>
            </a:r>
            <a:endParaRPr lang="en-US" dirty="0"/>
          </a:p>
        </p:txBody>
      </p:sp>
      <p:sp>
        <p:nvSpPr>
          <p:cNvPr id="10" name="TextBox 9" descr="Ne vous contentez pas de résultats trop larges, vagues et généraux.">
            <a:extLst>
              <a:ext uri="{FF2B5EF4-FFF2-40B4-BE49-F238E27FC236}">
                <a16:creationId xmlns:a16="http://schemas.microsoft.com/office/drawing/2014/main" id="{235E8695-618F-4A3F-869F-14E647FEA450}"/>
              </a:ext>
            </a:extLst>
          </p:cNvPr>
          <p:cNvSpPr txBox="1"/>
          <p:nvPr/>
        </p:nvSpPr>
        <p:spPr>
          <a:xfrm>
            <a:off x="592533" y="1238085"/>
            <a:ext cx="10134661" cy="523220"/>
          </a:xfrm>
          <a:prstGeom prst="rect">
            <a:avLst/>
          </a:prstGeom>
          <a:noFill/>
        </p:spPr>
        <p:txBody>
          <a:bodyPr wrap="square">
            <a:spAutoFit/>
          </a:bodyPr>
          <a:lstStyle/>
          <a:p>
            <a:r>
              <a:rPr lang="en-US" sz="2800" b="1" dirty="0">
                <a:solidFill>
                  <a:srgbClr val="002060"/>
                </a:solidFill>
                <a:ea typeface="+mj-ea"/>
              </a:rPr>
              <a:t>Ne </a:t>
            </a:r>
            <a:r>
              <a:rPr lang="en-US" sz="2800" b="1" dirty="0" err="1">
                <a:solidFill>
                  <a:srgbClr val="002060"/>
                </a:solidFill>
                <a:ea typeface="+mj-ea"/>
              </a:rPr>
              <a:t>vous</a:t>
            </a:r>
            <a:r>
              <a:rPr lang="en-US" sz="2800" b="1" dirty="0">
                <a:solidFill>
                  <a:srgbClr val="002060"/>
                </a:solidFill>
                <a:ea typeface="+mj-ea"/>
              </a:rPr>
              <a:t> </a:t>
            </a:r>
            <a:r>
              <a:rPr lang="en-US" sz="2800" b="1" dirty="0" err="1">
                <a:solidFill>
                  <a:srgbClr val="002060"/>
                </a:solidFill>
                <a:ea typeface="+mj-ea"/>
              </a:rPr>
              <a:t>contentez</a:t>
            </a:r>
            <a:r>
              <a:rPr lang="en-US" sz="2800" b="1" dirty="0">
                <a:solidFill>
                  <a:srgbClr val="002060"/>
                </a:solidFill>
                <a:ea typeface="+mj-ea"/>
              </a:rPr>
              <a:t> pas de </a:t>
            </a:r>
            <a:r>
              <a:rPr lang="en-US" sz="2800" b="1" dirty="0" err="1">
                <a:solidFill>
                  <a:srgbClr val="002060"/>
                </a:solidFill>
                <a:ea typeface="+mj-ea"/>
              </a:rPr>
              <a:t>résultats</a:t>
            </a:r>
            <a:r>
              <a:rPr lang="en-US" sz="2800" b="1" dirty="0">
                <a:solidFill>
                  <a:srgbClr val="002060"/>
                </a:solidFill>
                <a:ea typeface="+mj-ea"/>
              </a:rPr>
              <a:t> trop larges, </a:t>
            </a:r>
            <a:r>
              <a:rPr lang="en-US" sz="2800" b="1" dirty="0" err="1">
                <a:solidFill>
                  <a:srgbClr val="002060"/>
                </a:solidFill>
                <a:ea typeface="+mj-ea"/>
              </a:rPr>
              <a:t>vagues</a:t>
            </a:r>
            <a:r>
              <a:rPr lang="en-US" sz="2800" b="1" dirty="0">
                <a:solidFill>
                  <a:srgbClr val="002060"/>
                </a:solidFill>
                <a:ea typeface="+mj-ea"/>
              </a:rPr>
              <a:t> et </a:t>
            </a:r>
            <a:r>
              <a:rPr lang="en-US" sz="2800" b="1" dirty="0" err="1">
                <a:solidFill>
                  <a:srgbClr val="002060"/>
                </a:solidFill>
                <a:ea typeface="+mj-ea"/>
              </a:rPr>
              <a:t>généraux</a:t>
            </a:r>
            <a:r>
              <a:rPr lang="en-US" sz="2800" b="1" dirty="0">
                <a:solidFill>
                  <a:srgbClr val="002060"/>
                </a:solidFill>
                <a:ea typeface="+mj-ea"/>
              </a:rPr>
              <a:t>.</a:t>
            </a:r>
          </a:p>
        </p:txBody>
      </p:sp>
      <p:sp>
        <p:nvSpPr>
          <p:cNvPr id="66562" name="Rectangle 3" descr="Soyez clair - Ne forcez pas le lecteur du résultat à se tourner vers le contexte pour voir ce qui est visé par le résultat.&#10;&#10;Décrivez les changements spécifiques en termes de populations spécifiques."/>
          <p:cNvSpPr>
            <a:spLocks noChangeArrowheads="1"/>
          </p:cNvSpPr>
          <p:nvPr/>
        </p:nvSpPr>
        <p:spPr bwMode="auto">
          <a:xfrm>
            <a:off x="537633" y="2017298"/>
            <a:ext cx="10811933" cy="1653001"/>
          </a:xfrm>
          <a:prstGeom prst="rect">
            <a:avLst/>
          </a:prstGeom>
          <a:noFill/>
          <a:ln w="9525">
            <a:noFill/>
            <a:miter lim="800000"/>
            <a:headEnd/>
            <a:tailEnd/>
          </a:ln>
        </p:spPr>
        <p:txBody>
          <a:bodyPr lIns="92075" tIns="46038" rIns="92075" bIns="46038"/>
          <a:lstStyle/>
          <a:p>
            <a:pPr marL="457200" lvl="0" indent="-457200">
              <a:buFont typeface="Arial" panose="020B0604020202020204" pitchFamily="34" charset="0"/>
              <a:buChar char="•"/>
            </a:pPr>
            <a:r>
              <a:rPr lang="en-US" sz="2800" dirty="0" err="1"/>
              <a:t>Soyez</a:t>
            </a:r>
            <a:r>
              <a:rPr lang="en-US" sz="2800" dirty="0"/>
              <a:t> </a:t>
            </a:r>
            <a:r>
              <a:rPr lang="en-US" sz="2800" dirty="0" err="1"/>
              <a:t>clair</a:t>
            </a:r>
            <a:r>
              <a:rPr lang="en-US" sz="2800" dirty="0"/>
              <a:t> - Ne </a:t>
            </a:r>
            <a:r>
              <a:rPr lang="en-US" sz="2800" dirty="0" err="1"/>
              <a:t>forcez</a:t>
            </a:r>
            <a:r>
              <a:rPr lang="en-US" sz="2800" dirty="0"/>
              <a:t> pas le </a:t>
            </a:r>
            <a:r>
              <a:rPr lang="en-US" sz="2800" dirty="0" err="1"/>
              <a:t>lecteur</a:t>
            </a:r>
            <a:r>
              <a:rPr lang="en-US" sz="2800" dirty="0"/>
              <a:t> du </a:t>
            </a:r>
            <a:r>
              <a:rPr lang="en-US" sz="2800" dirty="0" err="1"/>
              <a:t>résultat</a:t>
            </a:r>
            <a:r>
              <a:rPr lang="en-US" sz="2800" dirty="0"/>
              <a:t> </a:t>
            </a:r>
            <a:r>
              <a:rPr lang="en-US" sz="2800" dirty="0" err="1"/>
              <a:t>à</a:t>
            </a:r>
            <a:r>
              <a:rPr lang="en-US" sz="2800" dirty="0"/>
              <a:t> se </a:t>
            </a:r>
            <a:r>
              <a:rPr lang="en-US" sz="2800" dirty="0" err="1"/>
              <a:t>tourner</a:t>
            </a:r>
            <a:r>
              <a:rPr lang="en-US" sz="2800" dirty="0"/>
              <a:t> </a:t>
            </a:r>
            <a:r>
              <a:rPr lang="en-US" sz="2800" dirty="0" err="1"/>
              <a:t>vers</a:t>
            </a:r>
            <a:r>
              <a:rPr lang="en-US" sz="2800" dirty="0"/>
              <a:t> le </a:t>
            </a:r>
            <a:r>
              <a:rPr lang="en-US" sz="2800" dirty="0" err="1"/>
              <a:t>contexte</a:t>
            </a:r>
            <a:r>
              <a:rPr lang="en-US" sz="2800" dirty="0"/>
              <a:t> pour </a:t>
            </a:r>
            <a:r>
              <a:rPr lang="en-US" sz="2800" dirty="0" err="1"/>
              <a:t>voir</a:t>
            </a:r>
            <a:r>
              <a:rPr lang="en-US" sz="2800" dirty="0"/>
              <a:t> </a:t>
            </a:r>
            <a:r>
              <a:rPr lang="en-US" sz="2800" dirty="0" err="1"/>
              <a:t>ce</a:t>
            </a:r>
            <a:r>
              <a:rPr lang="en-US" sz="2800" dirty="0"/>
              <a:t> qui </a:t>
            </a:r>
            <a:r>
              <a:rPr lang="en-US" sz="2800" dirty="0" err="1"/>
              <a:t>est</a:t>
            </a:r>
            <a:r>
              <a:rPr lang="en-US" sz="2800" dirty="0"/>
              <a:t> </a:t>
            </a:r>
            <a:r>
              <a:rPr lang="en-US" sz="2800" dirty="0" err="1"/>
              <a:t>visé</a:t>
            </a:r>
            <a:r>
              <a:rPr lang="en-US" sz="2800" dirty="0"/>
              <a:t> par le </a:t>
            </a:r>
            <a:r>
              <a:rPr lang="en-US" sz="2800" dirty="0" err="1"/>
              <a:t>résultat</a:t>
            </a:r>
            <a:r>
              <a:rPr lang="en-US" sz="2800" dirty="0"/>
              <a:t>. </a:t>
            </a:r>
          </a:p>
          <a:p>
            <a:pPr marL="457200" lvl="0" indent="-457200">
              <a:buFont typeface="Arial" panose="020B0604020202020204" pitchFamily="34" charset="0"/>
              <a:buChar char="•"/>
            </a:pPr>
            <a:r>
              <a:rPr lang="en-US" sz="2800" dirty="0" err="1"/>
              <a:t>Décrivez</a:t>
            </a:r>
            <a:r>
              <a:rPr lang="en-US" sz="2800" dirty="0"/>
              <a:t> les </a:t>
            </a:r>
            <a:r>
              <a:rPr lang="en-US" sz="2800" dirty="0" err="1"/>
              <a:t>changements</a:t>
            </a:r>
            <a:r>
              <a:rPr lang="en-US" sz="2800" dirty="0"/>
              <a:t> </a:t>
            </a:r>
            <a:r>
              <a:rPr lang="en-US" sz="2800" dirty="0" err="1"/>
              <a:t>spécifiques</a:t>
            </a:r>
            <a:r>
              <a:rPr lang="en-US" sz="2800" dirty="0"/>
              <a:t> </a:t>
            </a:r>
            <a:r>
              <a:rPr lang="en-US" sz="2800" dirty="0" err="1"/>
              <a:t>en</a:t>
            </a:r>
            <a:r>
              <a:rPr lang="en-US" sz="2800" dirty="0"/>
              <a:t> </a:t>
            </a:r>
            <a:r>
              <a:rPr lang="en-US" sz="2800" dirty="0" err="1"/>
              <a:t>termes</a:t>
            </a:r>
            <a:r>
              <a:rPr lang="en-US" sz="2800" dirty="0"/>
              <a:t> de populations </a:t>
            </a:r>
            <a:r>
              <a:rPr lang="en-US" sz="2800" dirty="0" err="1"/>
              <a:t>spécifiques</a:t>
            </a:r>
            <a:r>
              <a:rPr lang="en-US" sz="2800" dirty="0"/>
              <a:t>.</a:t>
            </a:r>
          </a:p>
        </p:txBody>
      </p:sp>
      <p:sp>
        <p:nvSpPr>
          <p:cNvPr id="64516" name="Text Box 5" descr="PAS CELA :  Renforcement des capacités des CSO&#10;&#10;MAIS CELA : Amélioration des compétences des CSO en matière de défense des droits des travailleurs dans les usines textiles."/>
          <p:cNvSpPr txBox="1">
            <a:spLocks noChangeArrowheads="1"/>
          </p:cNvSpPr>
          <p:nvPr/>
        </p:nvSpPr>
        <p:spPr bwMode="auto">
          <a:xfrm>
            <a:off x="1314076" y="3700041"/>
            <a:ext cx="103124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1203325" indent="-1203325">
              <a:buSzPct val="90000"/>
              <a:defRPr/>
            </a:pPr>
            <a:r>
              <a:rPr lang="en-US" sz="2800" b="1" dirty="0">
                <a:solidFill>
                  <a:srgbClr val="800000"/>
                </a:solidFill>
                <a:latin typeface="+mj-lt"/>
              </a:rPr>
              <a:t>PAS CELA :  </a:t>
            </a:r>
            <a:r>
              <a:rPr lang="en-US" sz="2800" b="1" dirty="0" err="1">
                <a:solidFill>
                  <a:srgbClr val="800000"/>
                </a:solidFill>
                <a:latin typeface="+mj-lt"/>
              </a:rPr>
              <a:t>Renforcement</a:t>
            </a:r>
            <a:r>
              <a:rPr lang="en-US" sz="2800" b="1" dirty="0">
                <a:solidFill>
                  <a:srgbClr val="800000"/>
                </a:solidFill>
                <a:latin typeface="+mj-lt"/>
              </a:rPr>
              <a:t> des </a:t>
            </a:r>
            <a:r>
              <a:rPr lang="en-US" sz="2800" b="1" dirty="0" err="1">
                <a:solidFill>
                  <a:srgbClr val="800000"/>
                </a:solidFill>
                <a:latin typeface="+mj-lt"/>
              </a:rPr>
              <a:t>capacités</a:t>
            </a:r>
            <a:r>
              <a:rPr lang="en-US" sz="2800" b="1" dirty="0">
                <a:solidFill>
                  <a:srgbClr val="800000"/>
                </a:solidFill>
                <a:latin typeface="+mj-lt"/>
              </a:rPr>
              <a:t> des CSO</a:t>
            </a:r>
          </a:p>
          <a:p>
            <a:pPr marL="1203325" indent="-1203325">
              <a:buSzPct val="90000"/>
              <a:defRPr/>
            </a:pPr>
            <a:endParaRPr lang="en-US" sz="2800" b="1" dirty="0">
              <a:solidFill>
                <a:srgbClr val="000099"/>
              </a:solidFill>
              <a:latin typeface="+mj-lt"/>
            </a:endParaRPr>
          </a:p>
          <a:p>
            <a:pPr marL="1430338" indent="-1430338">
              <a:buSzPct val="90000"/>
              <a:defRPr/>
            </a:pPr>
            <a:r>
              <a:rPr lang="en-US" sz="2800" b="1" dirty="0">
                <a:solidFill>
                  <a:srgbClr val="000099"/>
                </a:solidFill>
                <a:latin typeface="+mj-lt"/>
              </a:rPr>
              <a:t>MAIS CELA : </a:t>
            </a:r>
            <a:r>
              <a:rPr lang="en-US" sz="2800" b="1" dirty="0" err="1">
                <a:solidFill>
                  <a:srgbClr val="000099"/>
                </a:solidFill>
                <a:latin typeface="+mj-lt"/>
              </a:rPr>
              <a:t>Amélioration</a:t>
            </a:r>
            <a:r>
              <a:rPr lang="en-US" sz="2800" b="1" dirty="0">
                <a:solidFill>
                  <a:srgbClr val="000099"/>
                </a:solidFill>
                <a:latin typeface="+mj-lt"/>
              </a:rPr>
              <a:t> des </a:t>
            </a:r>
            <a:r>
              <a:rPr lang="en-US" sz="2800" b="1" dirty="0" err="1">
                <a:solidFill>
                  <a:srgbClr val="000099"/>
                </a:solidFill>
                <a:latin typeface="+mj-lt"/>
              </a:rPr>
              <a:t>compétences</a:t>
            </a:r>
            <a:r>
              <a:rPr lang="en-US" sz="2800" b="1" dirty="0">
                <a:solidFill>
                  <a:srgbClr val="000099"/>
                </a:solidFill>
                <a:latin typeface="+mj-lt"/>
              </a:rPr>
              <a:t> des CSO </a:t>
            </a:r>
            <a:r>
              <a:rPr lang="en-US" sz="2800" b="1" dirty="0" err="1">
                <a:solidFill>
                  <a:srgbClr val="000099"/>
                </a:solidFill>
                <a:latin typeface="+mj-lt"/>
              </a:rPr>
              <a:t>en</a:t>
            </a:r>
            <a:r>
              <a:rPr lang="en-US" sz="2800" b="1" dirty="0">
                <a:solidFill>
                  <a:srgbClr val="000099"/>
                </a:solidFill>
                <a:latin typeface="+mj-lt"/>
              </a:rPr>
              <a:t> matière de </a:t>
            </a:r>
            <a:r>
              <a:rPr lang="en-US" sz="2800" b="1" dirty="0" err="1">
                <a:solidFill>
                  <a:srgbClr val="000099"/>
                </a:solidFill>
                <a:latin typeface="+mj-lt"/>
              </a:rPr>
              <a:t>défense</a:t>
            </a:r>
            <a:r>
              <a:rPr lang="en-US" sz="2800" b="1" dirty="0">
                <a:solidFill>
                  <a:srgbClr val="000099"/>
                </a:solidFill>
                <a:latin typeface="+mj-lt"/>
              </a:rPr>
              <a:t> des droits des </a:t>
            </a:r>
            <a:r>
              <a:rPr lang="en-US" sz="2800" b="1" dirty="0" err="1">
                <a:solidFill>
                  <a:srgbClr val="000099"/>
                </a:solidFill>
                <a:latin typeface="+mj-lt"/>
              </a:rPr>
              <a:t>travailleurs</a:t>
            </a:r>
            <a:r>
              <a:rPr lang="en-US" sz="2800" b="1" dirty="0">
                <a:solidFill>
                  <a:srgbClr val="000099"/>
                </a:solidFill>
                <a:latin typeface="+mj-lt"/>
              </a:rPr>
              <a:t> dans les </a:t>
            </a:r>
            <a:r>
              <a:rPr lang="en-US" sz="2800" b="1" dirty="0" err="1">
                <a:solidFill>
                  <a:srgbClr val="000099"/>
                </a:solidFill>
                <a:latin typeface="+mj-lt"/>
              </a:rPr>
              <a:t>usines</a:t>
            </a:r>
            <a:r>
              <a:rPr lang="en-US" sz="2800" b="1" dirty="0">
                <a:solidFill>
                  <a:srgbClr val="000099"/>
                </a:solidFill>
                <a:latin typeface="+mj-lt"/>
              </a:rPr>
              <a:t> textiles. </a:t>
            </a:r>
            <a:endParaRPr lang="en-US" sz="2800" b="1" dirty="0">
              <a:solidFill>
                <a:srgbClr val="006600"/>
              </a:solidFill>
              <a:latin typeface="+mj-lt"/>
            </a:endParaRPr>
          </a:p>
          <a:p>
            <a:pPr>
              <a:lnSpc>
                <a:spcPct val="90000"/>
              </a:lnSpc>
              <a:spcBef>
                <a:spcPct val="20000"/>
              </a:spcBef>
              <a:buSzPct val="90000"/>
              <a:buFont typeface="Monotype Sorts"/>
              <a:buNone/>
              <a:defRPr/>
            </a:pPr>
            <a:endParaRPr lang="en-US" sz="2800" dirty="0">
              <a:latin typeface="+mj-lt"/>
            </a:endParaRPr>
          </a:p>
        </p:txBody>
      </p:sp>
      <p:pic>
        <p:nvPicPr>
          <p:cNvPr id="8" name="Graphic 7">
            <a:extLst>
              <a:ext uri="{FF2B5EF4-FFF2-40B4-BE49-F238E27FC236}">
                <a16:creationId xmlns:a16="http://schemas.microsoft.com/office/drawing/2014/main" id="{89A0A302-807E-453C-8BC3-2EC7842EA4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88" y="3721675"/>
            <a:ext cx="556015" cy="556015"/>
          </a:xfrm>
          <a:prstGeom prst="rect">
            <a:avLst/>
          </a:prstGeom>
        </p:spPr>
      </p:pic>
      <p:pic>
        <p:nvPicPr>
          <p:cNvPr id="7" name="Graphic 6">
            <a:extLst>
              <a:ext uri="{FF2B5EF4-FFF2-40B4-BE49-F238E27FC236}">
                <a16:creationId xmlns:a16="http://schemas.microsoft.com/office/drawing/2014/main" id="{898E1EC2-D947-45DC-A2F7-20BE0614A8A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278" y="4540976"/>
            <a:ext cx="590338" cy="590338"/>
          </a:xfrm>
          <a:prstGeom prst="rect">
            <a:avLst/>
          </a:prstGeom>
        </p:spPr>
      </p:pic>
      <p:sp>
        <p:nvSpPr>
          <p:cNvPr id="6" name="Footer Placeholder 2">
            <a:extLst>
              <a:ext uri="{FF2B5EF4-FFF2-40B4-BE49-F238E27FC236}">
                <a16:creationId xmlns:a16="http://schemas.microsoft.com/office/drawing/2014/main" id="{5E7E99E2-8A8E-4EB7-B475-F8D3F588575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10066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arn(inVertical)">
                                      <p:cBhvr>
                                        <p:cTn id="7" dur="500"/>
                                        <p:tgtEl>
                                          <p:spTgt spid="6451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descr="Déclarations de résultats mesurables">
            <a:extLst>
              <a:ext uri="{FF2B5EF4-FFF2-40B4-BE49-F238E27FC236}">
                <a16:creationId xmlns:a16="http://schemas.microsoft.com/office/drawing/2014/main" id="{177D8BCD-1670-4E01-AF83-044EAC7ED950}"/>
              </a:ext>
            </a:extLst>
          </p:cNvPr>
          <p:cNvSpPr>
            <a:spLocks noGrp="1"/>
          </p:cNvSpPr>
          <p:nvPr>
            <p:ph type="title"/>
          </p:nvPr>
        </p:nvSpPr>
        <p:spPr>
          <a:xfrm>
            <a:off x="564417" y="335053"/>
            <a:ext cx="10380911" cy="892336"/>
          </a:xfrm>
        </p:spPr>
        <p:txBody>
          <a:bodyPr/>
          <a:lstStyle/>
          <a:p>
            <a:r>
              <a:rPr lang="en-US" altLang="en-US" dirty="0" err="1"/>
              <a:t>Déclarations</a:t>
            </a:r>
            <a:r>
              <a:rPr lang="en-US" altLang="en-US" dirty="0"/>
              <a:t> de </a:t>
            </a:r>
            <a:r>
              <a:rPr lang="en-US" altLang="en-US" dirty="0" err="1"/>
              <a:t>résultats</a:t>
            </a:r>
            <a:r>
              <a:rPr lang="en-US" altLang="en-US" dirty="0"/>
              <a:t> </a:t>
            </a:r>
            <a:r>
              <a:rPr lang="en-US" altLang="en-US" dirty="0" err="1"/>
              <a:t>mesurables</a:t>
            </a:r>
            <a:endParaRPr lang="en-US" dirty="0"/>
          </a:p>
        </p:txBody>
      </p:sp>
      <p:sp>
        <p:nvSpPr>
          <p:cNvPr id="55298" name="Rectangle 3" descr="Assurez-vous que le résultat peut être mesuré par un indicateur (avec des données quantitatives ou qualitatives)."/>
          <p:cNvSpPr>
            <a:spLocks noChangeArrowheads="1"/>
          </p:cNvSpPr>
          <p:nvPr/>
        </p:nvSpPr>
        <p:spPr bwMode="auto">
          <a:xfrm>
            <a:off x="512065" y="1187372"/>
            <a:ext cx="1081529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0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defRPr/>
            </a:pPr>
            <a:r>
              <a:rPr lang="en-US" sz="2800" b="1" dirty="0" err="1">
                <a:latin typeface="+mn-lt"/>
              </a:rPr>
              <a:t>Assurez-vous</a:t>
            </a:r>
            <a:r>
              <a:rPr lang="en-US" sz="2800" b="1" dirty="0">
                <a:latin typeface="+mn-lt"/>
              </a:rPr>
              <a:t> que le </a:t>
            </a:r>
            <a:r>
              <a:rPr lang="en-US" sz="2800" b="1" dirty="0" err="1">
                <a:latin typeface="+mn-lt"/>
              </a:rPr>
              <a:t>résultat</a:t>
            </a:r>
            <a:r>
              <a:rPr lang="en-US" sz="2800" b="1" dirty="0">
                <a:latin typeface="+mn-lt"/>
              </a:rPr>
              <a:t> </a:t>
            </a:r>
            <a:r>
              <a:rPr lang="en-US" sz="2800" b="1" dirty="0" err="1">
                <a:latin typeface="+mn-lt"/>
              </a:rPr>
              <a:t>peut</a:t>
            </a:r>
            <a:r>
              <a:rPr lang="en-US" sz="2800" b="1" dirty="0">
                <a:latin typeface="+mn-lt"/>
              </a:rPr>
              <a:t> </a:t>
            </a:r>
            <a:r>
              <a:rPr lang="en-US" sz="2800" b="1" dirty="0" err="1">
                <a:latin typeface="+mn-lt"/>
              </a:rPr>
              <a:t>être</a:t>
            </a:r>
            <a:r>
              <a:rPr lang="en-US" sz="2800" b="1" dirty="0">
                <a:latin typeface="+mn-lt"/>
              </a:rPr>
              <a:t> </a:t>
            </a:r>
            <a:r>
              <a:rPr lang="en-US" sz="2800" b="1" dirty="0" err="1">
                <a:latin typeface="+mn-lt"/>
              </a:rPr>
              <a:t>mesuré</a:t>
            </a:r>
            <a:r>
              <a:rPr lang="en-US" sz="2800" b="1" dirty="0">
                <a:latin typeface="+mn-lt"/>
              </a:rPr>
              <a:t> par un </a:t>
            </a:r>
            <a:r>
              <a:rPr lang="en-US" sz="2800" b="1" dirty="0" err="1">
                <a:latin typeface="+mn-lt"/>
              </a:rPr>
              <a:t>indicateur</a:t>
            </a:r>
            <a:r>
              <a:rPr lang="en-US" sz="2800" b="1" dirty="0">
                <a:latin typeface="+mn-lt"/>
              </a:rPr>
              <a:t> (avec des </a:t>
            </a:r>
            <a:r>
              <a:rPr lang="en-US" sz="2800" b="1" dirty="0" err="1">
                <a:latin typeface="+mn-lt"/>
              </a:rPr>
              <a:t>données</a:t>
            </a:r>
            <a:r>
              <a:rPr lang="en-US" sz="2800" b="1" dirty="0">
                <a:latin typeface="+mn-lt"/>
              </a:rPr>
              <a:t> </a:t>
            </a:r>
            <a:r>
              <a:rPr lang="en-US" sz="2800" b="1" dirty="0" err="1">
                <a:latin typeface="+mn-lt"/>
              </a:rPr>
              <a:t>quantitatives</a:t>
            </a:r>
            <a:r>
              <a:rPr lang="en-US" sz="2800" b="1" dirty="0">
                <a:latin typeface="+mn-lt"/>
              </a:rPr>
              <a:t> </a:t>
            </a:r>
            <a:r>
              <a:rPr lang="en-US" sz="2800" b="1" dirty="0" err="1">
                <a:latin typeface="+mn-lt"/>
              </a:rPr>
              <a:t>ou</a:t>
            </a:r>
            <a:r>
              <a:rPr lang="en-US" sz="2800" b="1" dirty="0">
                <a:latin typeface="+mn-lt"/>
              </a:rPr>
              <a:t> </a:t>
            </a:r>
            <a:r>
              <a:rPr lang="en-US" sz="2800" b="1" dirty="0" err="1">
                <a:latin typeface="+mn-lt"/>
              </a:rPr>
              <a:t>qualitatives</a:t>
            </a:r>
            <a:r>
              <a:rPr lang="en-US" sz="2800" b="1" dirty="0">
                <a:latin typeface="+mn-lt"/>
              </a:rPr>
              <a:t>).</a:t>
            </a:r>
          </a:p>
        </p:txBody>
      </p:sp>
      <p:sp>
        <p:nvSpPr>
          <p:cNvPr id="55299" name="Text Box 4" descr="PAS CELA : Amélioration du leadership des fonctionnaires locaux&#10;&#10;MAIS CECI :  Accès accru des membres de la communauté aux responsables du gouvernement local&#10;OU CECI :  Réactivité accrue des responsables du gouvernement local"/>
          <p:cNvSpPr txBox="1">
            <a:spLocks noChangeArrowheads="1"/>
          </p:cNvSpPr>
          <p:nvPr/>
        </p:nvSpPr>
        <p:spPr bwMode="auto">
          <a:xfrm>
            <a:off x="1151431" y="2383980"/>
            <a:ext cx="10141373" cy="22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Times New Roman" panose="02020603050405020304" pitchFamily="18" charset="0"/>
                <a:ea typeface="ＭＳ Ｐゴシック" panose="020B0600070205080204" pitchFamily="34" charset="-128"/>
              </a:defRPr>
            </a:lvl1pPr>
            <a:lvl2pPr marL="795338" indent="-509588"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marL="0" indent="0">
              <a:spcBef>
                <a:spcPct val="20000"/>
              </a:spcBef>
              <a:buSzPct val="90000"/>
              <a:defRPr/>
            </a:pPr>
            <a:r>
              <a:rPr lang="en-US" sz="2800" b="1" dirty="0">
                <a:solidFill>
                  <a:srgbClr val="800000"/>
                </a:solidFill>
                <a:latin typeface="+mj-lt"/>
              </a:rPr>
              <a:t>PAS CELA : </a:t>
            </a:r>
            <a:r>
              <a:rPr lang="en-US" sz="2800" b="1" dirty="0" err="1">
                <a:solidFill>
                  <a:srgbClr val="800000"/>
                </a:solidFill>
                <a:latin typeface="+mj-lt"/>
              </a:rPr>
              <a:t>Amélioration</a:t>
            </a:r>
            <a:r>
              <a:rPr lang="en-US" sz="2800" b="1" dirty="0">
                <a:solidFill>
                  <a:srgbClr val="800000"/>
                </a:solidFill>
                <a:latin typeface="+mj-lt"/>
              </a:rPr>
              <a:t> du leadership des fonctionnaires </a:t>
            </a:r>
            <a:r>
              <a:rPr lang="en-US" sz="2800" b="1" dirty="0" err="1">
                <a:solidFill>
                  <a:srgbClr val="800000"/>
                </a:solidFill>
                <a:latin typeface="+mj-lt"/>
              </a:rPr>
              <a:t>locaux</a:t>
            </a:r>
            <a:endParaRPr lang="en-US" sz="1400" b="1" i="1" dirty="0">
              <a:solidFill>
                <a:srgbClr val="800000"/>
              </a:solidFill>
              <a:latin typeface="+mj-lt"/>
            </a:endParaRPr>
          </a:p>
          <a:p>
            <a:pPr marL="0" indent="0">
              <a:spcBef>
                <a:spcPct val="20000"/>
              </a:spcBef>
              <a:buSzPct val="90000"/>
              <a:defRPr/>
            </a:pPr>
            <a:endParaRPr lang="en-US" sz="1200" b="1" dirty="0">
              <a:solidFill>
                <a:srgbClr val="800000"/>
              </a:solidFill>
              <a:latin typeface="+mj-lt"/>
            </a:endParaRPr>
          </a:p>
          <a:p>
            <a:pPr marL="0" indent="0">
              <a:spcBef>
                <a:spcPct val="20000"/>
              </a:spcBef>
              <a:buSzPct val="90000"/>
              <a:defRPr/>
            </a:pPr>
            <a:r>
              <a:rPr lang="en-US" sz="2800" b="1" dirty="0">
                <a:solidFill>
                  <a:srgbClr val="000090"/>
                </a:solidFill>
                <a:latin typeface="+mj-lt"/>
              </a:rPr>
              <a:t>MAIS CECI :  </a:t>
            </a:r>
            <a:r>
              <a:rPr lang="en-US" sz="2800" b="1" dirty="0" err="1">
                <a:solidFill>
                  <a:srgbClr val="000090"/>
                </a:solidFill>
                <a:latin typeface="+mj-lt"/>
              </a:rPr>
              <a:t>Accès</a:t>
            </a:r>
            <a:r>
              <a:rPr lang="en-US" sz="2800" b="1" dirty="0">
                <a:solidFill>
                  <a:srgbClr val="000090"/>
                </a:solidFill>
                <a:latin typeface="+mj-lt"/>
              </a:rPr>
              <a:t> </a:t>
            </a:r>
            <a:r>
              <a:rPr lang="en-US" sz="2800" b="1" dirty="0" err="1">
                <a:solidFill>
                  <a:srgbClr val="000090"/>
                </a:solidFill>
                <a:latin typeface="+mj-lt"/>
              </a:rPr>
              <a:t>accru</a:t>
            </a:r>
            <a:r>
              <a:rPr lang="en-US" sz="2800" b="1" dirty="0">
                <a:solidFill>
                  <a:srgbClr val="000090"/>
                </a:solidFill>
                <a:latin typeface="+mj-lt"/>
              </a:rPr>
              <a:t> des </a:t>
            </a:r>
            <a:r>
              <a:rPr lang="en-US" sz="2800" b="1" dirty="0" err="1">
                <a:solidFill>
                  <a:srgbClr val="000090"/>
                </a:solidFill>
                <a:latin typeface="+mj-lt"/>
              </a:rPr>
              <a:t>membres</a:t>
            </a:r>
            <a:r>
              <a:rPr lang="en-US" sz="2800" b="1" dirty="0">
                <a:solidFill>
                  <a:srgbClr val="000090"/>
                </a:solidFill>
                <a:latin typeface="+mj-lt"/>
              </a:rPr>
              <a:t> de la </a:t>
            </a:r>
            <a:r>
              <a:rPr lang="en-US" sz="2800" b="1" dirty="0" err="1">
                <a:solidFill>
                  <a:srgbClr val="000090"/>
                </a:solidFill>
                <a:latin typeface="+mj-lt"/>
              </a:rPr>
              <a:t>communauté</a:t>
            </a:r>
            <a:r>
              <a:rPr lang="en-US" sz="2800" b="1" dirty="0">
                <a:solidFill>
                  <a:srgbClr val="000090"/>
                </a:solidFill>
                <a:latin typeface="+mj-lt"/>
              </a:rPr>
              <a:t> aux </a:t>
            </a:r>
            <a:r>
              <a:rPr lang="en-US" sz="2800" b="1" dirty="0" err="1">
                <a:solidFill>
                  <a:srgbClr val="000090"/>
                </a:solidFill>
                <a:latin typeface="+mj-lt"/>
              </a:rPr>
              <a:t>responsables</a:t>
            </a:r>
            <a:r>
              <a:rPr lang="en-US" sz="2800" b="1" dirty="0">
                <a:solidFill>
                  <a:srgbClr val="000090"/>
                </a:solidFill>
                <a:latin typeface="+mj-lt"/>
              </a:rPr>
              <a:t> du </a:t>
            </a:r>
            <a:r>
              <a:rPr lang="en-US" sz="2800" b="1" dirty="0" err="1">
                <a:solidFill>
                  <a:srgbClr val="000090"/>
                </a:solidFill>
                <a:latin typeface="+mj-lt"/>
              </a:rPr>
              <a:t>gouvernement</a:t>
            </a:r>
            <a:r>
              <a:rPr lang="en-US" sz="2800" b="1" dirty="0">
                <a:solidFill>
                  <a:srgbClr val="000090"/>
                </a:solidFill>
                <a:latin typeface="+mj-lt"/>
              </a:rPr>
              <a:t> local</a:t>
            </a:r>
          </a:p>
          <a:p>
            <a:pPr marL="0" indent="0">
              <a:spcBef>
                <a:spcPct val="20000"/>
              </a:spcBef>
              <a:buSzPct val="90000"/>
              <a:defRPr/>
            </a:pPr>
            <a:r>
              <a:rPr lang="en-US" sz="2800" b="1" dirty="0">
                <a:solidFill>
                  <a:srgbClr val="000090"/>
                </a:solidFill>
                <a:latin typeface="+mj-lt"/>
              </a:rPr>
              <a:t>OU CECI :  </a:t>
            </a:r>
            <a:r>
              <a:rPr lang="en-US" sz="2800" b="1" dirty="0" err="1">
                <a:solidFill>
                  <a:srgbClr val="000090"/>
                </a:solidFill>
                <a:latin typeface="+mj-lt"/>
              </a:rPr>
              <a:t>Réactivité</a:t>
            </a:r>
            <a:r>
              <a:rPr lang="en-US" sz="2800" b="1" dirty="0">
                <a:solidFill>
                  <a:srgbClr val="000090"/>
                </a:solidFill>
                <a:latin typeface="+mj-lt"/>
              </a:rPr>
              <a:t> accrue des </a:t>
            </a:r>
            <a:r>
              <a:rPr lang="en-US" sz="2800" b="1" dirty="0" err="1">
                <a:solidFill>
                  <a:srgbClr val="000090"/>
                </a:solidFill>
                <a:latin typeface="+mj-lt"/>
              </a:rPr>
              <a:t>responsables</a:t>
            </a:r>
            <a:r>
              <a:rPr lang="en-US" sz="2800" b="1" dirty="0">
                <a:solidFill>
                  <a:srgbClr val="000090"/>
                </a:solidFill>
                <a:latin typeface="+mj-lt"/>
              </a:rPr>
              <a:t> du </a:t>
            </a:r>
            <a:r>
              <a:rPr lang="en-US" sz="2800" b="1" dirty="0" err="1">
                <a:solidFill>
                  <a:srgbClr val="000090"/>
                </a:solidFill>
                <a:latin typeface="+mj-lt"/>
              </a:rPr>
              <a:t>gouvernement</a:t>
            </a:r>
            <a:r>
              <a:rPr lang="en-US" sz="2800" b="1" dirty="0">
                <a:solidFill>
                  <a:srgbClr val="000090"/>
                </a:solidFill>
                <a:latin typeface="+mj-lt"/>
              </a:rPr>
              <a:t> local</a:t>
            </a:r>
          </a:p>
        </p:txBody>
      </p:sp>
      <p:pic>
        <p:nvPicPr>
          <p:cNvPr id="7" name="Graphic 6">
            <a:extLst>
              <a:ext uri="{FF2B5EF4-FFF2-40B4-BE49-F238E27FC236}">
                <a16:creationId xmlns:a16="http://schemas.microsoft.com/office/drawing/2014/main" id="{625AEA58-7C11-43CE-B65E-468CEFFC2D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066" y="3484734"/>
            <a:ext cx="590338" cy="590338"/>
          </a:xfrm>
          <a:prstGeom prst="rect">
            <a:avLst/>
          </a:prstGeom>
        </p:spPr>
      </p:pic>
      <p:pic>
        <p:nvPicPr>
          <p:cNvPr id="8" name="Graphic 7">
            <a:extLst>
              <a:ext uri="{FF2B5EF4-FFF2-40B4-BE49-F238E27FC236}">
                <a16:creationId xmlns:a16="http://schemas.microsoft.com/office/drawing/2014/main" id="{A89CDA00-CDEA-4B7F-8CC1-AA3357C36F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417" y="2438136"/>
            <a:ext cx="556015" cy="556015"/>
          </a:xfrm>
          <a:prstGeom prst="rect">
            <a:avLst/>
          </a:prstGeom>
        </p:spPr>
      </p:pic>
      <p:sp>
        <p:nvSpPr>
          <p:cNvPr id="9" name="Rectangle 3" descr="Si nous ne pouvons pas le mesurer, comment pouvons-nous réussir à l'atteindre ou savoir quand nous avons ou n'avons pas réussi?">
            <a:extLst>
              <a:ext uri="{FF2B5EF4-FFF2-40B4-BE49-F238E27FC236}">
                <a16:creationId xmlns:a16="http://schemas.microsoft.com/office/drawing/2014/main" id="{53EEDEE7-3908-4C46-B855-46B4D2C5E570}"/>
              </a:ext>
            </a:extLst>
          </p:cNvPr>
          <p:cNvSpPr>
            <a:spLocks noChangeArrowheads="1"/>
          </p:cNvSpPr>
          <p:nvPr/>
        </p:nvSpPr>
        <p:spPr bwMode="auto">
          <a:xfrm>
            <a:off x="633755" y="4927391"/>
            <a:ext cx="1086432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0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sz="2800" dirty="0">
                <a:latin typeface="+mn-lt"/>
              </a:rPr>
              <a:t>Si nous ne </a:t>
            </a:r>
            <a:r>
              <a:rPr lang="en-US" sz="2800" dirty="0" err="1">
                <a:latin typeface="+mn-lt"/>
              </a:rPr>
              <a:t>pouvons</a:t>
            </a:r>
            <a:r>
              <a:rPr lang="en-US" sz="2800" dirty="0">
                <a:latin typeface="+mn-lt"/>
              </a:rPr>
              <a:t> pas le </a:t>
            </a:r>
            <a:r>
              <a:rPr lang="en-US" sz="2800" dirty="0" err="1">
                <a:latin typeface="+mn-lt"/>
              </a:rPr>
              <a:t>mesurer</a:t>
            </a:r>
            <a:r>
              <a:rPr lang="en-US" sz="2800" dirty="0">
                <a:latin typeface="+mn-lt"/>
              </a:rPr>
              <a:t>, comment </a:t>
            </a:r>
            <a:r>
              <a:rPr lang="en-US" sz="2800" dirty="0" err="1">
                <a:latin typeface="+mn-lt"/>
              </a:rPr>
              <a:t>pouvons</a:t>
            </a:r>
            <a:r>
              <a:rPr lang="en-US" sz="2800" dirty="0">
                <a:latin typeface="+mn-lt"/>
              </a:rPr>
              <a:t>-nous </a:t>
            </a:r>
            <a:r>
              <a:rPr lang="en-US" sz="2800" dirty="0" err="1">
                <a:latin typeface="+mn-lt"/>
              </a:rPr>
              <a:t>réussir</a:t>
            </a:r>
            <a:r>
              <a:rPr lang="en-US" sz="2800" dirty="0">
                <a:latin typeface="+mn-lt"/>
              </a:rPr>
              <a:t> </a:t>
            </a:r>
            <a:r>
              <a:rPr lang="en-US" sz="2800" dirty="0" err="1">
                <a:latin typeface="+mn-lt"/>
              </a:rPr>
              <a:t>à</a:t>
            </a:r>
            <a:r>
              <a:rPr lang="en-US" sz="2800" dirty="0">
                <a:latin typeface="+mn-lt"/>
              </a:rPr>
              <a:t> </a:t>
            </a:r>
            <a:r>
              <a:rPr lang="en-US" sz="2800" dirty="0" err="1">
                <a:latin typeface="+mn-lt"/>
              </a:rPr>
              <a:t>l'atteindre</a:t>
            </a:r>
            <a:r>
              <a:rPr lang="en-US" sz="2800" dirty="0">
                <a:latin typeface="+mn-lt"/>
              </a:rPr>
              <a:t> </a:t>
            </a:r>
            <a:r>
              <a:rPr lang="en-US" sz="2800" dirty="0" err="1">
                <a:latin typeface="+mn-lt"/>
              </a:rPr>
              <a:t>ou</a:t>
            </a:r>
            <a:r>
              <a:rPr lang="en-US" sz="2800" dirty="0">
                <a:latin typeface="+mn-lt"/>
              </a:rPr>
              <a:t> savoir </a:t>
            </a:r>
            <a:r>
              <a:rPr lang="en-US" sz="2800" dirty="0" err="1">
                <a:latin typeface="+mn-lt"/>
              </a:rPr>
              <a:t>quand</a:t>
            </a:r>
            <a:r>
              <a:rPr lang="en-US" sz="2800" dirty="0">
                <a:latin typeface="+mn-lt"/>
              </a:rPr>
              <a:t> nous </a:t>
            </a:r>
            <a:r>
              <a:rPr lang="en-US" sz="2800" dirty="0" err="1">
                <a:latin typeface="+mn-lt"/>
              </a:rPr>
              <a:t>avons</a:t>
            </a:r>
            <a:r>
              <a:rPr lang="en-US" sz="2800" dirty="0">
                <a:latin typeface="+mn-lt"/>
              </a:rPr>
              <a:t> </a:t>
            </a:r>
            <a:r>
              <a:rPr lang="en-US" sz="2800" dirty="0" err="1">
                <a:latin typeface="+mn-lt"/>
              </a:rPr>
              <a:t>ou</a:t>
            </a:r>
            <a:r>
              <a:rPr lang="en-US" sz="2800" dirty="0">
                <a:latin typeface="+mn-lt"/>
              </a:rPr>
              <a:t> </a:t>
            </a:r>
            <a:r>
              <a:rPr lang="en-US" sz="2800" dirty="0" err="1">
                <a:latin typeface="+mn-lt"/>
              </a:rPr>
              <a:t>n'avons</a:t>
            </a:r>
            <a:r>
              <a:rPr lang="en-US" sz="2800" dirty="0">
                <a:latin typeface="+mn-lt"/>
              </a:rPr>
              <a:t> pas </a:t>
            </a:r>
            <a:r>
              <a:rPr lang="en-US" sz="2800" dirty="0" err="1">
                <a:latin typeface="+mn-lt"/>
              </a:rPr>
              <a:t>réussi</a:t>
            </a:r>
            <a:r>
              <a:rPr lang="en-US" sz="2800" dirty="0">
                <a:latin typeface="+mn-lt"/>
              </a:rPr>
              <a:t> ?</a:t>
            </a:r>
          </a:p>
        </p:txBody>
      </p:sp>
      <p:sp>
        <p:nvSpPr>
          <p:cNvPr id="6" name="Footer Placeholder 2">
            <a:extLst>
              <a:ext uri="{FF2B5EF4-FFF2-40B4-BE49-F238E27FC236}">
                <a16:creationId xmlns:a16="http://schemas.microsoft.com/office/drawing/2014/main" id="{6AAA0853-ED43-458F-938D-4E2742C0DAE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91579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1000"/>
                                        <p:tgtEl>
                                          <p:spTgt spid="55299"/>
                                        </p:tgtEl>
                                      </p:cBhvr>
                                    </p:animEffect>
                                    <p:anim calcmode="lin" valueType="num">
                                      <p:cBhvr>
                                        <p:cTn id="8" dur="1000" fill="hold"/>
                                        <p:tgtEl>
                                          <p:spTgt spid="55299"/>
                                        </p:tgtEl>
                                        <p:attrNameLst>
                                          <p:attrName>ppt_x</p:attrName>
                                        </p:attrNameLst>
                                      </p:cBhvr>
                                      <p:tavLst>
                                        <p:tav tm="0">
                                          <p:val>
                                            <p:strVal val="#ppt_x"/>
                                          </p:val>
                                        </p:tav>
                                        <p:tav tm="100000">
                                          <p:val>
                                            <p:strVal val="#ppt_x"/>
                                          </p:val>
                                        </p:tav>
                                      </p:tavLst>
                                    </p:anim>
                                    <p:anim calcmode="lin" valueType="num">
                                      <p:cBhvr>
                                        <p:cTn id="9" dur="1000" fill="hold"/>
                                        <p:tgtEl>
                                          <p:spTgt spid="552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descr="Exercice 1: Déclarations de résultats"/>
          <p:cNvSpPr txBox="1">
            <a:spLocks noChangeArrowheads="1"/>
          </p:cNvSpPr>
          <p:nvPr/>
        </p:nvSpPr>
        <p:spPr bwMode="auto">
          <a:xfrm>
            <a:off x="633603" y="215893"/>
            <a:ext cx="938719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50000"/>
              </a:spcBef>
              <a:buNone/>
            </a:pPr>
            <a:r>
              <a:rPr lang="en-US" altLang="en-US" sz="4400" dirty="0" err="1">
                <a:solidFill>
                  <a:schemeClr val="accent2"/>
                </a:solidFill>
                <a:latin typeface="+mj-lt"/>
                <a:ea typeface="+mj-ea"/>
                <a:cs typeface="+mj-cs"/>
              </a:rPr>
              <a:t>Exercice</a:t>
            </a:r>
            <a:r>
              <a:rPr lang="en-US" altLang="en-US" sz="4400" dirty="0">
                <a:solidFill>
                  <a:schemeClr val="accent2"/>
                </a:solidFill>
                <a:latin typeface="+mj-lt"/>
                <a:ea typeface="+mj-ea"/>
                <a:cs typeface="+mj-cs"/>
              </a:rPr>
              <a:t> 1: </a:t>
            </a:r>
            <a:r>
              <a:rPr lang="en-US" altLang="en-US" sz="4400" dirty="0" err="1">
                <a:solidFill>
                  <a:schemeClr val="accent2"/>
                </a:solidFill>
                <a:latin typeface="+mj-lt"/>
                <a:ea typeface="+mj-ea"/>
                <a:cs typeface="+mj-cs"/>
              </a:rPr>
              <a:t>Déclarations</a:t>
            </a:r>
            <a:r>
              <a:rPr lang="en-US" altLang="en-US" sz="4400" dirty="0">
                <a:solidFill>
                  <a:schemeClr val="accent2"/>
                </a:solidFill>
                <a:latin typeface="+mj-lt"/>
                <a:ea typeface="+mj-ea"/>
                <a:cs typeface="+mj-cs"/>
              </a:rPr>
              <a:t> de </a:t>
            </a:r>
            <a:r>
              <a:rPr lang="en-US" altLang="en-US" sz="4400" dirty="0" err="1">
                <a:solidFill>
                  <a:schemeClr val="accent2"/>
                </a:solidFill>
                <a:latin typeface="+mj-lt"/>
                <a:ea typeface="+mj-ea"/>
                <a:cs typeface="+mj-cs"/>
              </a:rPr>
              <a:t>résultats</a:t>
            </a:r>
            <a:endParaRPr lang="en-US" altLang="en-US" sz="4400" dirty="0">
              <a:solidFill>
                <a:schemeClr val="accent2"/>
              </a:solidFill>
              <a:latin typeface="+mj-lt"/>
              <a:ea typeface="+mj-ea"/>
              <a:cs typeface="+mj-cs"/>
            </a:endParaRPr>
          </a:p>
        </p:txBody>
      </p:sp>
      <p:sp>
        <p:nvSpPr>
          <p:cNvPr id="1479682" name="Rectangle 2" descr="Bon ou mauvais ? ...et pourquoi ?"/>
          <p:cNvSpPr>
            <a:spLocks noGrp="1" noChangeArrowheads="1"/>
          </p:cNvSpPr>
          <p:nvPr>
            <p:ph type="title"/>
          </p:nvPr>
        </p:nvSpPr>
        <p:spPr>
          <a:xfrm>
            <a:off x="633603" y="782369"/>
            <a:ext cx="8604083" cy="927100"/>
          </a:xfrm>
        </p:spPr>
        <p:txBody>
          <a:bodyPr>
            <a:normAutofit/>
          </a:bodyPr>
          <a:lstStyle/>
          <a:p>
            <a:pPr>
              <a:defRPr/>
            </a:pPr>
            <a:r>
              <a:rPr lang="en-US" sz="2800" b="1" dirty="0">
                <a:solidFill>
                  <a:srgbClr val="002060"/>
                </a:solidFill>
                <a:latin typeface="+mn-lt"/>
                <a:ea typeface="ＭＳ Ｐゴシック" pitchFamily="-109" charset="-128"/>
              </a:rPr>
              <a:t>Bon </a:t>
            </a:r>
            <a:r>
              <a:rPr lang="en-US" sz="2800" b="1" dirty="0" err="1">
                <a:solidFill>
                  <a:srgbClr val="002060"/>
                </a:solidFill>
                <a:latin typeface="+mn-lt"/>
                <a:ea typeface="ＭＳ Ｐゴシック" pitchFamily="-109" charset="-128"/>
              </a:rPr>
              <a:t>ou</a:t>
            </a:r>
            <a:r>
              <a:rPr lang="en-US" sz="2800" b="1" dirty="0">
                <a:solidFill>
                  <a:srgbClr val="002060"/>
                </a:solidFill>
                <a:latin typeface="+mn-lt"/>
                <a:ea typeface="ＭＳ Ｐゴシック" pitchFamily="-109" charset="-128"/>
              </a:rPr>
              <a:t> </a:t>
            </a:r>
            <a:r>
              <a:rPr lang="en-US" sz="2800" b="1" dirty="0" err="1">
                <a:solidFill>
                  <a:srgbClr val="002060"/>
                </a:solidFill>
                <a:latin typeface="+mn-lt"/>
                <a:ea typeface="ＭＳ Ｐゴシック" pitchFamily="-109" charset="-128"/>
              </a:rPr>
              <a:t>mauvais</a:t>
            </a:r>
            <a:r>
              <a:rPr lang="en-US" sz="2800" b="1" dirty="0">
                <a:solidFill>
                  <a:srgbClr val="002060"/>
                </a:solidFill>
                <a:latin typeface="+mn-lt"/>
                <a:ea typeface="ＭＳ Ｐゴシック" pitchFamily="-109" charset="-128"/>
              </a:rPr>
              <a:t> ? ...et </a:t>
            </a:r>
            <a:r>
              <a:rPr lang="en-US" sz="2800" b="1" dirty="0" err="1">
                <a:solidFill>
                  <a:srgbClr val="002060"/>
                </a:solidFill>
                <a:latin typeface="+mn-lt"/>
                <a:ea typeface="ＭＳ Ｐゴシック" pitchFamily="-109" charset="-128"/>
              </a:rPr>
              <a:t>pourquoi</a:t>
            </a:r>
            <a:r>
              <a:rPr lang="en-US" sz="2800" b="1" dirty="0">
                <a:solidFill>
                  <a:srgbClr val="002060"/>
                </a:solidFill>
                <a:latin typeface="+mn-lt"/>
                <a:ea typeface="ＭＳ Ｐゴシック" pitchFamily="-109" charset="-128"/>
              </a:rPr>
              <a:t> ?</a:t>
            </a:r>
            <a:endParaRPr lang="en-US" sz="2800" b="1" dirty="0">
              <a:solidFill>
                <a:srgbClr val="002060"/>
              </a:solidFill>
              <a:effectLst/>
              <a:latin typeface="+mn-lt"/>
              <a:ea typeface="ＭＳ Ｐゴシック" pitchFamily="-109" charset="-128"/>
            </a:endParaRPr>
          </a:p>
        </p:txBody>
      </p:sp>
      <p:sp>
        <p:nvSpPr>
          <p:cNvPr id="62467" name="Rectangle 3" descr="1. Création de comités communautaires sur le travail des enfants&#10;&#10;2. Amélioration des connaissances et des attitudes des dirigeants communautaires concernant les lois sur le travail des enfants et les droits des enfants. &#10;Amélioration des connaissances des dirigeants communautaires concernant les lois sur le travail des enfants et les droits des enfants.&#10;Amélioration des attitudes des dirigeants communautaires concernant les lois sur le travail des enfants et les droits de l'enfant.&#10;&#10;3. Promotion de politiques d'enseignement professionnel améliorées&#10;Amélioration des politiques d'enseignement professionnel&#10;&#10;Meilleure connaissance des nouvelles politiques d'enseignement professionnel"/>
          <p:cNvSpPr>
            <a:spLocks noGrp="1" noChangeArrowheads="1"/>
          </p:cNvSpPr>
          <p:nvPr>
            <p:ph idx="1"/>
          </p:nvPr>
        </p:nvSpPr>
        <p:spPr>
          <a:xfrm>
            <a:off x="633603" y="1772817"/>
            <a:ext cx="11066983" cy="4590661"/>
          </a:xfrm>
        </p:spPr>
        <p:txBody>
          <a:bodyPr>
            <a:normAutofit fontScale="92500" lnSpcReduction="20000"/>
          </a:bodyPr>
          <a:lstStyle/>
          <a:p>
            <a:pPr marL="514350" indent="-514350">
              <a:lnSpc>
                <a:spcPct val="110000"/>
              </a:lnSpc>
              <a:spcAft>
                <a:spcPct val="50000"/>
              </a:spcAft>
              <a:buFont typeface="+mj-lt"/>
              <a:buAutoNum type="arabicPeriod"/>
            </a:pPr>
            <a:r>
              <a:rPr lang="en-US" dirty="0" err="1"/>
              <a:t>Création</a:t>
            </a:r>
            <a:r>
              <a:rPr lang="en-US" dirty="0"/>
              <a:t> de </a:t>
            </a:r>
            <a:r>
              <a:rPr lang="en-US" dirty="0" err="1"/>
              <a:t>comités</a:t>
            </a:r>
            <a:r>
              <a:rPr lang="en-US" dirty="0"/>
              <a:t> </a:t>
            </a:r>
            <a:r>
              <a:rPr lang="en-US" dirty="0" err="1"/>
              <a:t>communautaires</a:t>
            </a:r>
            <a:r>
              <a:rPr lang="en-US" dirty="0"/>
              <a:t> sur le travail des enfants </a:t>
            </a:r>
          </a:p>
          <a:p>
            <a:pPr marL="514350" indent="-514350">
              <a:lnSpc>
                <a:spcPct val="110000"/>
              </a:lnSpc>
              <a:spcAft>
                <a:spcPct val="50000"/>
              </a:spcAft>
              <a:buFont typeface="+mj-lt"/>
              <a:buAutoNum type="arabicPeriod"/>
            </a:pPr>
            <a:r>
              <a:rPr lang="en-US" altLang="en-US" dirty="0" err="1"/>
              <a:t>Amélioration</a:t>
            </a:r>
            <a:r>
              <a:rPr lang="en-US" altLang="en-US" dirty="0"/>
              <a:t> des </a:t>
            </a:r>
            <a:r>
              <a:rPr lang="en-US" altLang="en-US" dirty="0" err="1"/>
              <a:t>connaissances</a:t>
            </a:r>
            <a:r>
              <a:rPr lang="en-US" altLang="en-US" dirty="0"/>
              <a:t> et des attitudes des </a:t>
            </a:r>
            <a:r>
              <a:rPr lang="en-US" altLang="en-US" dirty="0" err="1"/>
              <a:t>dirigeants</a:t>
            </a:r>
            <a:r>
              <a:rPr lang="en-US" altLang="en-US" dirty="0"/>
              <a:t> </a:t>
            </a:r>
            <a:r>
              <a:rPr lang="en-US" altLang="en-US" dirty="0" err="1"/>
              <a:t>communautaires</a:t>
            </a:r>
            <a:r>
              <a:rPr lang="en-US" altLang="en-US" dirty="0"/>
              <a:t> </a:t>
            </a:r>
            <a:r>
              <a:rPr lang="en-US" altLang="en-US" dirty="0" err="1"/>
              <a:t>concernant</a:t>
            </a:r>
            <a:r>
              <a:rPr lang="en-US" altLang="en-US" dirty="0"/>
              <a:t> les </a:t>
            </a:r>
            <a:r>
              <a:rPr lang="en-US" altLang="en-US" dirty="0" err="1"/>
              <a:t>lois</a:t>
            </a:r>
            <a:r>
              <a:rPr lang="en-US" altLang="en-US" dirty="0"/>
              <a:t> sur le travail des enfants et les droits des enfants. </a:t>
            </a:r>
          </a:p>
          <a:p>
            <a:pPr lvl="1">
              <a:lnSpc>
                <a:spcPct val="120000"/>
              </a:lnSpc>
              <a:spcBef>
                <a:spcPts val="0"/>
              </a:spcBef>
            </a:pPr>
            <a:r>
              <a:rPr lang="en-US" altLang="en-US" sz="2500" dirty="0" err="1">
                <a:solidFill>
                  <a:schemeClr val="accent6">
                    <a:lumMod val="50000"/>
                  </a:schemeClr>
                </a:solidFill>
              </a:rPr>
              <a:t>Amélioration</a:t>
            </a:r>
            <a:r>
              <a:rPr lang="en-US" altLang="en-US" sz="2500" dirty="0">
                <a:solidFill>
                  <a:schemeClr val="accent6">
                    <a:lumMod val="50000"/>
                  </a:schemeClr>
                </a:solidFill>
              </a:rPr>
              <a:t> des </a:t>
            </a:r>
            <a:r>
              <a:rPr lang="en-US" altLang="en-US" sz="2500" dirty="0" err="1">
                <a:solidFill>
                  <a:schemeClr val="accent6">
                    <a:lumMod val="50000"/>
                  </a:schemeClr>
                </a:solidFill>
              </a:rPr>
              <a:t>connaissances</a:t>
            </a:r>
            <a:r>
              <a:rPr lang="en-US" altLang="en-US" sz="2500" dirty="0">
                <a:solidFill>
                  <a:schemeClr val="accent6">
                    <a:lumMod val="50000"/>
                  </a:schemeClr>
                </a:solidFill>
              </a:rPr>
              <a:t> des </a:t>
            </a:r>
            <a:r>
              <a:rPr lang="en-US" altLang="en-US" sz="2500" dirty="0" err="1">
                <a:solidFill>
                  <a:schemeClr val="accent6">
                    <a:lumMod val="50000"/>
                  </a:schemeClr>
                </a:solidFill>
              </a:rPr>
              <a:t>dirigeants</a:t>
            </a:r>
            <a:r>
              <a:rPr lang="en-US" altLang="en-US" sz="2500" dirty="0">
                <a:solidFill>
                  <a:schemeClr val="accent6">
                    <a:lumMod val="50000"/>
                  </a:schemeClr>
                </a:solidFill>
              </a:rPr>
              <a:t> </a:t>
            </a:r>
            <a:r>
              <a:rPr lang="en-US" altLang="en-US" sz="2500" dirty="0" err="1">
                <a:solidFill>
                  <a:schemeClr val="accent6">
                    <a:lumMod val="50000"/>
                  </a:schemeClr>
                </a:solidFill>
              </a:rPr>
              <a:t>communautaires</a:t>
            </a:r>
            <a:r>
              <a:rPr lang="en-US" altLang="en-US" sz="2500" dirty="0">
                <a:solidFill>
                  <a:schemeClr val="accent6">
                    <a:lumMod val="50000"/>
                  </a:schemeClr>
                </a:solidFill>
              </a:rPr>
              <a:t> </a:t>
            </a:r>
            <a:r>
              <a:rPr lang="en-US" altLang="en-US" sz="2500" dirty="0" err="1">
                <a:solidFill>
                  <a:schemeClr val="accent6">
                    <a:lumMod val="50000"/>
                  </a:schemeClr>
                </a:solidFill>
              </a:rPr>
              <a:t>concernant</a:t>
            </a:r>
            <a:r>
              <a:rPr lang="en-US" altLang="en-US" sz="2500" dirty="0">
                <a:solidFill>
                  <a:schemeClr val="accent6">
                    <a:lumMod val="50000"/>
                  </a:schemeClr>
                </a:solidFill>
              </a:rPr>
              <a:t> les </a:t>
            </a:r>
            <a:r>
              <a:rPr lang="en-US" altLang="en-US" sz="2500" dirty="0" err="1">
                <a:solidFill>
                  <a:schemeClr val="accent6">
                    <a:lumMod val="50000"/>
                  </a:schemeClr>
                </a:solidFill>
              </a:rPr>
              <a:t>lois</a:t>
            </a:r>
            <a:r>
              <a:rPr lang="en-US" altLang="en-US" sz="2500" dirty="0">
                <a:solidFill>
                  <a:schemeClr val="accent6">
                    <a:lumMod val="50000"/>
                  </a:schemeClr>
                </a:solidFill>
              </a:rPr>
              <a:t> sur le travail des enfants et les droits des enfants.</a:t>
            </a:r>
          </a:p>
          <a:p>
            <a:pPr lvl="1">
              <a:lnSpc>
                <a:spcPct val="120000"/>
              </a:lnSpc>
              <a:spcBef>
                <a:spcPts val="0"/>
              </a:spcBef>
            </a:pPr>
            <a:r>
              <a:rPr lang="en-US" altLang="en-US" sz="2500" dirty="0" err="1">
                <a:solidFill>
                  <a:schemeClr val="accent6">
                    <a:lumMod val="50000"/>
                  </a:schemeClr>
                </a:solidFill>
              </a:rPr>
              <a:t>Amélioration</a:t>
            </a:r>
            <a:r>
              <a:rPr lang="en-US" altLang="en-US" sz="2500" dirty="0">
                <a:solidFill>
                  <a:schemeClr val="accent6">
                    <a:lumMod val="50000"/>
                  </a:schemeClr>
                </a:solidFill>
              </a:rPr>
              <a:t> des attitudes des </a:t>
            </a:r>
            <a:r>
              <a:rPr lang="en-US" altLang="en-US" sz="2500" dirty="0" err="1">
                <a:solidFill>
                  <a:schemeClr val="accent6">
                    <a:lumMod val="50000"/>
                  </a:schemeClr>
                </a:solidFill>
              </a:rPr>
              <a:t>dirigeants</a:t>
            </a:r>
            <a:r>
              <a:rPr lang="en-US" altLang="en-US" sz="2500" dirty="0">
                <a:solidFill>
                  <a:schemeClr val="accent6">
                    <a:lumMod val="50000"/>
                  </a:schemeClr>
                </a:solidFill>
              </a:rPr>
              <a:t> </a:t>
            </a:r>
            <a:r>
              <a:rPr lang="en-US" altLang="en-US" sz="2500" dirty="0" err="1">
                <a:solidFill>
                  <a:schemeClr val="accent6">
                    <a:lumMod val="50000"/>
                  </a:schemeClr>
                </a:solidFill>
              </a:rPr>
              <a:t>communautaires</a:t>
            </a:r>
            <a:r>
              <a:rPr lang="en-US" altLang="en-US" sz="2500" dirty="0">
                <a:solidFill>
                  <a:schemeClr val="accent6">
                    <a:lumMod val="50000"/>
                  </a:schemeClr>
                </a:solidFill>
              </a:rPr>
              <a:t> </a:t>
            </a:r>
            <a:r>
              <a:rPr lang="en-US" altLang="en-US" sz="2500" dirty="0" err="1">
                <a:solidFill>
                  <a:schemeClr val="accent6">
                    <a:lumMod val="50000"/>
                  </a:schemeClr>
                </a:solidFill>
              </a:rPr>
              <a:t>concernant</a:t>
            </a:r>
            <a:r>
              <a:rPr lang="en-US" altLang="en-US" sz="2500" dirty="0">
                <a:solidFill>
                  <a:schemeClr val="accent6">
                    <a:lumMod val="50000"/>
                  </a:schemeClr>
                </a:solidFill>
              </a:rPr>
              <a:t> les </a:t>
            </a:r>
            <a:r>
              <a:rPr lang="en-US" altLang="en-US" sz="2500" dirty="0" err="1">
                <a:solidFill>
                  <a:schemeClr val="accent6">
                    <a:lumMod val="50000"/>
                  </a:schemeClr>
                </a:solidFill>
              </a:rPr>
              <a:t>lois</a:t>
            </a:r>
            <a:r>
              <a:rPr lang="en-US" altLang="en-US" sz="2500" dirty="0">
                <a:solidFill>
                  <a:schemeClr val="accent6">
                    <a:lumMod val="50000"/>
                  </a:schemeClr>
                </a:solidFill>
              </a:rPr>
              <a:t> sur le travail des enfants et les droits de </a:t>
            </a:r>
            <a:r>
              <a:rPr lang="en-US" altLang="en-US" sz="2500" dirty="0" err="1">
                <a:solidFill>
                  <a:schemeClr val="accent6">
                    <a:lumMod val="50000"/>
                  </a:schemeClr>
                </a:solidFill>
              </a:rPr>
              <a:t>l'enfant</a:t>
            </a:r>
            <a:r>
              <a:rPr lang="en-US" altLang="en-US" sz="2500" dirty="0">
                <a:solidFill>
                  <a:schemeClr val="accent6">
                    <a:lumMod val="50000"/>
                  </a:schemeClr>
                </a:solidFill>
              </a:rPr>
              <a:t>.</a:t>
            </a:r>
          </a:p>
          <a:p>
            <a:pPr marL="457200" lvl="1" indent="-457200">
              <a:lnSpc>
                <a:spcPct val="120000"/>
              </a:lnSpc>
              <a:spcBef>
                <a:spcPts val="0"/>
              </a:spcBef>
              <a:buNone/>
            </a:pPr>
            <a:r>
              <a:rPr lang="en-US" altLang="en-US" sz="2800" dirty="0"/>
              <a:t>3.   Promotion de politiques </a:t>
            </a:r>
            <a:r>
              <a:rPr lang="en-US" altLang="en-US" sz="2800" dirty="0" err="1"/>
              <a:t>d'enseignement</a:t>
            </a:r>
            <a:r>
              <a:rPr lang="en-US" altLang="en-US" sz="2800" dirty="0"/>
              <a:t> </a:t>
            </a:r>
            <a:r>
              <a:rPr lang="en-US" altLang="en-US" sz="2800" dirty="0" err="1"/>
              <a:t>professionnel</a:t>
            </a:r>
            <a:r>
              <a:rPr lang="en-US" altLang="en-US" sz="2800" dirty="0"/>
              <a:t> </a:t>
            </a:r>
            <a:r>
              <a:rPr lang="en-US" altLang="en-US" sz="2800" dirty="0" err="1"/>
              <a:t>améliorées</a:t>
            </a:r>
            <a:endParaRPr lang="en-US" altLang="en-US" sz="2800" dirty="0"/>
          </a:p>
          <a:p>
            <a:pPr lvl="1">
              <a:lnSpc>
                <a:spcPct val="120000"/>
              </a:lnSpc>
              <a:spcBef>
                <a:spcPts val="0"/>
              </a:spcBef>
            </a:pPr>
            <a:r>
              <a:rPr lang="en-US" altLang="en-US" sz="2500" dirty="0" err="1">
                <a:solidFill>
                  <a:schemeClr val="accent6">
                    <a:lumMod val="50000"/>
                  </a:schemeClr>
                </a:solidFill>
              </a:rPr>
              <a:t>Amélioration</a:t>
            </a:r>
            <a:r>
              <a:rPr lang="en-US" altLang="en-US" sz="2500" dirty="0">
                <a:solidFill>
                  <a:schemeClr val="accent6">
                    <a:lumMod val="50000"/>
                  </a:schemeClr>
                </a:solidFill>
              </a:rPr>
              <a:t> des politiques </a:t>
            </a:r>
            <a:r>
              <a:rPr lang="en-US" altLang="en-US" sz="2500" dirty="0" err="1">
                <a:solidFill>
                  <a:schemeClr val="accent6">
                    <a:lumMod val="50000"/>
                  </a:schemeClr>
                </a:solidFill>
              </a:rPr>
              <a:t>d'enseignement</a:t>
            </a:r>
            <a:r>
              <a:rPr lang="en-US" altLang="en-US" sz="2500" dirty="0">
                <a:solidFill>
                  <a:schemeClr val="accent6">
                    <a:lumMod val="50000"/>
                  </a:schemeClr>
                </a:solidFill>
              </a:rPr>
              <a:t> </a:t>
            </a:r>
            <a:r>
              <a:rPr lang="en-US" altLang="en-US" sz="2500" dirty="0" err="1">
                <a:solidFill>
                  <a:schemeClr val="accent6">
                    <a:lumMod val="50000"/>
                  </a:schemeClr>
                </a:solidFill>
              </a:rPr>
              <a:t>professionnel</a:t>
            </a:r>
            <a:r>
              <a:rPr lang="en-US" altLang="en-US" sz="2500" dirty="0">
                <a:solidFill>
                  <a:schemeClr val="accent6">
                    <a:lumMod val="50000"/>
                  </a:schemeClr>
                </a:solidFill>
              </a:rPr>
              <a:t> </a:t>
            </a:r>
          </a:p>
          <a:p>
            <a:pPr lvl="1">
              <a:lnSpc>
                <a:spcPct val="120000"/>
              </a:lnSpc>
              <a:spcBef>
                <a:spcPts val="0"/>
              </a:spcBef>
            </a:pPr>
            <a:r>
              <a:rPr lang="en-US" altLang="en-US" sz="2500" dirty="0" err="1">
                <a:solidFill>
                  <a:schemeClr val="accent6">
                    <a:lumMod val="50000"/>
                  </a:schemeClr>
                </a:solidFill>
              </a:rPr>
              <a:t>Meilleure</a:t>
            </a:r>
            <a:r>
              <a:rPr lang="en-US" altLang="en-US" sz="2500" dirty="0">
                <a:solidFill>
                  <a:schemeClr val="accent6">
                    <a:lumMod val="50000"/>
                  </a:schemeClr>
                </a:solidFill>
              </a:rPr>
              <a:t> </a:t>
            </a:r>
            <a:r>
              <a:rPr lang="en-US" altLang="en-US" sz="2500" dirty="0" err="1">
                <a:solidFill>
                  <a:schemeClr val="accent6">
                    <a:lumMod val="50000"/>
                  </a:schemeClr>
                </a:solidFill>
              </a:rPr>
              <a:t>connaissance</a:t>
            </a:r>
            <a:r>
              <a:rPr lang="en-US" altLang="en-US" sz="2500" dirty="0">
                <a:solidFill>
                  <a:schemeClr val="accent6">
                    <a:lumMod val="50000"/>
                  </a:schemeClr>
                </a:solidFill>
              </a:rPr>
              <a:t> des </a:t>
            </a:r>
            <a:r>
              <a:rPr lang="en-US" altLang="en-US" sz="2500" dirty="0" err="1">
                <a:solidFill>
                  <a:schemeClr val="accent6">
                    <a:lumMod val="50000"/>
                  </a:schemeClr>
                </a:solidFill>
              </a:rPr>
              <a:t>nouvelles</a:t>
            </a:r>
            <a:r>
              <a:rPr lang="en-US" altLang="en-US" sz="2500" dirty="0">
                <a:solidFill>
                  <a:schemeClr val="accent6">
                    <a:lumMod val="50000"/>
                  </a:schemeClr>
                </a:solidFill>
              </a:rPr>
              <a:t> politiques </a:t>
            </a:r>
            <a:r>
              <a:rPr lang="en-US" altLang="en-US" sz="2500" dirty="0" err="1">
                <a:solidFill>
                  <a:schemeClr val="accent6">
                    <a:lumMod val="50000"/>
                  </a:schemeClr>
                </a:solidFill>
              </a:rPr>
              <a:t>d'enseignement</a:t>
            </a:r>
            <a:r>
              <a:rPr lang="en-US" altLang="en-US" sz="2500" dirty="0">
                <a:solidFill>
                  <a:schemeClr val="accent6">
                    <a:lumMod val="50000"/>
                  </a:schemeClr>
                </a:solidFill>
              </a:rPr>
              <a:t> </a:t>
            </a:r>
            <a:r>
              <a:rPr lang="en-US" altLang="en-US" sz="2500" dirty="0" err="1">
                <a:solidFill>
                  <a:schemeClr val="accent6">
                    <a:lumMod val="50000"/>
                  </a:schemeClr>
                </a:solidFill>
              </a:rPr>
              <a:t>professionnel</a:t>
            </a:r>
            <a:r>
              <a:rPr lang="en-US" altLang="en-US" sz="2500" dirty="0">
                <a:solidFill>
                  <a:schemeClr val="accent6">
                    <a:lumMod val="50000"/>
                  </a:schemeClr>
                </a:solidFill>
              </a:rPr>
              <a:t> </a:t>
            </a:r>
            <a:endParaRPr lang="en-US" altLang="en-US" dirty="0"/>
          </a:p>
        </p:txBody>
      </p:sp>
      <p:pic>
        <p:nvPicPr>
          <p:cNvPr id="9" name="Graphic 8">
            <a:extLst>
              <a:ext uri="{FF2B5EF4-FFF2-40B4-BE49-F238E27FC236}">
                <a16:creationId xmlns:a16="http://schemas.microsoft.com/office/drawing/2014/main" id="{1BB4D34C-797B-4BC1-8BC9-FCDECB01C3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0785" y="1709469"/>
            <a:ext cx="590338" cy="590338"/>
          </a:xfrm>
          <a:prstGeom prst="rect">
            <a:avLst/>
          </a:prstGeom>
        </p:spPr>
      </p:pic>
      <p:sp>
        <p:nvSpPr>
          <p:cNvPr id="5" name="Footer Placeholder 2">
            <a:extLst>
              <a:ext uri="{FF2B5EF4-FFF2-40B4-BE49-F238E27FC236}">
                <a16:creationId xmlns:a16="http://schemas.microsoft.com/office/drawing/2014/main" id="{EB9D179A-5163-4899-AB35-6927AFF0818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079670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46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2" descr="Exercice 1: Déclarations de résultats (suite)"/>
          <p:cNvSpPr txBox="1">
            <a:spLocks noGrp="1" noChangeArrowheads="1"/>
          </p:cNvSpPr>
          <p:nvPr>
            <p:ph type="title" idx="4294967295"/>
          </p:nvPr>
        </p:nvSpPr>
        <p:spPr bwMode="auto">
          <a:xfrm>
            <a:off x="418288" y="203910"/>
            <a:ext cx="11036426"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1: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Déclarations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(suite)</a:t>
            </a:r>
          </a:p>
        </p:txBody>
      </p:sp>
      <p:sp>
        <p:nvSpPr>
          <p:cNvPr id="1479682" name="Rectangle 2" descr="Bon, mauvais ou laid ? ...et pourquoi?"/>
          <p:cNvSpPr>
            <a:spLocks noChangeArrowheads="1"/>
          </p:cNvSpPr>
          <p:nvPr/>
        </p:nvSpPr>
        <p:spPr>
          <a:xfrm>
            <a:off x="494488" y="1060673"/>
            <a:ext cx="9235440" cy="927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mn-lt"/>
                <a:ea typeface="ＭＳ Ｐゴシック" pitchFamily="-109" charset="-128"/>
                <a:cs typeface="+mj-cs"/>
              </a:rPr>
              <a:t>Bon, </a:t>
            </a:r>
            <a:r>
              <a:rPr kumimoji="0" lang="en-US" sz="2800" b="1" i="0" u="none" strike="noStrike" kern="1200" cap="none" spc="0" normalizeH="0" baseline="0" noProof="0" dirty="0" err="1">
                <a:ln>
                  <a:noFill/>
                </a:ln>
                <a:solidFill>
                  <a:srgbClr val="002060"/>
                </a:solidFill>
                <a:effectLst/>
                <a:uLnTx/>
                <a:uFillTx/>
                <a:latin typeface="+mn-lt"/>
                <a:ea typeface="ＭＳ Ｐゴシック" pitchFamily="-109" charset="-128"/>
                <a:cs typeface="+mj-cs"/>
              </a:rPr>
              <a:t>mauvais</a:t>
            </a:r>
            <a:r>
              <a:rPr kumimoji="0" lang="en-US" sz="2800" b="1" i="0" u="none" strike="noStrike" kern="1200" cap="none" spc="0" normalizeH="0" baseline="0" noProof="0" dirty="0">
                <a:ln>
                  <a:noFill/>
                </a:ln>
                <a:solidFill>
                  <a:srgbClr val="002060"/>
                </a:solidFill>
                <a:effectLst/>
                <a:uLnTx/>
                <a:uFillTx/>
                <a:latin typeface="+mn-lt"/>
                <a:ea typeface="ＭＳ Ｐゴシック" pitchFamily="-109" charset="-128"/>
                <a:cs typeface="+mj-cs"/>
              </a:rPr>
              <a:t> </a:t>
            </a:r>
            <a:r>
              <a:rPr kumimoji="0" lang="en-US" sz="2800" b="1" i="0" u="none" strike="noStrike" kern="1200" cap="none" spc="0" normalizeH="0" baseline="0" noProof="0" dirty="0" err="1">
                <a:ln>
                  <a:noFill/>
                </a:ln>
                <a:solidFill>
                  <a:srgbClr val="002060"/>
                </a:solidFill>
                <a:effectLst/>
                <a:uLnTx/>
                <a:uFillTx/>
                <a:latin typeface="+mn-lt"/>
                <a:ea typeface="ＭＳ Ｐゴシック" pitchFamily="-109" charset="-128"/>
                <a:cs typeface="+mj-cs"/>
              </a:rPr>
              <a:t>ou</a:t>
            </a:r>
            <a:r>
              <a:rPr kumimoji="0" lang="en-US" sz="2800" b="1" i="0" u="none" strike="noStrike" kern="1200" cap="none" spc="0" normalizeH="0" baseline="0" noProof="0" dirty="0">
                <a:ln>
                  <a:noFill/>
                </a:ln>
                <a:solidFill>
                  <a:srgbClr val="002060"/>
                </a:solidFill>
                <a:effectLst/>
                <a:uLnTx/>
                <a:uFillTx/>
                <a:latin typeface="+mn-lt"/>
                <a:ea typeface="ＭＳ Ｐゴシック" pitchFamily="-109" charset="-128"/>
                <a:cs typeface="+mj-cs"/>
              </a:rPr>
              <a:t> laid ? ...et </a:t>
            </a:r>
            <a:r>
              <a:rPr kumimoji="0" lang="en-US" sz="2800" b="1" i="0" u="none" strike="noStrike" kern="1200" cap="none" spc="0" normalizeH="0" baseline="0" noProof="0" dirty="0" err="1">
                <a:ln>
                  <a:noFill/>
                </a:ln>
                <a:solidFill>
                  <a:srgbClr val="002060"/>
                </a:solidFill>
                <a:effectLst/>
                <a:uLnTx/>
                <a:uFillTx/>
                <a:latin typeface="+mn-lt"/>
                <a:ea typeface="ＭＳ Ｐゴシック" pitchFamily="-109" charset="-128"/>
                <a:cs typeface="+mj-cs"/>
              </a:rPr>
              <a:t>pourquoi</a:t>
            </a:r>
            <a:r>
              <a:rPr kumimoji="0" lang="en-US" sz="2800" b="1" i="0" u="none" strike="noStrike" kern="1200" cap="none" spc="0" normalizeH="0" baseline="0" noProof="0" dirty="0">
                <a:ln>
                  <a:noFill/>
                </a:ln>
                <a:solidFill>
                  <a:srgbClr val="002060"/>
                </a:solidFill>
                <a:effectLst/>
                <a:uLnTx/>
                <a:uFillTx/>
                <a:latin typeface="+mn-lt"/>
                <a:ea typeface="ＭＳ Ｐゴシック" pitchFamily="-109" charset="-128"/>
                <a:cs typeface="+mj-cs"/>
              </a:rPr>
              <a:t> ?</a:t>
            </a:r>
          </a:p>
        </p:txBody>
      </p:sp>
      <p:sp>
        <p:nvSpPr>
          <p:cNvPr id="63491" name="Rectangle 3" descr="4. Augmentation du revenu des ménages grâce à un accès élargi au crédit et à la formation&#10;&#10;Augmentation du revenu et de l'épargne des ménages&#10;&#10;Accès élargi des ménages au crédit&#10;&#10;5. Niveau de vie satisfaisant pour les ménages bénéficiaires cibles.&#10;&#10;Amélioration du niveau de vie des ménages bénéficiaires cibles &#10;&#10;6. Former le personnel du ministère aux méthodes d'analyse des politiques&#10;&#10;Amélioration des connaissances du personnel du ministère en matière de méthodes d'analyse politique &#10;"/>
          <p:cNvSpPr>
            <a:spLocks noGrp="1" noChangeArrowheads="1"/>
          </p:cNvSpPr>
          <p:nvPr>
            <p:ph idx="1"/>
          </p:nvPr>
        </p:nvSpPr>
        <p:spPr>
          <a:xfrm>
            <a:off x="494488" y="1752286"/>
            <a:ext cx="11291112" cy="4364034"/>
          </a:xfrm>
        </p:spPr>
        <p:txBody>
          <a:bodyPr>
            <a:normAutofit/>
          </a:bodyPr>
          <a:lstStyle/>
          <a:p>
            <a:pPr marL="514350" indent="-514350">
              <a:lnSpc>
                <a:spcPct val="110000"/>
              </a:lnSpc>
              <a:spcBef>
                <a:spcPct val="0"/>
              </a:spcBef>
              <a:spcAft>
                <a:spcPts val="600"/>
              </a:spcAft>
              <a:buFont typeface="+mj-lt"/>
              <a:buAutoNum type="arabicPeriod" startAt="4"/>
            </a:pPr>
            <a:r>
              <a:rPr lang="en-US" altLang="en-US" sz="2600" dirty="0"/>
              <a:t>Augmentation du </a:t>
            </a:r>
            <a:r>
              <a:rPr lang="en-US" altLang="en-US" sz="2600" dirty="0" err="1"/>
              <a:t>revenu</a:t>
            </a:r>
            <a:r>
              <a:rPr lang="en-US" altLang="en-US" sz="2600" dirty="0"/>
              <a:t> des ménages grâce </a:t>
            </a:r>
            <a:r>
              <a:rPr lang="en-US" altLang="en-US" sz="2600" dirty="0" err="1"/>
              <a:t>à</a:t>
            </a:r>
            <a:r>
              <a:rPr lang="en-US" altLang="en-US" sz="2600" dirty="0"/>
              <a:t> un </a:t>
            </a:r>
            <a:r>
              <a:rPr lang="en-US" altLang="en-US" sz="2600" dirty="0" err="1"/>
              <a:t>accès</a:t>
            </a:r>
            <a:r>
              <a:rPr lang="en-US" altLang="en-US" sz="2600" dirty="0"/>
              <a:t> </a:t>
            </a:r>
            <a:r>
              <a:rPr lang="en-US" altLang="en-US" sz="2600" dirty="0" err="1"/>
              <a:t>élargi</a:t>
            </a:r>
            <a:r>
              <a:rPr lang="en-US" altLang="en-US" sz="2600" dirty="0"/>
              <a:t> au </a:t>
            </a:r>
            <a:r>
              <a:rPr lang="en-US" altLang="en-US" sz="2600" dirty="0" err="1"/>
              <a:t>crédit</a:t>
            </a:r>
            <a:r>
              <a:rPr lang="en-US" altLang="en-US" sz="2600" dirty="0"/>
              <a:t> et </a:t>
            </a:r>
            <a:r>
              <a:rPr lang="en-US" altLang="en-US" sz="2600" dirty="0" err="1"/>
              <a:t>à</a:t>
            </a:r>
            <a:r>
              <a:rPr lang="en-US" altLang="en-US" sz="2600" dirty="0"/>
              <a:t> la formation</a:t>
            </a:r>
          </a:p>
          <a:p>
            <a:pPr lvl="1">
              <a:lnSpc>
                <a:spcPct val="110000"/>
              </a:lnSpc>
              <a:spcBef>
                <a:spcPts val="0"/>
              </a:spcBef>
            </a:pPr>
            <a:r>
              <a:rPr lang="en-US" altLang="en-US" sz="2600" dirty="0">
                <a:solidFill>
                  <a:schemeClr val="accent6">
                    <a:lumMod val="50000"/>
                  </a:schemeClr>
                </a:solidFill>
              </a:rPr>
              <a:t>Augmentation du </a:t>
            </a:r>
            <a:r>
              <a:rPr lang="en-US" altLang="en-US" sz="2600" dirty="0" err="1">
                <a:solidFill>
                  <a:schemeClr val="accent6">
                    <a:lumMod val="50000"/>
                  </a:schemeClr>
                </a:solidFill>
              </a:rPr>
              <a:t>revenu</a:t>
            </a:r>
            <a:r>
              <a:rPr lang="en-US" altLang="en-US" sz="2600" dirty="0">
                <a:solidFill>
                  <a:schemeClr val="accent6">
                    <a:lumMod val="50000"/>
                  </a:schemeClr>
                </a:solidFill>
              </a:rPr>
              <a:t> et de </a:t>
            </a:r>
            <a:r>
              <a:rPr lang="en-US" altLang="en-US" sz="2600" dirty="0" err="1">
                <a:solidFill>
                  <a:schemeClr val="accent6">
                    <a:lumMod val="50000"/>
                  </a:schemeClr>
                </a:solidFill>
              </a:rPr>
              <a:t>l'épargne</a:t>
            </a:r>
            <a:r>
              <a:rPr lang="en-US" altLang="en-US" sz="2600" dirty="0">
                <a:solidFill>
                  <a:schemeClr val="accent6">
                    <a:lumMod val="50000"/>
                  </a:schemeClr>
                </a:solidFill>
              </a:rPr>
              <a:t> des ménages</a:t>
            </a:r>
          </a:p>
          <a:p>
            <a:pPr lvl="1">
              <a:lnSpc>
                <a:spcPct val="110000"/>
              </a:lnSpc>
              <a:spcBef>
                <a:spcPts val="0"/>
              </a:spcBef>
            </a:pPr>
            <a:r>
              <a:rPr lang="en-US" altLang="en-US" sz="2600" dirty="0" err="1">
                <a:solidFill>
                  <a:schemeClr val="accent6">
                    <a:lumMod val="50000"/>
                  </a:schemeClr>
                </a:solidFill>
              </a:rPr>
              <a:t>Accès</a:t>
            </a:r>
            <a:r>
              <a:rPr lang="en-US" altLang="en-US" sz="2600" dirty="0">
                <a:solidFill>
                  <a:schemeClr val="accent6">
                    <a:lumMod val="50000"/>
                  </a:schemeClr>
                </a:solidFill>
              </a:rPr>
              <a:t> </a:t>
            </a:r>
            <a:r>
              <a:rPr lang="en-US" altLang="en-US" sz="2600" dirty="0" err="1">
                <a:solidFill>
                  <a:schemeClr val="accent6">
                    <a:lumMod val="50000"/>
                  </a:schemeClr>
                </a:solidFill>
              </a:rPr>
              <a:t>élargi</a:t>
            </a:r>
            <a:r>
              <a:rPr lang="en-US" altLang="en-US" sz="2600" dirty="0">
                <a:solidFill>
                  <a:schemeClr val="accent6">
                    <a:lumMod val="50000"/>
                  </a:schemeClr>
                </a:solidFill>
              </a:rPr>
              <a:t> des ménages au </a:t>
            </a:r>
            <a:r>
              <a:rPr lang="en-US" altLang="en-US" sz="2600" dirty="0" err="1">
                <a:solidFill>
                  <a:schemeClr val="accent6">
                    <a:lumMod val="50000"/>
                  </a:schemeClr>
                </a:solidFill>
              </a:rPr>
              <a:t>crédit</a:t>
            </a:r>
            <a:endParaRPr lang="en-US" altLang="en-US" sz="3200" dirty="0"/>
          </a:p>
          <a:p>
            <a:pPr marL="514350" indent="-514350">
              <a:spcBef>
                <a:spcPct val="0"/>
              </a:spcBef>
              <a:spcAft>
                <a:spcPts val="600"/>
              </a:spcAft>
              <a:buFont typeface="+mj-lt"/>
              <a:buAutoNum type="arabicPeriod" startAt="4"/>
            </a:pPr>
            <a:r>
              <a:rPr lang="en-US" dirty="0" err="1"/>
              <a:t>Niveau</a:t>
            </a:r>
            <a:r>
              <a:rPr lang="en-US" dirty="0"/>
              <a:t> de vie </a:t>
            </a:r>
            <a:r>
              <a:rPr lang="en-US" dirty="0" err="1"/>
              <a:t>satisfaisant</a:t>
            </a:r>
            <a:r>
              <a:rPr lang="en-US" dirty="0"/>
              <a:t> pour les ménages </a:t>
            </a:r>
            <a:r>
              <a:rPr lang="en-US" dirty="0" err="1"/>
              <a:t>bénéficiaires</a:t>
            </a:r>
            <a:r>
              <a:rPr lang="en-US" dirty="0"/>
              <a:t> </a:t>
            </a:r>
            <a:r>
              <a:rPr lang="en-US" dirty="0" err="1"/>
              <a:t>cibles</a:t>
            </a:r>
            <a:r>
              <a:rPr lang="en-US" dirty="0"/>
              <a:t>.</a:t>
            </a:r>
          </a:p>
          <a:p>
            <a:pPr lvl="1">
              <a:lnSpc>
                <a:spcPct val="120000"/>
              </a:lnSpc>
              <a:spcBef>
                <a:spcPts val="0"/>
              </a:spcBef>
            </a:pPr>
            <a:r>
              <a:rPr lang="en-US" sz="2600" dirty="0" err="1">
                <a:solidFill>
                  <a:schemeClr val="accent6">
                    <a:lumMod val="50000"/>
                  </a:schemeClr>
                </a:solidFill>
              </a:rPr>
              <a:t>Amélioration</a:t>
            </a:r>
            <a:r>
              <a:rPr lang="en-US" sz="2600" dirty="0">
                <a:solidFill>
                  <a:schemeClr val="accent6">
                    <a:lumMod val="50000"/>
                  </a:schemeClr>
                </a:solidFill>
              </a:rPr>
              <a:t> du </a:t>
            </a:r>
            <a:r>
              <a:rPr lang="en-US" sz="2600" dirty="0" err="1">
                <a:solidFill>
                  <a:schemeClr val="accent6">
                    <a:lumMod val="50000"/>
                  </a:schemeClr>
                </a:solidFill>
              </a:rPr>
              <a:t>niveau</a:t>
            </a:r>
            <a:r>
              <a:rPr lang="en-US" sz="2600" dirty="0">
                <a:solidFill>
                  <a:schemeClr val="accent6">
                    <a:lumMod val="50000"/>
                  </a:schemeClr>
                </a:solidFill>
              </a:rPr>
              <a:t> de vie des ménages </a:t>
            </a:r>
            <a:r>
              <a:rPr lang="en-US" sz="2600" dirty="0" err="1">
                <a:solidFill>
                  <a:schemeClr val="accent6">
                    <a:lumMod val="50000"/>
                  </a:schemeClr>
                </a:solidFill>
              </a:rPr>
              <a:t>bénéficiaires</a:t>
            </a:r>
            <a:r>
              <a:rPr lang="en-US" sz="2600" dirty="0">
                <a:solidFill>
                  <a:schemeClr val="accent6">
                    <a:lumMod val="50000"/>
                  </a:schemeClr>
                </a:solidFill>
              </a:rPr>
              <a:t> </a:t>
            </a:r>
            <a:r>
              <a:rPr lang="en-US" sz="2600" dirty="0" err="1">
                <a:solidFill>
                  <a:schemeClr val="accent6">
                    <a:lumMod val="50000"/>
                  </a:schemeClr>
                </a:solidFill>
              </a:rPr>
              <a:t>cibles</a:t>
            </a:r>
            <a:r>
              <a:rPr lang="en-US" sz="2600" dirty="0">
                <a:solidFill>
                  <a:schemeClr val="accent6">
                    <a:lumMod val="50000"/>
                  </a:schemeClr>
                </a:solidFill>
              </a:rPr>
              <a:t> </a:t>
            </a:r>
            <a:endParaRPr lang="en-US" dirty="0"/>
          </a:p>
          <a:p>
            <a:pPr marL="514350" indent="-514350">
              <a:spcBef>
                <a:spcPct val="0"/>
              </a:spcBef>
              <a:spcAft>
                <a:spcPts val="600"/>
              </a:spcAft>
              <a:buFont typeface="+mj-lt"/>
              <a:buAutoNum type="arabicPeriod" startAt="4"/>
            </a:pPr>
            <a:r>
              <a:rPr lang="en-US" dirty="0"/>
              <a:t>Former le personnel du </a:t>
            </a:r>
            <a:r>
              <a:rPr lang="en-US" dirty="0" err="1"/>
              <a:t>ministère</a:t>
            </a:r>
            <a:r>
              <a:rPr lang="en-US" dirty="0"/>
              <a:t> aux </a:t>
            </a:r>
            <a:r>
              <a:rPr lang="en-US" dirty="0" err="1"/>
              <a:t>méthodes</a:t>
            </a:r>
            <a:r>
              <a:rPr lang="en-US" dirty="0"/>
              <a:t> </a:t>
            </a:r>
            <a:r>
              <a:rPr lang="en-US" dirty="0" err="1"/>
              <a:t>d'analyse</a:t>
            </a:r>
            <a:r>
              <a:rPr lang="en-US" dirty="0"/>
              <a:t> des politiques</a:t>
            </a:r>
          </a:p>
          <a:p>
            <a:pPr lvl="1">
              <a:spcBef>
                <a:spcPct val="0"/>
              </a:spcBef>
              <a:spcAft>
                <a:spcPts val="600"/>
              </a:spcAft>
            </a:pPr>
            <a:r>
              <a:rPr lang="en-US" sz="2600" dirty="0" err="1">
                <a:solidFill>
                  <a:schemeClr val="accent6">
                    <a:lumMod val="50000"/>
                  </a:schemeClr>
                </a:solidFill>
              </a:rPr>
              <a:t>Amélioration</a:t>
            </a:r>
            <a:r>
              <a:rPr lang="en-US" sz="2600" dirty="0">
                <a:solidFill>
                  <a:schemeClr val="accent6">
                    <a:lumMod val="50000"/>
                  </a:schemeClr>
                </a:solidFill>
              </a:rPr>
              <a:t> des </a:t>
            </a:r>
            <a:r>
              <a:rPr lang="en-US" sz="2600" dirty="0" err="1">
                <a:solidFill>
                  <a:schemeClr val="accent6">
                    <a:lumMod val="50000"/>
                  </a:schemeClr>
                </a:solidFill>
              </a:rPr>
              <a:t>connaissances</a:t>
            </a:r>
            <a:r>
              <a:rPr lang="en-US" sz="2600" dirty="0">
                <a:solidFill>
                  <a:schemeClr val="accent6">
                    <a:lumMod val="50000"/>
                  </a:schemeClr>
                </a:solidFill>
              </a:rPr>
              <a:t> du personnel du </a:t>
            </a:r>
            <a:r>
              <a:rPr lang="en-US" sz="2600" dirty="0" err="1">
                <a:solidFill>
                  <a:schemeClr val="accent6">
                    <a:lumMod val="50000"/>
                  </a:schemeClr>
                </a:solidFill>
              </a:rPr>
              <a:t>ministère</a:t>
            </a:r>
            <a:r>
              <a:rPr lang="en-US" sz="2600" dirty="0">
                <a:solidFill>
                  <a:schemeClr val="accent6">
                    <a:lumMod val="50000"/>
                  </a:schemeClr>
                </a:solidFill>
              </a:rPr>
              <a:t> </a:t>
            </a:r>
            <a:r>
              <a:rPr lang="en-US" sz="2600" dirty="0" err="1">
                <a:solidFill>
                  <a:schemeClr val="accent6">
                    <a:lumMod val="50000"/>
                  </a:schemeClr>
                </a:solidFill>
              </a:rPr>
              <a:t>en</a:t>
            </a:r>
            <a:r>
              <a:rPr lang="en-US" sz="2600" dirty="0">
                <a:solidFill>
                  <a:schemeClr val="accent6">
                    <a:lumMod val="50000"/>
                  </a:schemeClr>
                </a:solidFill>
              </a:rPr>
              <a:t> matière de </a:t>
            </a:r>
            <a:r>
              <a:rPr lang="en-US" sz="2600" dirty="0" err="1">
                <a:solidFill>
                  <a:schemeClr val="accent6">
                    <a:lumMod val="50000"/>
                  </a:schemeClr>
                </a:solidFill>
              </a:rPr>
              <a:t>méthodes</a:t>
            </a:r>
            <a:r>
              <a:rPr lang="en-US" sz="2600" dirty="0">
                <a:solidFill>
                  <a:schemeClr val="accent6">
                    <a:lumMod val="50000"/>
                  </a:schemeClr>
                </a:solidFill>
              </a:rPr>
              <a:t> </a:t>
            </a:r>
            <a:r>
              <a:rPr lang="en-US" sz="2600" dirty="0" err="1">
                <a:solidFill>
                  <a:schemeClr val="accent6">
                    <a:lumMod val="50000"/>
                  </a:schemeClr>
                </a:solidFill>
              </a:rPr>
              <a:t>d'analyse</a:t>
            </a:r>
            <a:r>
              <a:rPr lang="en-US" sz="2600" dirty="0">
                <a:solidFill>
                  <a:schemeClr val="accent6">
                    <a:lumMod val="50000"/>
                  </a:schemeClr>
                </a:solidFill>
              </a:rPr>
              <a:t> politique </a:t>
            </a:r>
            <a:endParaRPr lang="en-US" sz="2600" dirty="0"/>
          </a:p>
        </p:txBody>
      </p:sp>
      <p:sp>
        <p:nvSpPr>
          <p:cNvPr id="5" name="Footer Placeholder 2">
            <a:extLst>
              <a:ext uri="{FF2B5EF4-FFF2-40B4-BE49-F238E27FC236}">
                <a16:creationId xmlns:a16="http://schemas.microsoft.com/office/drawing/2014/main" id="{B8EA79C9-3090-479D-A041-5482979F5867}"/>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821995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animEffect transition="in" filter="barn(inVertical)">
                                      <p:cBhvr>
                                        <p:cTn id="11" dur="500"/>
                                        <p:tgtEl>
                                          <p:spTgt spid="63491">
                                            <p:txEl>
                                              <p:pRg st="1" end="1"/>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63491">
                                            <p:txEl>
                                              <p:pRg st="2" end="2"/>
                                            </p:txEl>
                                          </p:spTgt>
                                        </p:tgtEl>
                                        <p:attrNameLst>
                                          <p:attrName>style.visibility</p:attrName>
                                        </p:attrNameLst>
                                      </p:cBhvr>
                                      <p:to>
                                        <p:strVal val="visible"/>
                                      </p:to>
                                    </p:set>
                                    <p:animEffect transition="in" filter="barn(inVertical)">
                                      <p:cBhvr>
                                        <p:cTn id="14" dur="500"/>
                                        <p:tgtEl>
                                          <p:spTgt spid="6349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animEffect transition="in" filter="wipe(down)">
                                      <p:cBhvr>
                                        <p:cTn id="23" dur="500"/>
                                        <p:tgtEl>
                                          <p:spTgt spid="634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3491">
                                            <p:txEl>
                                              <p:pRg st="6" end="6"/>
                                            </p:txEl>
                                          </p:spTgt>
                                        </p:tgtEl>
                                        <p:attrNameLst>
                                          <p:attrName>style.visibility</p:attrName>
                                        </p:attrNameLst>
                                      </p:cBhvr>
                                      <p:to>
                                        <p:strVal val="visible"/>
                                      </p:to>
                                    </p:set>
                                    <p:animEffect transition="in" filter="wipe(down)">
                                      <p:cBhvr>
                                        <p:cTn id="32" dur="500"/>
                                        <p:tgtEl>
                                          <p:spTgt spid="6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65543" name="Rectangle 2" descr="Exercice 1 : Déclaration de résultats (suite)"/>
          <p:cNvSpPr txBox="1">
            <a:spLocks noGrp="1" noChangeArrowheads="1"/>
          </p:cNvSpPr>
          <p:nvPr>
            <p:ph type="title" idx="4294967295"/>
          </p:nvPr>
        </p:nvSpPr>
        <p:spPr bwMode="auto">
          <a:xfrm>
            <a:off x="580770" y="86102"/>
            <a:ext cx="11714205"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1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Déclaration</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(suite)</a:t>
            </a:r>
          </a:p>
        </p:txBody>
      </p:sp>
      <p:sp>
        <p:nvSpPr>
          <p:cNvPr id="1479682" name="Rectangle 2" descr="Bon, mauvais ou laid ? ...et pourquoi?"/>
          <p:cNvSpPr>
            <a:spLocks noChangeArrowheads="1"/>
          </p:cNvSpPr>
          <p:nvPr/>
        </p:nvSpPr>
        <p:spPr>
          <a:xfrm>
            <a:off x="580770" y="1018152"/>
            <a:ext cx="9299830" cy="927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ＭＳ Ｐゴシック" pitchFamily="-109" charset="-128"/>
                <a:cs typeface="+mj-cs"/>
              </a:rPr>
              <a:t>Bon, </a:t>
            </a:r>
            <a:r>
              <a:rPr kumimoji="0" lang="en-US" sz="3200" b="1" i="0" u="none" strike="noStrike" kern="1200" cap="none" spc="0" normalizeH="0" baseline="0" noProof="0" dirty="0" err="1">
                <a:ln>
                  <a:noFill/>
                </a:ln>
                <a:solidFill>
                  <a:srgbClr val="002060"/>
                </a:solidFill>
                <a:effectLst/>
                <a:uLnTx/>
                <a:uFillTx/>
                <a:latin typeface="+mn-lt"/>
                <a:ea typeface="ＭＳ Ｐゴシック" pitchFamily="-109" charset="-128"/>
                <a:cs typeface="+mj-cs"/>
              </a:rPr>
              <a:t>mauvais</a:t>
            </a:r>
            <a:r>
              <a:rPr kumimoji="0" lang="en-US" sz="3200" b="1" i="0" u="none" strike="noStrike" kern="1200" cap="none" spc="0" normalizeH="0" baseline="0" noProof="0" dirty="0">
                <a:ln>
                  <a:noFill/>
                </a:ln>
                <a:solidFill>
                  <a:srgbClr val="002060"/>
                </a:solidFill>
                <a:effectLst/>
                <a:uLnTx/>
                <a:uFillTx/>
                <a:latin typeface="+mn-lt"/>
                <a:ea typeface="ＭＳ Ｐゴシック" pitchFamily="-109" charset="-128"/>
                <a:cs typeface="+mj-cs"/>
              </a:rPr>
              <a:t> </a:t>
            </a:r>
            <a:r>
              <a:rPr kumimoji="0" lang="en-US" sz="3200" b="1" i="0" u="none" strike="noStrike" kern="1200" cap="none" spc="0" normalizeH="0" baseline="0" noProof="0" dirty="0" err="1">
                <a:ln>
                  <a:noFill/>
                </a:ln>
                <a:solidFill>
                  <a:srgbClr val="002060"/>
                </a:solidFill>
                <a:effectLst/>
                <a:uLnTx/>
                <a:uFillTx/>
                <a:latin typeface="+mn-lt"/>
                <a:ea typeface="ＭＳ Ｐゴシック" pitchFamily="-109" charset="-128"/>
                <a:cs typeface="+mj-cs"/>
              </a:rPr>
              <a:t>ou</a:t>
            </a:r>
            <a:r>
              <a:rPr kumimoji="0" lang="en-US" sz="3200" b="1" i="0" u="none" strike="noStrike" kern="1200" cap="none" spc="0" normalizeH="0" baseline="0" noProof="0" dirty="0">
                <a:ln>
                  <a:noFill/>
                </a:ln>
                <a:solidFill>
                  <a:srgbClr val="002060"/>
                </a:solidFill>
                <a:effectLst/>
                <a:uLnTx/>
                <a:uFillTx/>
                <a:latin typeface="+mn-lt"/>
                <a:ea typeface="ＭＳ Ｐゴシック" pitchFamily="-109" charset="-128"/>
                <a:cs typeface="+mj-cs"/>
              </a:rPr>
              <a:t> laid ? ...et </a:t>
            </a:r>
            <a:r>
              <a:rPr kumimoji="0" lang="en-US" sz="3200" b="1" i="0" u="none" strike="noStrike" kern="1200" cap="none" spc="0" normalizeH="0" baseline="0" noProof="0" dirty="0" err="1">
                <a:ln>
                  <a:noFill/>
                </a:ln>
                <a:solidFill>
                  <a:srgbClr val="002060"/>
                </a:solidFill>
                <a:effectLst/>
                <a:uLnTx/>
                <a:uFillTx/>
                <a:latin typeface="+mn-lt"/>
                <a:ea typeface="ＭＳ Ｐゴシック" pitchFamily="-109" charset="-128"/>
                <a:cs typeface="+mj-cs"/>
              </a:rPr>
              <a:t>pourquoi</a:t>
            </a:r>
            <a:r>
              <a:rPr kumimoji="0" lang="en-US" sz="3200" b="1" i="0" u="none" strike="noStrike" kern="1200" cap="none" spc="0" normalizeH="0" baseline="0" noProof="0" dirty="0">
                <a:ln>
                  <a:noFill/>
                </a:ln>
                <a:solidFill>
                  <a:srgbClr val="002060"/>
                </a:solidFill>
                <a:effectLst/>
                <a:uLnTx/>
                <a:uFillTx/>
                <a:latin typeface="+mn-lt"/>
                <a:ea typeface="ＭＳ Ｐゴシック" pitchFamily="-109" charset="-128"/>
                <a:cs typeface="+mj-cs"/>
              </a:rPr>
              <a:t> ?</a:t>
            </a:r>
          </a:p>
        </p:txBody>
      </p:sp>
      <p:sp>
        <p:nvSpPr>
          <p:cNvPr id="93187" name="Rectangle 3" descr="7. Capacité accrue des associations locales de lutte contre le travail des enfants à gérer des programmes de prévention du travail des enfants et à plaider pour le renforcement des lois sur le travail des enfants. &#10;&#10;Renforcement de la capacité des associations locales de lutte contre le travail des enfants à gérer des programmes de prévention du travail des enfants. &#10;&#10;Renforcement de la capacité des associations locales de lutte contre le travail des enfants à plaider pour le renforcement des lois sur le travail des enfants. &#10;&#10;8. Augmentation de la fréquentation scolaire des bénéficiaires cibles&#10;"/>
          <p:cNvSpPr>
            <a:spLocks noGrp="1" noChangeArrowheads="1"/>
          </p:cNvSpPr>
          <p:nvPr>
            <p:ph idx="1"/>
          </p:nvPr>
        </p:nvSpPr>
        <p:spPr>
          <a:xfrm>
            <a:off x="766118" y="1965961"/>
            <a:ext cx="10826441" cy="3873887"/>
          </a:xfrm>
        </p:spPr>
        <p:txBody>
          <a:bodyPr>
            <a:normAutofit fontScale="77500" lnSpcReduction="20000"/>
          </a:bodyPr>
          <a:lstStyle/>
          <a:p>
            <a:pPr marL="514350" indent="-514350">
              <a:lnSpc>
                <a:spcPct val="110000"/>
              </a:lnSpc>
              <a:spcAft>
                <a:spcPct val="50000"/>
              </a:spcAft>
              <a:buFont typeface="+mj-lt"/>
              <a:buAutoNum type="arabicPeriod" startAt="7"/>
              <a:defRPr/>
            </a:pPr>
            <a:r>
              <a:rPr lang="en-US" sz="3200" dirty="0" err="1"/>
              <a:t>Capacité</a:t>
            </a:r>
            <a:r>
              <a:rPr lang="en-US" sz="3200" dirty="0"/>
              <a:t> accrue des associations locales de </a:t>
            </a:r>
            <a:r>
              <a:rPr lang="en-US" sz="3200" dirty="0" err="1"/>
              <a:t>lutte</a:t>
            </a:r>
            <a:r>
              <a:rPr lang="en-US" sz="3200" dirty="0"/>
              <a:t> </a:t>
            </a:r>
            <a:r>
              <a:rPr lang="en-US" sz="3200" dirty="0" err="1"/>
              <a:t>contre</a:t>
            </a:r>
            <a:r>
              <a:rPr lang="en-US" sz="3200" dirty="0"/>
              <a:t> le travail des enfants </a:t>
            </a:r>
            <a:r>
              <a:rPr lang="en-US" sz="3200" dirty="0" err="1"/>
              <a:t>à</a:t>
            </a:r>
            <a:r>
              <a:rPr lang="en-US" sz="3200" dirty="0"/>
              <a:t> </a:t>
            </a:r>
            <a:r>
              <a:rPr lang="en-US" sz="3200" dirty="0" err="1"/>
              <a:t>gérer</a:t>
            </a:r>
            <a:r>
              <a:rPr lang="en-US" sz="3200" dirty="0"/>
              <a:t> des </a:t>
            </a:r>
            <a:r>
              <a:rPr lang="en-US" sz="3200" dirty="0" err="1"/>
              <a:t>programmes</a:t>
            </a:r>
            <a:r>
              <a:rPr lang="en-US" sz="3200" dirty="0"/>
              <a:t> de </a:t>
            </a:r>
            <a:r>
              <a:rPr lang="en-US" sz="3200" dirty="0" err="1"/>
              <a:t>prévention</a:t>
            </a:r>
            <a:r>
              <a:rPr lang="en-US" sz="3200" dirty="0"/>
              <a:t> du travail des enfants et </a:t>
            </a:r>
            <a:r>
              <a:rPr lang="en-US" sz="3200" dirty="0" err="1"/>
              <a:t>à</a:t>
            </a:r>
            <a:r>
              <a:rPr lang="en-US" sz="3200" dirty="0"/>
              <a:t> </a:t>
            </a:r>
            <a:r>
              <a:rPr lang="en-US" sz="3200" dirty="0" err="1"/>
              <a:t>plaider</a:t>
            </a:r>
            <a:r>
              <a:rPr lang="en-US" sz="3200" dirty="0"/>
              <a:t> pour le </a:t>
            </a:r>
            <a:r>
              <a:rPr lang="en-US" sz="3200" dirty="0" err="1"/>
              <a:t>renforcement</a:t>
            </a:r>
            <a:r>
              <a:rPr lang="en-US" sz="3200" dirty="0"/>
              <a:t> des </a:t>
            </a:r>
            <a:r>
              <a:rPr lang="en-US" sz="3200" dirty="0" err="1"/>
              <a:t>lois</a:t>
            </a:r>
            <a:r>
              <a:rPr lang="en-US" sz="3200" dirty="0"/>
              <a:t> sur le travail des enfants. </a:t>
            </a:r>
          </a:p>
          <a:p>
            <a:pPr lvl="1">
              <a:lnSpc>
                <a:spcPct val="120000"/>
              </a:lnSpc>
              <a:spcBef>
                <a:spcPts val="0"/>
              </a:spcBef>
              <a:spcAft>
                <a:spcPct val="50000"/>
              </a:spcAft>
              <a:defRPr/>
            </a:pPr>
            <a:r>
              <a:rPr lang="en-US" sz="3100" dirty="0" err="1">
                <a:solidFill>
                  <a:schemeClr val="accent6">
                    <a:lumMod val="50000"/>
                  </a:schemeClr>
                </a:solidFill>
              </a:rPr>
              <a:t>Renforcement</a:t>
            </a:r>
            <a:r>
              <a:rPr lang="en-US" sz="3100" dirty="0">
                <a:solidFill>
                  <a:schemeClr val="accent6">
                    <a:lumMod val="50000"/>
                  </a:schemeClr>
                </a:solidFill>
              </a:rPr>
              <a:t> de la </a:t>
            </a:r>
            <a:r>
              <a:rPr lang="en-US" sz="3100" dirty="0" err="1">
                <a:solidFill>
                  <a:schemeClr val="accent6">
                    <a:lumMod val="50000"/>
                  </a:schemeClr>
                </a:solidFill>
              </a:rPr>
              <a:t>capacité</a:t>
            </a:r>
            <a:r>
              <a:rPr lang="en-US" sz="3100" dirty="0">
                <a:solidFill>
                  <a:schemeClr val="accent6">
                    <a:lumMod val="50000"/>
                  </a:schemeClr>
                </a:solidFill>
              </a:rPr>
              <a:t> des associations locales de </a:t>
            </a:r>
            <a:r>
              <a:rPr lang="en-US" sz="3100" dirty="0" err="1">
                <a:solidFill>
                  <a:schemeClr val="accent6">
                    <a:lumMod val="50000"/>
                  </a:schemeClr>
                </a:solidFill>
              </a:rPr>
              <a:t>lutte</a:t>
            </a:r>
            <a:r>
              <a:rPr lang="en-US" sz="3100" dirty="0">
                <a:solidFill>
                  <a:schemeClr val="accent6">
                    <a:lumMod val="50000"/>
                  </a:schemeClr>
                </a:solidFill>
              </a:rPr>
              <a:t> </a:t>
            </a:r>
            <a:r>
              <a:rPr lang="en-US" sz="3100" dirty="0" err="1">
                <a:solidFill>
                  <a:schemeClr val="accent6">
                    <a:lumMod val="50000"/>
                  </a:schemeClr>
                </a:solidFill>
              </a:rPr>
              <a:t>contre</a:t>
            </a:r>
            <a:r>
              <a:rPr lang="en-US" sz="3100" dirty="0">
                <a:solidFill>
                  <a:schemeClr val="accent6">
                    <a:lumMod val="50000"/>
                  </a:schemeClr>
                </a:solidFill>
              </a:rPr>
              <a:t> le travail des enfants </a:t>
            </a:r>
            <a:r>
              <a:rPr lang="en-US" sz="3100" dirty="0" err="1">
                <a:solidFill>
                  <a:schemeClr val="accent6">
                    <a:lumMod val="50000"/>
                  </a:schemeClr>
                </a:solidFill>
              </a:rPr>
              <a:t>à</a:t>
            </a:r>
            <a:r>
              <a:rPr lang="en-US" sz="3100" dirty="0">
                <a:solidFill>
                  <a:schemeClr val="accent6">
                    <a:lumMod val="50000"/>
                  </a:schemeClr>
                </a:solidFill>
              </a:rPr>
              <a:t> </a:t>
            </a:r>
            <a:r>
              <a:rPr lang="en-US" sz="3100" dirty="0" err="1">
                <a:solidFill>
                  <a:schemeClr val="accent6">
                    <a:lumMod val="50000"/>
                  </a:schemeClr>
                </a:solidFill>
              </a:rPr>
              <a:t>gérer</a:t>
            </a:r>
            <a:r>
              <a:rPr lang="en-US" sz="3100" dirty="0">
                <a:solidFill>
                  <a:schemeClr val="accent6">
                    <a:lumMod val="50000"/>
                  </a:schemeClr>
                </a:solidFill>
              </a:rPr>
              <a:t> des </a:t>
            </a:r>
            <a:r>
              <a:rPr lang="en-US" sz="3100" dirty="0" err="1">
                <a:solidFill>
                  <a:schemeClr val="accent6">
                    <a:lumMod val="50000"/>
                  </a:schemeClr>
                </a:solidFill>
              </a:rPr>
              <a:t>programmes</a:t>
            </a:r>
            <a:r>
              <a:rPr lang="en-US" sz="3100" dirty="0">
                <a:solidFill>
                  <a:schemeClr val="accent6">
                    <a:lumMod val="50000"/>
                  </a:schemeClr>
                </a:solidFill>
              </a:rPr>
              <a:t> de </a:t>
            </a:r>
            <a:r>
              <a:rPr lang="en-US" sz="3100" dirty="0" err="1">
                <a:solidFill>
                  <a:schemeClr val="accent6">
                    <a:lumMod val="50000"/>
                  </a:schemeClr>
                </a:solidFill>
              </a:rPr>
              <a:t>prévention</a:t>
            </a:r>
            <a:r>
              <a:rPr lang="en-US" sz="3100" dirty="0">
                <a:solidFill>
                  <a:schemeClr val="accent6">
                    <a:lumMod val="50000"/>
                  </a:schemeClr>
                </a:solidFill>
              </a:rPr>
              <a:t> du travail des enfants. </a:t>
            </a:r>
          </a:p>
          <a:p>
            <a:pPr lvl="1">
              <a:lnSpc>
                <a:spcPct val="120000"/>
              </a:lnSpc>
              <a:spcBef>
                <a:spcPts val="0"/>
              </a:spcBef>
              <a:spcAft>
                <a:spcPct val="50000"/>
              </a:spcAft>
              <a:defRPr/>
            </a:pPr>
            <a:r>
              <a:rPr lang="en-US" sz="3100" dirty="0" err="1">
                <a:solidFill>
                  <a:schemeClr val="accent6">
                    <a:lumMod val="50000"/>
                  </a:schemeClr>
                </a:solidFill>
              </a:rPr>
              <a:t>Renforcement</a:t>
            </a:r>
            <a:r>
              <a:rPr lang="en-US" sz="3100" dirty="0">
                <a:solidFill>
                  <a:schemeClr val="accent6">
                    <a:lumMod val="50000"/>
                  </a:schemeClr>
                </a:solidFill>
              </a:rPr>
              <a:t> de la </a:t>
            </a:r>
            <a:r>
              <a:rPr lang="en-US" sz="3100" dirty="0" err="1">
                <a:solidFill>
                  <a:schemeClr val="accent6">
                    <a:lumMod val="50000"/>
                  </a:schemeClr>
                </a:solidFill>
              </a:rPr>
              <a:t>capacité</a:t>
            </a:r>
            <a:r>
              <a:rPr lang="en-US" sz="3100" dirty="0">
                <a:solidFill>
                  <a:schemeClr val="accent6">
                    <a:lumMod val="50000"/>
                  </a:schemeClr>
                </a:solidFill>
              </a:rPr>
              <a:t> des associations locales de </a:t>
            </a:r>
            <a:r>
              <a:rPr lang="en-US" sz="3100" dirty="0" err="1">
                <a:solidFill>
                  <a:schemeClr val="accent6">
                    <a:lumMod val="50000"/>
                  </a:schemeClr>
                </a:solidFill>
              </a:rPr>
              <a:t>lutte</a:t>
            </a:r>
            <a:r>
              <a:rPr lang="en-US" sz="3100" dirty="0">
                <a:solidFill>
                  <a:schemeClr val="accent6">
                    <a:lumMod val="50000"/>
                  </a:schemeClr>
                </a:solidFill>
              </a:rPr>
              <a:t> </a:t>
            </a:r>
            <a:r>
              <a:rPr lang="en-US" sz="3100" dirty="0" err="1">
                <a:solidFill>
                  <a:schemeClr val="accent6">
                    <a:lumMod val="50000"/>
                  </a:schemeClr>
                </a:solidFill>
              </a:rPr>
              <a:t>contre</a:t>
            </a:r>
            <a:r>
              <a:rPr lang="en-US" sz="3100" dirty="0">
                <a:solidFill>
                  <a:schemeClr val="accent6">
                    <a:lumMod val="50000"/>
                  </a:schemeClr>
                </a:solidFill>
              </a:rPr>
              <a:t> le travail des enfants </a:t>
            </a:r>
            <a:r>
              <a:rPr lang="en-US" sz="3100" dirty="0" err="1">
                <a:solidFill>
                  <a:schemeClr val="accent6">
                    <a:lumMod val="50000"/>
                  </a:schemeClr>
                </a:solidFill>
              </a:rPr>
              <a:t>à</a:t>
            </a:r>
            <a:r>
              <a:rPr lang="en-US" sz="3100" dirty="0">
                <a:solidFill>
                  <a:schemeClr val="accent6">
                    <a:lumMod val="50000"/>
                  </a:schemeClr>
                </a:solidFill>
              </a:rPr>
              <a:t> </a:t>
            </a:r>
            <a:r>
              <a:rPr lang="en-US" sz="3100" dirty="0" err="1">
                <a:solidFill>
                  <a:schemeClr val="accent6">
                    <a:lumMod val="50000"/>
                  </a:schemeClr>
                </a:solidFill>
              </a:rPr>
              <a:t>plaider</a:t>
            </a:r>
            <a:r>
              <a:rPr lang="en-US" sz="3100" dirty="0">
                <a:solidFill>
                  <a:schemeClr val="accent6">
                    <a:lumMod val="50000"/>
                  </a:schemeClr>
                </a:solidFill>
              </a:rPr>
              <a:t> pour le </a:t>
            </a:r>
            <a:r>
              <a:rPr lang="en-US" sz="3100" dirty="0" err="1">
                <a:solidFill>
                  <a:schemeClr val="accent6">
                    <a:lumMod val="50000"/>
                  </a:schemeClr>
                </a:solidFill>
              </a:rPr>
              <a:t>renforcement</a:t>
            </a:r>
            <a:r>
              <a:rPr lang="en-US" sz="3100" dirty="0">
                <a:solidFill>
                  <a:schemeClr val="accent6">
                    <a:lumMod val="50000"/>
                  </a:schemeClr>
                </a:solidFill>
              </a:rPr>
              <a:t> des </a:t>
            </a:r>
            <a:r>
              <a:rPr lang="en-US" sz="3100" dirty="0" err="1">
                <a:solidFill>
                  <a:schemeClr val="accent6">
                    <a:lumMod val="50000"/>
                  </a:schemeClr>
                </a:solidFill>
              </a:rPr>
              <a:t>lois</a:t>
            </a:r>
            <a:r>
              <a:rPr lang="en-US" sz="3100" dirty="0">
                <a:solidFill>
                  <a:schemeClr val="accent6">
                    <a:lumMod val="50000"/>
                  </a:schemeClr>
                </a:solidFill>
              </a:rPr>
              <a:t> sur le travail des enfants. </a:t>
            </a:r>
          </a:p>
          <a:p>
            <a:pPr marL="514350" indent="-514350">
              <a:lnSpc>
                <a:spcPct val="110000"/>
              </a:lnSpc>
              <a:spcAft>
                <a:spcPct val="50000"/>
              </a:spcAft>
              <a:buFont typeface="+mj-lt"/>
              <a:buAutoNum type="arabicPeriod" startAt="7"/>
              <a:defRPr/>
            </a:pPr>
            <a:r>
              <a:rPr lang="en-US" sz="3200" dirty="0"/>
              <a:t>Augmentation de la </a:t>
            </a:r>
            <a:r>
              <a:rPr lang="en-US" sz="3200" dirty="0" err="1"/>
              <a:t>fréquentation</a:t>
            </a:r>
            <a:r>
              <a:rPr lang="en-US" sz="3200" dirty="0"/>
              <a:t> </a:t>
            </a:r>
            <a:r>
              <a:rPr lang="en-US" sz="3200" dirty="0" err="1"/>
              <a:t>scolaire</a:t>
            </a:r>
            <a:r>
              <a:rPr lang="en-US" sz="3200" dirty="0"/>
              <a:t> des </a:t>
            </a:r>
            <a:r>
              <a:rPr lang="en-US" sz="3200" dirty="0" err="1"/>
              <a:t>bénéficiaires</a:t>
            </a:r>
            <a:r>
              <a:rPr lang="en-US" sz="3200" dirty="0"/>
              <a:t> </a:t>
            </a:r>
            <a:r>
              <a:rPr lang="en-US" sz="3200" dirty="0" err="1"/>
              <a:t>cibles</a:t>
            </a:r>
            <a:endParaRPr lang="en-US" sz="3200" dirty="0"/>
          </a:p>
        </p:txBody>
      </p:sp>
      <p:pic>
        <p:nvPicPr>
          <p:cNvPr id="7" name="Graphic 6">
            <a:extLst>
              <a:ext uri="{FF2B5EF4-FFF2-40B4-BE49-F238E27FC236}">
                <a16:creationId xmlns:a16="http://schemas.microsoft.com/office/drawing/2014/main" id="{6E6F80CD-F2C9-482A-BD78-DB77AB3E534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5331" y="4970276"/>
            <a:ext cx="590338" cy="590338"/>
          </a:xfrm>
          <a:prstGeom prst="rect">
            <a:avLst/>
          </a:prstGeom>
        </p:spPr>
      </p:pic>
      <p:sp>
        <p:nvSpPr>
          <p:cNvPr id="6" name="Footer Placeholder 2">
            <a:extLst>
              <a:ext uri="{FF2B5EF4-FFF2-40B4-BE49-F238E27FC236}">
                <a16:creationId xmlns:a16="http://schemas.microsoft.com/office/drawing/2014/main" id="{0160C921-413D-41C1-90AC-D84637ACF688}"/>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7477108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animEffect transition="in" filter="wipe(down)">
                                      <p:cBhvr>
                                        <p:cTn id="11" dur="500"/>
                                        <p:tgtEl>
                                          <p:spTgt spid="93187">
                                            <p:txEl>
                                              <p:pRg st="1" end="1"/>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Effect transition="in" filter="wipe(down)">
                                      <p:cBhvr>
                                        <p:cTn id="14" dur="500"/>
                                        <p:tgtEl>
                                          <p:spTgt spid="9318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La pensée causale&#10;&#10;Photo de gauche : tellurion&#10;&#10;Photo de droite : Une fille portant du bois de chauffage, regardant l'appareil photo"/>
          <p:cNvSpPr>
            <a:spLocks noGrp="1"/>
          </p:cNvSpPr>
          <p:nvPr>
            <p:ph type="title"/>
          </p:nvPr>
        </p:nvSpPr>
        <p:spPr>
          <a:xfrm>
            <a:off x="1822376" y="2878900"/>
            <a:ext cx="7772400" cy="1362075"/>
          </a:xfrm>
        </p:spPr>
        <p:txBody>
          <a:bodyPr>
            <a:normAutofit/>
          </a:bodyPr>
          <a:lstStyle/>
          <a:p>
            <a:r>
              <a:rPr lang="en-US" dirty="0"/>
              <a:t>La pensée </a:t>
            </a:r>
            <a:r>
              <a:rPr lang="en-US" dirty="0" err="1"/>
              <a:t>causale</a:t>
            </a:r>
            <a:endParaRPr lang="en-US" dirty="0"/>
          </a:p>
        </p:txBody>
      </p:sp>
      <p:sp>
        <p:nvSpPr>
          <p:cNvPr id="12" name="Slide Number Placeholder 25"/>
          <p:cNvSpPr>
            <a:spLocks noGrp="1"/>
          </p:cNvSpPr>
          <p:nvPr>
            <p:ph type="sldNum" sz="quarter" idx="12"/>
          </p:nvPr>
        </p:nvSpPr>
        <p:spPr>
          <a:xfrm>
            <a:off x="9873915" y="6368382"/>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39</a:t>
            </a:fld>
            <a:endParaRPr lang="en-US" altLang="en-US" sz="1200" dirty="0">
              <a:solidFill>
                <a:srgbClr val="000099"/>
              </a:solidFill>
            </a:endParaRPr>
          </a:p>
        </p:txBody>
      </p:sp>
    </p:spTree>
    <p:extLst>
      <p:ext uri="{BB962C8B-B14F-4D97-AF65-F5344CB8AC3E}">
        <p14:creationId xmlns:p14="http://schemas.microsoft.com/office/powerpoint/2010/main" val="174433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583204" y="0"/>
            <a:ext cx="4894817" cy="1461778"/>
          </a:xfrm>
        </p:spPr>
        <p:txBody>
          <a:bodyPr vert="horz" lIns="91440" tIns="45720" rIns="91440" bIns="45720" rtlCol="0" anchor="ctr">
            <a:normAutofit/>
          </a:bodyPr>
          <a:lstStyle/>
          <a:p>
            <a:pPr algn="l"/>
            <a:r>
              <a:rPr lang="en-US" sz="4400" dirty="0"/>
              <a:t>Agenda</a:t>
            </a:r>
          </a:p>
        </p:txBody>
      </p:sp>
      <p:sp>
        <p:nvSpPr>
          <p:cNvPr id="5" name="Content Placeholder 2" descr="Aperçu de la théorie du changement et des cadres de résultats&#10;&#10; Recherche et analyse&#10;&#10; Déclarations de résultats&#10;&#10; Pensée causale&#10;&#10; Développer un cadre de résultats complet&#10;&#10; Cartographie des activités&#10;&#10; Révision d'un cadre de résultats&#10;&#10; Développer la narration">
            <a:extLst>
              <a:ext uri="{FF2B5EF4-FFF2-40B4-BE49-F238E27FC236}">
                <a16:creationId xmlns:a16="http://schemas.microsoft.com/office/drawing/2014/main" id="{70608293-DF14-4521-925C-A28F53E32FED}"/>
              </a:ext>
            </a:extLst>
          </p:cNvPr>
          <p:cNvSpPr>
            <a:spLocks noGrp="1"/>
          </p:cNvSpPr>
          <p:nvPr>
            <p:ph sz="quarter" idx="13"/>
          </p:nvPr>
        </p:nvSpPr>
        <p:spPr>
          <a:xfrm>
            <a:off x="583204" y="1263494"/>
            <a:ext cx="8643923" cy="5135843"/>
          </a:xfrm>
        </p:spPr>
        <p:txBody>
          <a:bodyPr vert="horz" lIns="91440" tIns="45720" rIns="91440" bIns="45720" numCol="1" rtlCol="0">
            <a:normAutofit/>
          </a:bodyPr>
          <a:lstStyle/>
          <a:p>
            <a:pPr>
              <a:buFont typeface="Wingdings" panose="05000000000000000000" pitchFamily="2" charset="2"/>
              <a:buChar char="Ø"/>
            </a:pPr>
            <a:r>
              <a:rPr lang="en-US" dirty="0"/>
              <a:t>  Aperçu de la </a:t>
            </a:r>
            <a:r>
              <a:rPr lang="en-US" dirty="0" err="1"/>
              <a:t>théorie</a:t>
            </a:r>
            <a:r>
              <a:rPr lang="en-US" dirty="0"/>
              <a:t> du </a:t>
            </a:r>
            <a:r>
              <a:rPr lang="en-US" dirty="0" err="1"/>
              <a:t>changement</a:t>
            </a:r>
            <a:r>
              <a:rPr lang="en-US" dirty="0"/>
              <a:t> et des cadres de </a:t>
            </a:r>
            <a:r>
              <a:rPr lang="en-US" dirty="0" err="1"/>
              <a:t>résultats</a:t>
            </a:r>
            <a:endParaRPr lang="en-US" dirty="0"/>
          </a:p>
          <a:p>
            <a:pPr>
              <a:buFont typeface="Wingdings" panose="05000000000000000000" pitchFamily="2" charset="2"/>
              <a:buChar char="Ø"/>
            </a:pPr>
            <a:r>
              <a:rPr lang="en-US" dirty="0"/>
              <a:t> Recherche et </a:t>
            </a:r>
            <a:r>
              <a:rPr lang="en-US" dirty="0" err="1"/>
              <a:t>analyse</a:t>
            </a:r>
            <a:r>
              <a:rPr lang="en-US" dirty="0"/>
              <a:t> </a:t>
            </a:r>
          </a:p>
          <a:p>
            <a:pPr>
              <a:buFont typeface="Wingdings" panose="05000000000000000000" pitchFamily="2" charset="2"/>
              <a:buChar char="Ø"/>
            </a:pPr>
            <a:r>
              <a:rPr lang="en-US" dirty="0"/>
              <a:t> </a:t>
            </a:r>
            <a:r>
              <a:rPr lang="en-US" dirty="0" err="1"/>
              <a:t>Déclarations</a:t>
            </a:r>
            <a:r>
              <a:rPr lang="en-US" dirty="0"/>
              <a:t> de </a:t>
            </a:r>
            <a:r>
              <a:rPr lang="en-US" dirty="0" err="1"/>
              <a:t>résultats</a:t>
            </a:r>
            <a:r>
              <a:rPr lang="en-US" dirty="0"/>
              <a:t> </a:t>
            </a:r>
          </a:p>
          <a:p>
            <a:pPr>
              <a:buFont typeface="Wingdings" panose="05000000000000000000" pitchFamily="2" charset="2"/>
              <a:buChar char="Ø"/>
            </a:pPr>
            <a:r>
              <a:rPr lang="en-US" dirty="0"/>
              <a:t> Pensée </a:t>
            </a:r>
            <a:r>
              <a:rPr lang="en-US" dirty="0" err="1"/>
              <a:t>causale</a:t>
            </a:r>
            <a:r>
              <a:rPr lang="en-US" dirty="0"/>
              <a:t> </a:t>
            </a:r>
          </a:p>
          <a:p>
            <a:pPr>
              <a:buFont typeface="Wingdings" panose="05000000000000000000" pitchFamily="2" charset="2"/>
              <a:buChar char="Ø"/>
            </a:pPr>
            <a:r>
              <a:rPr lang="en-US" dirty="0"/>
              <a:t> </a:t>
            </a:r>
            <a:r>
              <a:rPr lang="en-US" dirty="0" err="1"/>
              <a:t>Développer</a:t>
            </a:r>
            <a:r>
              <a:rPr lang="en-US" dirty="0"/>
              <a:t> un cadre de </a:t>
            </a:r>
            <a:r>
              <a:rPr lang="en-US" dirty="0" err="1"/>
              <a:t>résultats</a:t>
            </a:r>
            <a:r>
              <a:rPr lang="en-US" dirty="0"/>
              <a:t> </a:t>
            </a:r>
            <a:r>
              <a:rPr lang="en-US" dirty="0" err="1"/>
              <a:t>complet</a:t>
            </a:r>
            <a:r>
              <a:rPr lang="en-US" dirty="0"/>
              <a:t> </a:t>
            </a:r>
          </a:p>
          <a:p>
            <a:pPr>
              <a:buFont typeface="Wingdings" panose="05000000000000000000" pitchFamily="2" charset="2"/>
              <a:buChar char="Ø"/>
            </a:pPr>
            <a:r>
              <a:rPr lang="en-US" dirty="0"/>
              <a:t> </a:t>
            </a:r>
            <a:r>
              <a:rPr lang="en-US" dirty="0" err="1"/>
              <a:t>Cartographie</a:t>
            </a:r>
            <a:r>
              <a:rPr lang="en-US" dirty="0"/>
              <a:t> des </a:t>
            </a:r>
            <a:r>
              <a:rPr lang="en-US" dirty="0" err="1"/>
              <a:t>activités</a:t>
            </a:r>
            <a:r>
              <a:rPr lang="en-US" dirty="0"/>
              <a:t> </a:t>
            </a:r>
          </a:p>
          <a:p>
            <a:pPr>
              <a:buFont typeface="Wingdings" panose="05000000000000000000" pitchFamily="2" charset="2"/>
              <a:buChar char="Ø"/>
            </a:pPr>
            <a:r>
              <a:rPr lang="en-US" dirty="0"/>
              <a:t> </a:t>
            </a:r>
            <a:r>
              <a:rPr lang="en-US" dirty="0" err="1"/>
              <a:t>Révision</a:t>
            </a:r>
            <a:r>
              <a:rPr lang="en-US" dirty="0"/>
              <a:t> d'un cadre de </a:t>
            </a:r>
            <a:r>
              <a:rPr lang="en-US" dirty="0" err="1"/>
              <a:t>résultats</a:t>
            </a:r>
            <a:r>
              <a:rPr lang="en-US" dirty="0"/>
              <a:t> </a:t>
            </a:r>
          </a:p>
          <a:p>
            <a:pPr>
              <a:buFont typeface="Wingdings" panose="05000000000000000000" pitchFamily="2" charset="2"/>
              <a:buChar char="Ø"/>
            </a:pPr>
            <a:r>
              <a:rPr lang="en-US" dirty="0"/>
              <a:t> </a:t>
            </a:r>
            <a:r>
              <a:rPr lang="en-US" dirty="0" err="1"/>
              <a:t>Développer</a:t>
            </a:r>
            <a:r>
              <a:rPr lang="en-US" dirty="0"/>
              <a:t> la narration</a:t>
            </a:r>
          </a:p>
        </p:txBody>
      </p:sp>
      <p:pic>
        <p:nvPicPr>
          <p:cNvPr id="9" name="Graphic 8">
            <a:extLst>
              <a:ext uri="{FF2B5EF4-FFF2-40B4-BE49-F238E27FC236}">
                <a16:creationId xmlns:a16="http://schemas.microsoft.com/office/drawing/2014/main" id="{57072575-9C34-4E47-8D7A-648666B823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216"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descr="Comprendre la logique "/>
          <p:cNvSpPr txBox="1">
            <a:spLocks noGrp="1" noChangeArrowheads="1"/>
          </p:cNvSpPr>
          <p:nvPr>
            <p:ph type="title" idx="4294967295"/>
          </p:nvPr>
        </p:nvSpPr>
        <p:spPr bwMode="auto">
          <a:xfrm>
            <a:off x="716280" y="501650"/>
            <a:ext cx="8930640"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Comprendre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la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logique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p>
        </p:txBody>
      </p:sp>
      <p:sp>
        <p:nvSpPr>
          <p:cNvPr id="22" name="Text Box 3" descr="Presque toutes les conceptions de projet contiennent des idées précises sur les relations causales.">
            <a:extLst>
              <a:ext uri="{FF2B5EF4-FFF2-40B4-BE49-F238E27FC236}">
                <a16:creationId xmlns:a16="http://schemas.microsoft.com/office/drawing/2014/main" id="{B9BC3F45-3E23-4B06-88DE-8ED42D75B3C7}"/>
              </a:ext>
            </a:extLst>
          </p:cNvPr>
          <p:cNvSpPr txBox="1">
            <a:spLocks noChangeArrowheads="1"/>
          </p:cNvSpPr>
          <p:nvPr/>
        </p:nvSpPr>
        <p:spPr bwMode="auto">
          <a:xfrm>
            <a:off x="716280" y="1488558"/>
            <a:ext cx="100126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dirty="0">
                <a:latin typeface="+mn-lt"/>
                <a:cs typeface="Times New Roman" pitchFamily="18" charset="0"/>
              </a:rPr>
              <a:t>Presque </a:t>
            </a:r>
            <a:r>
              <a:rPr lang="en-US" sz="3200" dirty="0" err="1">
                <a:latin typeface="+mn-lt"/>
                <a:cs typeface="Times New Roman" pitchFamily="18" charset="0"/>
              </a:rPr>
              <a:t>toutes</a:t>
            </a:r>
            <a:r>
              <a:rPr lang="en-US" sz="3200" dirty="0">
                <a:latin typeface="+mn-lt"/>
                <a:cs typeface="Times New Roman" pitchFamily="18" charset="0"/>
              </a:rPr>
              <a:t> les conceptions de </a:t>
            </a:r>
            <a:r>
              <a:rPr lang="en-US" sz="3200" dirty="0" err="1">
                <a:latin typeface="+mn-lt"/>
                <a:cs typeface="Times New Roman" pitchFamily="18" charset="0"/>
              </a:rPr>
              <a:t>projet</a:t>
            </a:r>
            <a:r>
              <a:rPr lang="en-US" sz="3200" dirty="0">
                <a:latin typeface="+mn-lt"/>
                <a:cs typeface="Times New Roman" pitchFamily="18" charset="0"/>
              </a:rPr>
              <a:t> </a:t>
            </a:r>
            <a:r>
              <a:rPr lang="en-US" sz="3200" dirty="0" err="1">
                <a:latin typeface="+mn-lt"/>
                <a:cs typeface="Times New Roman" pitchFamily="18" charset="0"/>
              </a:rPr>
              <a:t>contiennent</a:t>
            </a:r>
            <a:r>
              <a:rPr lang="en-US" sz="3200" dirty="0">
                <a:latin typeface="+mn-lt"/>
                <a:cs typeface="Times New Roman" pitchFamily="18" charset="0"/>
              </a:rPr>
              <a:t> des </a:t>
            </a:r>
            <a:r>
              <a:rPr lang="en-US" sz="3200" dirty="0" err="1">
                <a:latin typeface="+mn-lt"/>
                <a:cs typeface="Times New Roman" pitchFamily="18" charset="0"/>
              </a:rPr>
              <a:t>idées</a:t>
            </a:r>
            <a:r>
              <a:rPr lang="en-US" sz="3200" dirty="0">
                <a:latin typeface="+mn-lt"/>
                <a:cs typeface="Times New Roman" pitchFamily="18" charset="0"/>
              </a:rPr>
              <a:t> précises sur les relations </a:t>
            </a:r>
            <a:r>
              <a:rPr lang="en-US" sz="3200" dirty="0" err="1">
                <a:latin typeface="+mn-lt"/>
                <a:cs typeface="Times New Roman" pitchFamily="18" charset="0"/>
              </a:rPr>
              <a:t>causales</a:t>
            </a:r>
            <a:r>
              <a:rPr lang="en-US" sz="3200" dirty="0">
                <a:latin typeface="+mn-lt"/>
                <a:cs typeface="Times New Roman" pitchFamily="18" charset="0"/>
              </a:rPr>
              <a:t>.</a:t>
            </a:r>
          </a:p>
        </p:txBody>
      </p:sp>
      <p:sp>
        <p:nvSpPr>
          <p:cNvPr id="23" name="Text Box 4" descr="Si A, alors B">
            <a:extLst>
              <a:ext uri="{FF2B5EF4-FFF2-40B4-BE49-F238E27FC236}">
                <a16:creationId xmlns:a16="http://schemas.microsoft.com/office/drawing/2014/main" id="{8A741A49-0C13-41A5-86A2-E5C289386C0B}"/>
              </a:ext>
            </a:extLst>
          </p:cNvPr>
          <p:cNvSpPr txBox="1">
            <a:spLocks noChangeArrowheads="1"/>
          </p:cNvSpPr>
          <p:nvPr/>
        </p:nvSpPr>
        <p:spPr bwMode="auto">
          <a:xfrm>
            <a:off x="4159102" y="2891330"/>
            <a:ext cx="2177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b="1" dirty="0">
                <a:solidFill>
                  <a:srgbClr val="9E0000"/>
                </a:solidFill>
                <a:latin typeface="+mn-lt"/>
                <a:cs typeface="Times New Roman" pitchFamily="18" charset="0"/>
              </a:rPr>
              <a:t>Si A, </a:t>
            </a:r>
            <a:r>
              <a:rPr lang="en-US" sz="3200" b="1" dirty="0" err="1">
                <a:solidFill>
                  <a:srgbClr val="9E0000"/>
                </a:solidFill>
                <a:latin typeface="+mn-lt"/>
                <a:cs typeface="Times New Roman" pitchFamily="18" charset="0"/>
              </a:rPr>
              <a:t>alors</a:t>
            </a:r>
            <a:r>
              <a:rPr lang="en-US" sz="3200" b="1" dirty="0">
                <a:solidFill>
                  <a:srgbClr val="9E0000"/>
                </a:solidFill>
                <a:latin typeface="+mn-lt"/>
                <a:cs typeface="Times New Roman" pitchFamily="18" charset="0"/>
              </a:rPr>
              <a:t> B</a:t>
            </a:r>
          </a:p>
        </p:txBody>
      </p:sp>
      <p:sp>
        <p:nvSpPr>
          <p:cNvPr id="24" name="Text Box 5" descr="1. Si nous formons les enseignants, alors les enfants apprendront davantage.&#10;&#10;2. SI nous vaccinons les enfants, alors il y aura moins de décès. &#10;&#10;3. SI les lois sur le travail des enfants sont appliquées, ALORS il y aura moins d'enfants qui travaillent.">
            <a:extLst>
              <a:ext uri="{FF2B5EF4-FFF2-40B4-BE49-F238E27FC236}">
                <a16:creationId xmlns:a16="http://schemas.microsoft.com/office/drawing/2014/main" id="{C16E07AD-164E-4BBF-BDDC-E3518A1A3395}"/>
              </a:ext>
            </a:extLst>
          </p:cNvPr>
          <p:cNvSpPr txBox="1">
            <a:spLocks noChangeArrowheads="1"/>
          </p:cNvSpPr>
          <p:nvPr/>
        </p:nvSpPr>
        <p:spPr bwMode="auto">
          <a:xfrm>
            <a:off x="716280" y="4000815"/>
            <a:ext cx="1098556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Tx/>
              <a:buChar char="•"/>
            </a:pPr>
            <a:r>
              <a:rPr lang="en-US" sz="2800" i="1" dirty="0">
                <a:latin typeface="+mn-lt"/>
                <a:cs typeface="Times New Roman" pitchFamily="18" charset="0"/>
              </a:rPr>
              <a:t> Si nous </a:t>
            </a:r>
            <a:r>
              <a:rPr lang="en-US" sz="2800" i="1" dirty="0" err="1">
                <a:latin typeface="+mn-lt"/>
                <a:cs typeface="Times New Roman" pitchFamily="18" charset="0"/>
              </a:rPr>
              <a:t>formons</a:t>
            </a:r>
            <a:r>
              <a:rPr lang="en-US" sz="2800" i="1" dirty="0">
                <a:latin typeface="+mn-lt"/>
                <a:cs typeface="Times New Roman" pitchFamily="18" charset="0"/>
              </a:rPr>
              <a:t> les </a:t>
            </a:r>
            <a:r>
              <a:rPr lang="en-US" sz="2800" i="1" dirty="0" err="1">
                <a:latin typeface="+mn-lt"/>
                <a:cs typeface="Times New Roman" pitchFamily="18" charset="0"/>
              </a:rPr>
              <a:t>enseignants</a:t>
            </a:r>
            <a:r>
              <a:rPr lang="en-US" sz="2800" i="1" dirty="0">
                <a:latin typeface="+mn-lt"/>
                <a:cs typeface="Times New Roman" pitchFamily="18" charset="0"/>
              </a:rPr>
              <a:t>, </a:t>
            </a:r>
            <a:r>
              <a:rPr lang="en-US" sz="2800" i="1" dirty="0" err="1">
                <a:latin typeface="+mn-lt"/>
                <a:cs typeface="Times New Roman" pitchFamily="18" charset="0"/>
              </a:rPr>
              <a:t>alors</a:t>
            </a:r>
            <a:r>
              <a:rPr lang="en-US" sz="2800" i="1" dirty="0">
                <a:latin typeface="+mn-lt"/>
                <a:cs typeface="Times New Roman" pitchFamily="18" charset="0"/>
              </a:rPr>
              <a:t> les enfants </a:t>
            </a:r>
            <a:r>
              <a:rPr lang="en-US" sz="2800" i="1" dirty="0" err="1">
                <a:latin typeface="+mn-lt"/>
                <a:cs typeface="Times New Roman" pitchFamily="18" charset="0"/>
              </a:rPr>
              <a:t>apprendront</a:t>
            </a:r>
            <a:r>
              <a:rPr lang="en-US" sz="2800" i="1" dirty="0">
                <a:latin typeface="+mn-lt"/>
                <a:cs typeface="Times New Roman" pitchFamily="18" charset="0"/>
              </a:rPr>
              <a:t> </a:t>
            </a:r>
            <a:r>
              <a:rPr lang="en-US" sz="2800" i="1" dirty="0" err="1">
                <a:latin typeface="+mn-lt"/>
                <a:cs typeface="Times New Roman" pitchFamily="18" charset="0"/>
              </a:rPr>
              <a:t>davantage</a:t>
            </a:r>
            <a:r>
              <a:rPr lang="en-US" sz="2800" i="1" dirty="0">
                <a:latin typeface="+mn-lt"/>
                <a:cs typeface="Times New Roman" pitchFamily="18" charset="0"/>
              </a:rPr>
              <a:t>.</a:t>
            </a:r>
          </a:p>
          <a:p>
            <a:pPr>
              <a:buFontTx/>
              <a:buChar char="•"/>
            </a:pPr>
            <a:r>
              <a:rPr lang="en-US" sz="2800" i="1" dirty="0">
                <a:latin typeface="+mn-lt"/>
                <a:cs typeface="Times New Roman" pitchFamily="18" charset="0"/>
              </a:rPr>
              <a:t> SI nous </a:t>
            </a:r>
            <a:r>
              <a:rPr lang="en-US" sz="2800" i="1" dirty="0" err="1">
                <a:latin typeface="+mn-lt"/>
                <a:cs typeface="Times New Roman" pitchFamily="18" charset="0"/>
              </a:rPr>
              <a:t>vaccinons</a:t>
            </a:r>
            <a:r>
              <a:rPr lang="en-US" sz="2800" i="1" dirty="0">
                <a:latin typeface="+mn-lt"/>
                <a:cs typeface="Times New Roman" pitchFamily="18" charset="0"/>
              </a:rPr>
              <a:t> les enfants, </a:t>
            </a:r>
            <a:r>
              <a:rPr lang="en-US" sz="2800" i="1" dirty="0" err="1">
                <a:latin typeface="+mn-lt"/>
                <a:cs typeface="Times New Roman" pitchFamily="18" charset="0"/>
              </a:rPr>
              <a:t>alors</a:t>
            </a:r>
            <a:r>
              <a:rPr lang="en-US" sz="2800" i="1" dirty="0">
                <a:latin typeface="+mn-lt"/>
                <a:cs typeface="Times New Roman" pitchFamily="18" charset="0"/>
              </a:rPr>
              <a:t> il y aura </a:t>
            </a:r>
            <a:r>
              <a:rPr lang="en-US" sz="2800" i="1" dirty="0" err="1">
                <a:latin typeface="+mn-lt"/>
                <a:cs typeface="Times New Roman" pitchFamily="18" charset="0"/>
              </a:rPr>
              <a:t>moins</a:t>
            </a:r>
            <a:r>
              <a:rPr lang="en-US" sz="2800" i="1" dirty="0">
                <a:latin typeface="+mn-lt"/>
                <a:cs typeface="Times New Roman" pitchFamily="18" charset="0"/>
              </a:rPr>
              <a:t> de </a:t>
            </a:r>
            <a:r>
              <a:rPr lang="en-US" sz="2800" i="1" dirty="0" err="1">
                <a:latin typeface="+mn-lt"/>
                <a:cs typeface="Times New Roman" pitchFamily="18" charset="0"/>
              </a:rPr>
              <a:t>décès</a:t>
            </a:r>
            <a:r>
              <a:rPr lang="en-US" sz="2800" i="1" dirty="0">
                <a:latin typeface="+mn-lt"/>
                <a:cs typeface="Times New Roman" pitchFamily="18" charset="0"/>
              </a:rPr>
              <a:t>. </a:t>
            </a:r>
          </a:p>
          <a:p>
            <a:pPr>
              <a:buFontTx/>
              <a:buChar char="•"/>
            </a:pPr>
            <a:r>
              <a:rPr lang="en-US" sz="2800" i="1" dirty="0">
                <a:latin typeface="+mn-lt"/>
                <a:cs typeface="Times New Roman" pitchFamily="18" charset="0"/>
              </a:rPr>
              <a:t> SI les </a:t>
            </a:r>
            <a:r>
              <a:rPr lang="en-US" sz="2800" i="1" dirty="0" err="1">
                <a:latin typeface="+mn-lt"/>
                <a:cs typeface="Times New Roman" pitchFamily="18" charset="0"/>
              </a:rPr>
              <a:t>lois</a:t>
            </a:r>
            <a:r>
              <a:rPr lang="en-US" sz="2800" i="1" dirty="0">
                <a:latin typeface="+mn-lt"/>
                <a:cs typeface="Times New Roman" pitchFamily="18" charset="0"/>
              </a:rPr>
              <a:t> sur le travail des enfants </a:t>
            </a:r>
            <a:r>
              <a:rPr lang="en-US" sz="2800" i="1" dirty="0" err="1">
                <a:latin typeface="+mn-lt"/>
                <a:cs typeface="Times New Roman" pitchFamily="18" charset="0"/>
              </a:rPr>
              <a:t>sont</a:t>
            </a:r>
            <a:r>
              <a:rPr lang="en-US" sz="2800" i="1" dirty="0">
                <a:latin typeface="+mn-lt"/>
                <a:cs typeface="Times New Roman" pitchFamily="18" charset="0"/>
              </a:rPr>
              <a:t> </a:t>
            </a:r>
            <a:r>
              <a:rPr lang="en-US" sz="2800" i="1" dirty="0" err="1">
                <a:latin typeface="+mn-lt"/>
                <a:cs typeface="Times New Roman" pitchFamily="18" charset="0"/>
              </a:rPr>
              <a:t>appliquées</a:t>
            </a:r>
            <a:r>
              <a:rPr lang="en-US" sz="2800" i="1" dirty="0">
                <a:latin typeface="+mn-lt"/>
                <a:cs typeface="Times New Roman" pitchFamily="18" charset="0"/>
              </a:rPr>
              <a:t>, ALORS il y aura </a:t>
            </a:r>
            <a:r>
              <a:rPr lang="en-US" sz="2800" i="1" dirty="0" err="1">
                <a:latin typeface="+mn-lt"/>
                <a:cs typeface="Times New Roman" pitchFamily="18" charset="0"/>
              </a:rPr>
              <a:t>moins</a:t>
            </a:r>
            <a:r>
              <a:rPr lang="en-US" sz="2800" i="1" dirty="0">
                <a:latin typeface="+mn-lt"/>
                <a:cs typeface="Times New Roman" pitchFamily="18" charset="0"/>
              </a:rPr>
              <a:t> </a:t>
            </a:r>
            <a:r>
              <a:rPr lang="en-US" sz="2800" i="1" dirty="0" err="1">
                <a:latin typeface="+mn-lt"/>
                <a:cs typeface="Times New Roman" pitchFamily="18" charset="0"/>
              </a:rPr>
              <a:t>d'enfants</a:t>
            </a:r>
            <a:r>
              <a:rPr lang="en-US" sz="2800" i="1" dirty="0">
                <a:latin typeface="+mn-lt"/>
                <a:cs typeface="Times New Roman" pitchFamily="18" charset="0"/>
              </a:rPr>
              <a:t> qui </a:t>
            </a:r>
            <a:r>
              <a:rPr lang="en-US" sz="2800" i="1" dirty="0" err="1">
                <a:latin typeface="+mn-lt"/>
                <a:cs typeface="Times New Roman" pitchFamily="18" charset="0"/>
              </a:rPr>
              <a:t>travaillent</a:t>
            </a:r>
            <a:r>
              <a:rPr lang="en-US" sz="2800" i="1" dirty="0">
                <a:latin typeface="+mn-lt"/>
                <a:cs typeface="Times New Roman" pitchFamily="18" charset="0"/>
              </a:rPr>
              <a:t>.</a:t>
            </a:r>
          </a:p>
        </p:txBody>
      </p:sp>
      <p:sp>
        <p:nvSpPr>
          <p:cNvPr id="21" name="Footer Placeholder 2">
            <a:extLst>
              <a:ext uri="{FF2B5EF4-FFF2-40B4-BE49-F238E27FC236}">
                <a16:creationId xmlns:a16="http://schemas.microsoft.com/office/drawing/2014/main" id="{0749DEA9-6938-489C-8798-7DF3102364B4}"/>
              </a:ext>
              <a:ext uri="{C183D7F6-B498-43B3-948B-1728B52AA6E4}">
                <adec:decorative xmlns:adec="http://schemas.microsoft.com/office/drawing/2017/decorative" val="1"/>
              </a:ext>
            </a:extLst>
          </p:cNvPr>
          <p:cNvSpPr txBox="1">
            <a:spLocks/>
          </p:cNvSpPr>
          <p:nvPr/>
        </p:nvSpPr>
        <p:spPr>
          <a:xfrm>
            <a:off x="-34724" y="633038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74659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arn(inVertical)">
                                      <p:cBhvr>
                                        <p:cTn id="17"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Rectangle 2" descr="Une théorie du changement fondée sur la cause et l'effet"/>
          <p:cNvSpPr txBox="1">
            <a:spLocks noGrp="1" noChangeArrowheads="1"/>
          </p:cNvSpPr>
          <p:nvPr>
            <p:ph type="title" idx="4294967295"/>
          </p:nvPr>
        </p:nvSpPr>
        <p:spPr bwMode="auto">
          <a:xfrm>
            <a:off x="404382" y="343241"/>
            <a:ext cx="11346893"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Une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théorie</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du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changement</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fondée</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sur la cause et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l'effet</a:t>
            </a:r>
            <a:endParaRPr kumimoji="0" lang="en-US" altLang="en-US" sz="3600" b="0" i="0" u="none" strike="noStrike" kern="1200" cap="none" spc="0" normalizeH="0" baseline="0" noProof="0" dirty="0">
              <a:ln>
                <a:noFill/>
              </a:ln>
              <a:solidFill>
                <a:schemeClr val="accent2"/>
              </a:solidFill>
              <a:effectLst/>
              <a:uLnTx/>
              <a:uFillTx/>
              <a:latin typeface="+mj-lt"/>
              <a:ea typeface="+mj-ea"/>
              <a:cs typeface="+mj-cs"/>
            </a:endParaRPr>
          </a:p>
        </p:txBody>
      </p:sp>
      <p:sp>
        <p:nvSpPr>
          <p:cNvPr id="47123" name="Text Box 20" descr="SUIVRE LES RELATIONS DE &quot;CAUSE À EFFET&quot;. &#10;"/>
          <p:cNvSpPr txBox="1">
            <a:spLocks noChangeArrowheads="1"/>
          </p:cNvSpPr>
          <p:nvPr/>
        </p:nvSpPr>
        <p:spPr bwMode="auto">
          <a:xfrm>
            <a:off x="773867" y="1378004"/>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dirty="0">
                <a:solidFill>
                  <a:srgbClr val="000090"/>
                </a:solidFill>
                <a:latin typeface="+mn-lt"/>
              </a:rPr>
              <a:t>SUIVRE LES RELATIONS DE "CAUSE </a:t>
            </a:r>
            <a:r>
              <a:rPr lang="en-US" altLang="en-US" sz="2000" dirty="0" err="1">
                <a:solidFill>
                  <a:srgbClr val="000090"/>
                </a:solidFill>
                <a:latin typeface="+mn-lt"/>
              </a:rPr>
              <a:t>À</a:t>
            </a:r>
            <a:r>
              <a:rPr lang="en-US" altLang="en-US" sz="2000" dirty="0">
                <a:solidFill>
                  <a:srgbClr val="000090"/>
                </a:solidFill>
                <a:latin typeface="+mn-lt"/>
              </a:rPr>
              <a:t> EFFET". </a:t>
            </a:r>
          </a:p>
        </p:txBody>
      </p:sp>
      <p:grpSp>
        <p:nvGrpSpPr>
          <p:cNvPr id="2" name="Group 1" descr="Il s'agit d'un exemple montrant la chaîne de causalité avec la mise en œuvre d'activités planifiées produisant des résultats et ces résultats entraînant une série de résultats initiaux.  Ces derniers entraînent à leur tour un niveau supérieur de résultats conduisant à la réalisation du but et de l'objectif du projet.">
            <a:extLst>
              <a:ext uri="{FF2B5EF4-FFF2-40B4-BE49-F238E27FC236}">
                <a16:creationId xmlns:a16="http://schemas.microsoft.com/office/drawing/2014/main" id="{0DF995B2-8E27-0758-F7B1-64F4391D5888}"/>
              </a:ext>
            </a:extLst>
          </p:cNvPr>
          <p:cNvGrpSpPr/>
          <p:nvPr/>
        </p:nvGrpSpPr>
        <p:grpSpPr>
          <a:xfrm>
            <a:off x="440149" y="1200401"/>
            <a:ext cx="11346425" cy="5146347"/>
            <a:chOff x="609600" y="1257002"/>
            <a:chExt cx="11346425" cy="5146347"/>
          </a:xfrm>
        </p:grpSpPr>
        <p:sp>
          <p:nvSpPr>
            <p:cNvPr id="47106" name="Rectangle 2"/>
            <p:cNvSpPr>
              <a:spLocks noChangeArrowheads="1"/>
            </p:cNvSpPr>
            <p:nvPr/>
          </p:nvSpPr>
          <p:spPr bwMode="auto">
            <a:xfrm>
              <a:off x="1394086" y="5707212"/>
              <a:ext cx="2593298" cy="57366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err="1">
                  <a:solidFill>
                    <a:schemeClr val="tx1"/>
                  </a:solidFill>
                  <a:latin typeface="+mn-lt"/>
                </a:rPr>
                <a:t>Activités</a:t>
              </a:r>
              <a:r>
                <a:rPr lang="en-US" altLang="en-US" sz="2200" dirty="0">
                  <a:solidFill>
                    <a:schemeClr val="tx1"/>
                  </a:solidFill>
                  <a:latin typeface="+mn-lt"/>
                </a:rPr>
                <a:t> </a:t>
              </a:r>
              <a:r>
                <a:rPr lang="en-US" altLang="en-US" sz="2200" dirty="0" err="1">
                  <a:solidFill>
                    <a:schemeClr val="tx1"/>
                  </a:solidFill>
                  <a:latin typeface="+mn-lt"/>
                </a:rPr>
                <a:t>planifiées</a:t>
              </a:r>
              <a:endParaRPr lang="en-US" altLang="en-US" sz="2200" dirty="0">
                <a:solidFill>
                  <a:schemeClr val="tx1"/>
                </a:solidFill>
                <a:latin typeface="+mn-lt"/>
              </a:endParaRPr>
            </a:p>
          </p:txBody>
        </p:sp>
        <p:sp>
          <p:nvSpPr>
            <p:cNvPr id="47107" name="Rectangle 3"/>
            <p:cNvSpPr>
              <a:spLocks noChangeArrowheads="1"/>
            </p:cNvSpPr>
            <p:nvPr/>
          </p:nvSpPr>
          <p:spPr bwMode="auto">
            <a:xfrm>
              <a:off x="2233534" y="4652391"/>
              <a:ext cx="2262266"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err="1">
                  <a:solidFill>
                    <a:schemeClr val="tx1"/>
                  </a:solidFill>
                  <a:latin typeface="+mn-lt"/>
                </a:rPr>
                <a:t>Produits</a:t>
              </a:r>
              <a:r>
                <a:rPr lang="en-US" altLang="en-US" sz="2200" dirty="0">
                  <a:solidFill>
                    <a:schemeClr val="tx1"/>
                  </a:solidFill>
                  <a:latin typeface="+mn-lt"/>
                </a:rPr>
                <a:t> </a:t>
              </a:r>
              <a:r>
                <a:rPr lang="en-US" altLang="en-US" sz="2200" dirty="0" err="1">
                  <a:solidFill>
                    <a:schemeClr val="tx1"/>
                  </a:solidFill>
                  <a:latin typeface="+mn-lt"/>
                </a:rPr>
                <a:t>spécifiques</a:t>
              </a:r>
              <a:endParaRPr lang="en-US" altLang="en-US" sz="2200" dirty="0">
                <a:solidFill>
                  <a:schemeClr val="tx1"/>
                </a:solidFill>
                <a:latin typeface="+mn-lt"/>
              </a:endParaRPr>
            </a:p>
          </p:txBody>
        </p:sp>
        <p:sp>
          <p:nvSpPr>
            <p:cNvPr id="47117" name="Text Box 13"/>
            <p:cNvSpPr txBox="1">
              <a:spLocks noChangeArrowheads="1"/>
            </p:cNvSpPr>
            <p:nvPr/>
          </p:nvSpPr>
          <p:spPr bwMode="auto">
            <a:xfrm>
              <a:off x="2910646" y="3679245"/>
              <a:ext cx="2262265" cy="52522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200" dirty="0">
                  <a:solidFill>
                    <a:schemeClr val="tx1"/>
                  </a:solidFill>
                  <a:latin typeface="+mn-lt"/>
                </a:rPr>
                <a:t>Premiers </a:t>
              </a:r>
              <a:r>
                <a:rPr lang="en-US" altLang="en-US" sz="2200" dirty="0" err="1">
                  <a:solidFill>
                    <a:schemeClr val="tx1"/>
                  </a:solidFill>
                  <a:latin typeface="+mn-lt"/>
                </a:rPr>
                <a:t>résultats</a:t>
              </a:r>
              <a:endParaRPr lang="en-US" altLang="en-US" sz="2200" dirty="0">
                <a:solidFill>
                  <a:schemeClr val="tx1"/>
                </a:solidFill>
                <a:latin typeface="+mn-lt"/>
              </a:endParaRPr>
            </a:p>
          </p:txBody>
        </p:sp>
        <p:sp>
          <p:nvSpPr>
            <p:cNvPr id="47108" name="Rectangle 4"/>
            <p:cNvSpPr>
              <a:spLocks noChangeArrowheads="1"/>
            </p:cNvSpPr>
            <p:nvPr/>
          </p:nvSpPr>
          <p:spPr bwMode="auto">
            <a:xfrm>
              <a:off x="3612535" y="2409130"/>
              <a:ext cx="2411457"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err="1">
                  <a:solidFill>
                    <a:schemeClr val="tx1"/>
                  </a:solidFill>
                  <a:latin typeface="+mn-lt"/>
                </a:rPr>
                <a:t>Résultats</a:t>
              </a:r>
              <a:r>
                <a:rPr lang="en-US" altLang="en-US" sz="2200" dirty="0">
                  <a:solidFill>
                    <a:schemeClr val="tx1"/>
                  </a:solidFill>
                  <a:latin typeface="+mn-lt"/>
                </a:rPr>
                <a:t> plus larges</a:t>
              </a:r>
            </a:p>
          </p:txBody>
        </p:sp>
        <p:sp>
          <p:nvSpPr>
            <p:cNvPr id="47127" name="Rectangle 24"/>
            <p:cNvSpPr>
              <a:spLocks noChangeArrowheads="1"/>
            </p:cNvSpPr>
            <p:nvPr/>
          </p:nvSpPr>
          <p:spPr bwMode="auto">
            <a:xfrm>
              <a:off x="4925962" y="1257002"/>
              <a:ext cx="2106144"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a:solidFill>
                    <a:schemeClr val="tx1"/>
                  </a:solidFill>
                  <a:latin typeface="+mn-lt"/>
                </a:rPr>
                <a:t>Objectif/</a:t>
              </a:r>
            </a:p>
            <a:p>
              <a:pPr algn="ctr">
                <a:spcBef>
                  <a:spcPts val="125"/>
                </a:spcBef>
                <a:buNone/>
              </a:pPr>
              <a:r>
                <a:rPr lang="en-US" altLang="en-US" sz="2200" dirty="0">
                  <a:solidFill>
                    <a:schemeClr val="tx1"/>
                  </a:solidFill>
                  <a:latin typeface="+mn-lt"/>
                </a:rPr>
                <a:t>But</a:t>
              </a:r>
            </a:p>
          </p:txBody>
        </p:sp>
        <p:sp>
          <p:nvSpPr>
            <p:cNvPr id="47109" name="Line 5"/>
            <p:cNvSpPr>
              <a:spLocks noChangeShapeType="1"/>
            </p:cNvSpPr>
            <p:nvPr/>
          </p:nvSpPr>
          <p:spPr bwMode="auto">
            <a:xfrm rot="60000" flipV="1">
              <a:off x="2779713" y="5381054"/>
              <a:ext cx="341312" cy="34925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17"/>
            <p:cNvSpPr>
              <a:spLocks noChangeShapeType="1"/>
            </p:cNvSpPr>
            <p:nvPr/>
          </p:nvSpPr>
          <p:spPr bwMode="auto">
            <a:xfrm rot="60000" flipV="1">
              <a:off x="3582468" y="4146327"/>
              <a:ext cx="326401" cy="503632"/>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18"/>
            <p:cNvSpPr>
              <a:spLocks noChangeShapeType="1"/>
            </p:cNvSpPr>
            <p:nvPr/>
          </p:nvSpPr>
          <p:spPr bwMode="auto">
            <a:xfrm rot="60000" flipV="1">
              <a:off x="4232830" y="3118948"/>
              <a:ext cx="486812" cy="572439"/>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25"/>
            <p:cNvSpPr>
              <a:spLocks noChangeShapeType="1"/>
            </p:cNvSpPr>
            <p:nvPr/>
          </p:nvSpPr>
          <p:spPr bwMode="auto">
            <a:xfrm rot="60000" flipV="1">
              <a:off x="5307187" y="1968397"/>
              <a:ext cx="307975" cy="377825"/>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10" name="Text Box 6"/>
            <p:cNvSpPr txBox="1">
              <a:spLocks noChangeArrowheads="1"/>
            </p:cNvSpPr>
            <p:nvPr/>
          </p:nvSpPr>
          <p:spPr bwMode="auto">
            <a:xfrm>
              <a:off x="609600" y="5771579"/>
              <a:ext cx="56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r">
                <a:spcBef>
                  <a:spcPct val="50000"/>
                </a:spcBef>
                <a:buFontTx/>
                <a:buNone/>
              </a:pPr>
              <a:r>
                <a:rPr lang="en-US" altLang="en-US" sz="2000" dirty="0">
                  <a:solidFill>
                    <a:schemeClr val="tx1"/>
                  </a:solidFill>
                  <a:latin typeface="+mn-lt"/>
                </a:rPr>
                <a:t>Si</a:t>
              </a:r>
            </a:p>
          </p:txBody>
        </p:sp>
        <p:sp>
          <p:nvSpPr>
            <p:cNvPr id="47112" name="Text Box 8"/>
            <p:cNvSpPr txBox="1">
              <a:spLocks noChangeArrowheads="1"/>
            </p:cNvSpPr>
            <p:nvPr/>
          </p:nvSpPr>
          <p:spPr bwMode="auto">
            <a:xfrm>
              <a:off x="1630181" y="4774812"/>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a:solidFill>
                    <a:schemeClr val="tx1"/>
                  </a:solidFill>
                  <a:latin typeface="+mn-lt"/>
                </a:rPr>
                <a:t>Si</a:t>
              </a:r>
            </a:p>
          </p:txBody>
        </p:sp>
        <p:sp>
          <p:nvSpPr>
            <p:cNvPr id="47118" name="Text Box 14"/>
            <p:cNvSpPr txBox="1">
              <a:spLocks noChangeArrowheads="1"/>
            </p:cNvSpPr>
            <p:nvPr/>
          </p:nvSpPr>
          <p:spPr bwMode="auto">
            <a:xfrm>
              <a:off x="2347453" y="3714137"/>
              <a:ext cx="366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Si</a:t>
              </a:r>
              <a:endParaRPr lang="en-US" altLang="en-US" sz="2400" dirty="0">
                <a:solidFill>
                  <a:schemeClr val="tx1"/>
                </a:solidFill>
                <a:latin typeface="+mn-lt"/>
              </a:endParaRPr>
            </a:p>
          </p:txBody>
        </p:sp>
        <p:sp>
          <p:nvSpPr>
            <p:cNvPr id="47125" name="Text Box 22"/>
            <p:cNvSpPr txBox="1">
              <a:spLocks noChangeArrowheads="1"/>
            </p:cNvSpPr>
            <p:nvPr/>
          </p:nvSpPr>
          <p:spPr bwMode="auto">
            <a:xfrm>
              <a:off x="3195485" y="2566087"/>
              <a:ext cx="417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Si</a:t>
              </a:r>
              <a:endParaRPr lang="en-US" altLang="en-US" sz="2400" dirty="0">
                <a:solidFill>
                  <a:schemeClr val="tx1"/>
                </a:solidFill>
                <a:latin typeface="+mn-lt"/>
              </a:endParaRPr>
            </a:p>
          </p:txBody>
        </p:sp>
        <p:sp>
          <p:nvSpPr>
            <p:cNvPr id="47130" name="Text Box 28"/>
            <p:cNvSpPr txBox="1">
              <a:spLocks noChangeArrowheads="1"/>
            </p:cNvSpPr>
            <p:nvPr/>
          </p:nvSpPr>
          <p:spPr bwMode="auto">
            <a:xfrm>
              <a:off x="4389565" y="1355659"/>
              <a:ext cx="366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Si</a:t>
              </a:r>
              <a:endParaRPr lang="en-US" altLang="en-US" sz="2400" dirty="0">
                <a:solidFill>
                  <a:schemeClr val="tx1"/>
                </a:solidFill>
                <a:latin typeface="+mn-lt"/>
              </a:endParaRPr>
            </a:p>
          </p:txBody>
        </p:sp>
        <p:sp>
          <p:nvSpPr>
            <p:cNvPr id="47111" name="Text Box 7"/>
            <p:cNvSpPr txBox="1">
              <a:spLocks noChangeArrowheads="1"/>
            </p:cNvSpPr>
            <p:nvPr/>
          </p:nvSpPr>
          <p:spPr bwMode="auto">
            <a:xfrm>
              <a:off x="4162378" y="5700819"/>
              <a:ext cx="714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err="1">
                  <a:solidFill>
                    <a:schemeClr val="tx1"/>
                  </a:solidFill>
                  <a:latin typeface="+mn-lt"/>
                </a:rPr>
                <a:t>Alors</a:t>
              </a:r>
              <a:endParaRPr lang="en-US" altLang="en-US" sz="2000" dirty="0">
                <a:solidFill>
                  <a:schemeClr val="tx1"/>
                </a:solidFill>
                <a:latin typeface="+mn-lt"/>
              </a:endParaRPr>
            </a:p>
          </p:txBody>
        </p:sp>
        <p:sp>
          <p:nvSpPr>
            <p:cNvPr id="47113" name="Text Box 9"/>
            <p:cNvSpPr txBox="1">
              <a:spLocks noChangeArrowheads="1"/>
            </p:cNvSpPr>
            <p:nvPr/>
          </p:nvSpPr>
          <p:spPr bwMode="auto">
            <a:xfrm>
              <a:off x="4740931" y="4741266"/>
              <a:ext cx="714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err="1">
                  <a:solidFill>
                    <a:schemeClr val="tx1"/>
                  </a:solidFill>
                  <a:latin typeface="+mn-lt"/>
                </a:rPr>
                <a:t>Alors</a:t>
              </a:r>
              <a:endParaRPr lang="en-US" altLang="en-US" sz="2000" dirty="0">
                <a:solidFill>
                  <a:schemeClr val="tx1"/>
                </a:solidFill>
                <a:latin typeface="+mn-lt"/>
              </a:endParaRPr>
            </a:p>
          </p:txBody>
        </p:sp>
        <p:sp>
          <p:nvSpPr>
            <p:cNvPr id="47126" name="Text Box 23"/>
            <p:cNvSpPr txBox="1">
              <a:spLocks noChangeArrowheads="1"/>
            </p:cNvSpPr>
            <p:nvPr/>
          </p:nvSpPr>
          <p:spPr bwMode="auto">
            <a:xfrm>
              <a:off x="5229133" y="3652685"/>
              <a:ext cx="771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 </a:t>
              </a:r>
              <a:r>
                <a:rPr lang="en-US" altLang="en-US" sz="2000" dirty="0" err="1">
                  <a:solidFill>
                    <a:schemeClr val="tx1"/>
                  </a:solidFill>
                  <a:latin typeface="+mn-lt"/>
                </a:rPr>
                <a:t>Alors</a:t>
              </a:r>
              <a:endParaRPr lang="en-US" altLang="en-US" sz="2400" dirty="0">
                <a:solidFill>
                  <a:schemeClr val="tx1"/>
                </a:solidFill>
                <a:latin typeface="+mn-lt"/>
              </a:endParaRPr>
            </a:p>
          </p:txBody>
        </p:sp>
        <p:sp>
          <p:nvSpPr>
            <p:cNvPr id="47119" name="Text Box 15"/>
            <p:cNvSpPr txBox="1">
              <a:spLocks noChangeArrowheads="1"/>
            </p:cNvSpPr>
            <p:nvPr/>
          </p:nvSpPr>
          <p:spPr bwMode="auto">
            <a:xfrm>
              <a:off x="6075595" y="2518524"/>
              <a:ext cx="8295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  </a:t>
              </a:r>
              <a:r>
                <a:rPr lang="en-US" altLang="en-US" sz="2000" dirty="0" err="1">
                  <a:solidFill>
                    <a:schemeClr val="tx1"/>
                  </a:solidFill>
                  <a:latin typeface="+mn-lt"/>
                </a:rPr>
                <a:t>Alors</a:t>
              </a:r>
              <a:endParaRPr lang="en-US" altLang="en-US" sz="2400" dirty="0">
                <a:solidFill>
                  <a:schemeClr val="tx1"/>
                </a:solidFill>
                <a:latin typeface="+mn-lt"/>
              </a:endParaRPr>
            </a:p>
          </p:txBody>
        </p:sp>
        <p:sp>
          <p:nvSpPr>
            <p:cNvPr id="47129" name="Text Box 27"/>
            <p:cNvSpPr txBox="1">
              <a:spLocks noChangeArrowheads="1"/>
            </p:cNvSpPr>
            <p:nvPr/>
          </p:nvSpPr>
          <p:spPr bwMode="auto">
            <a:xfrm>
              <a:off x="7013267" y="1409595"/>
              <a:ext cx="771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a:solidFill>
                    <a:schemeClr val="tx1"/>
                  </a:solidFill>
                  <a:latin typeface="+mn-lt"/>
                </a:rPr>
                <a:t> </a:t>
              </a:r>
              <a:r>
                <a:rPr lang="en-US" altLang="en-US" sz="2000" dirty="0" err="1">
                  <a:solidFill>
                    <a:schemeClr val="tx1"/>
                  </a:solidFill>
                  <a:latin typeface="+mn-lt"/>
                </a:rPr>
                <a:t>Alors</a:t>
              </a:r>
              <a:endParaRPr lang="en-US" altLang="en-US" sz="2000" dirty="0">
                <a:solidFill>
                  <a:schemeClr val="tx1"/>
                </a:solidFill>
                <a:latin typeface="+mn-lt"/>
              </a:endParaRPr>
            </a:p>
          </p:txBody>
        </p:sp>
        <p:sp>
          <p:nvSpPr>
            <p:cNvPr id="55307" name="Text Box 11"/>
            <p:cNvSpPr txBox="1">
              <a:spLocks noChangeArrowheads="1"/>
            </p:cNvSpPr>
            <p:nvPr/>
          </p:nvSpPr>
          <p:spPr bwMode="auto">
            <a:xfrm>
              <a:off x="4933013" y="5695463"/>
              <a:ext cx="6729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 typeface="Wingdings" pitchFamily="2" charset="2"/>
                <a:buChar char="Ø"/>
              </a:pPr>
              <a:r>
                <a:rPr lang="en-US" altLang="en-US" sz="2000" b="1" dirty="0" err="1">
                  <a:solidFill>
                    <a:schemeClr val="accent1">
                      <a:lumMod val="75000"/>
                    </a:schemeClr>
                  </a:solidFill>
                  <a:latin typeface="+mn-lt"/>
                </a:rPr>
                <a:t>Organiser</a:t>
              </a:r>
              <a:r>
                <a:rPr lang="en-US" altLang="en-US" sz="2000" b="1" dirty="0">
                  <a:solidFill>
                    <a:schemeClr val="accent1">
                      <a:lumMod val="75000"/>
                    </a:schemeClr>
                  </a:solidFill>
                  <a:latin typeface="+mn-lt"/>
                </a:rPr>
                <a:t> des formations sur le travail des enfants dans les </a:t>
              </a:r>
              <a:r>
                <a:rPr lang="en-US" altLang="en-US" sz="2000" b="1" dirty="0" err="1">
                  <a:solidFill>
                    <a:schemeClr val="accent1">
                      <a:lumMod val="75000"/>
                    </a:schemeClr>
                  </a:solidFill>
                  <a:latin typeface="+mn-lt"/>
                </a:rPr>
                <a:t>communautés</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cibles</a:t>
              </a:r>
              <a:endParaRPr lang="en-US" altLang="en-US" sz="2000" b="1" dirty="0">
                <a:solidFill>
                  <a:schemeClr val="accent1">
                    <a:lumMod val="75000"/>
                  </a:schemeClr>
                </a:solidFill>
                <a:latin typeface="+mn-lt"/>
              </a:endParaRPr>
            </a:p>
          </p:txBody>
        </p:sp>
        <p:sp>
          <p:nvSpPr>
            <p:cNvPr id="55306" name="Text Box 10"/>
            <p:cNvSpPr txBox="1">
              <a:spLocks noChangeArrowheads="1"/>
            </p:cNvSpPr>
            <p:nvPr/>
          </p:nvSpPr>
          <p:spPr bwMode="auto">
            <a:xfrm>
              <a:off x="5451749" y="4568615"/>
              <a:ext cx="60184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 typeface="Wingdings" pitchFamily="2" charset="2"/>
                <a:buChar char="Ø"/>
              </a:pPr>
              <a:r>
                <a:rPr lang="en-US" altLang="en-US" sz="2000" b="1" dirty="0" err="1">
                  <a:solidFill>
                    <a:schemeClr val="accent1">
                      <a:lumMod val="75000"/>
                    </a:schemeClr>
                  </a:solidFill>
                  <a:latin typeface="+mn-lt"/>
                </a:rPr>
                <a:t>Sensibilisation</a:t>
              </a:r>
              <a:r>
                <a:rPr lang="en-US" altLang="en-US" sz="2000" b="1" dirty="0">
                  <a:solidFill>
                    <a:schemeClr val="accent1">
                      <a:lumMod val="75000"/>
                    </a:schemeClr>
                  </a:solidFill>
                  <a:latin typeface="+mn-lt"/>
                </a:rPr>
                <a:t> accrue de la </a:t>
              </a:r>
              <a:r>
                <a:rPr lang="en-US" altLang="en-US" sz="2000" b="1" dirty="0" err="1">
                  <a:solidFill>
                    <a:schemeClr val="accent1">
                      <a:lumMod val="75000"/>
                    </a:schemeClr>
                  </a:solidFill>
                  <a:latin typeface="+mn-lt"/>
                </a:rPr>
                <a:t>communauté</a:t>
              </a:r>
              <a:r>
                <a:rPr lang="en-US" altLang="en-US" sz="2000" b="1" dirty="0">
                  <a:solidFill>
                    <a:schemeClr val="accent1">
                      <a:lumMod val="75000"/>
                    </a:schemeClr>
                  </a:solidFill>
                  <a:latin typeface="+mn-lt"/>
                </a:rPr>
                <a:t> aux </a:t>
              </a:r>
              <a:r>
                <a:rPr lang="en-US" altLang="en-US" sz="2000" b="1" dirty="0" err="1">
                  <a:solidFill>
                    <a:schemeClr val="accent1">
                      <a:lumMod val="75000"/>
                    </a:schemeClr>
                  </a:solidFill>
                  <a:latin typeface="+mn-lt"/>
                </a:rPr>
                <a:t>effets</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négatifs</a:t>
              </a:r>
              <a:r>
                <a:rPr lang="en-US" altLang="en-US" sz="2000" b="1" dirty="0">
                  <a:solidFill>
                    <a:schemeClr val="accent1">
                      <a:lumMod val="75000"/>
                    </a:schemeClr>
                  </a:solidFill>
                  <a:latin typeface="+mn-lt"/>
                </a:rPr>
                <a:t> du travail des enfants et aux </a:t>
              </a:r>
              <a:r>
                <a:rPr lang="en-US" altLang="en-US" sz="2000" b="1" dirty="0" err="1">
                  <a:solidFill>
                    <a:schemeClr val="accent1">
                      <a:lumMod val="75000"/>
                    </a:schemeClr>
                  </a:solidFill>
                  <a:latin typeface="+mn-lt"/>
                </a:rPr>
                <a:t>mesures</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qu'elle</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peut</a:t>
              </a:r>
              <a:r>
                <a:rPr lang="en-US" altLang="en-US" sz="2000" b="1" dirty="0">
                  <a:solidFill>
                    <a:schemeClr val="accent1">
                      <a:lumMod val="75000"/>
                    </a:schemeClr>
                  </a:solidFill>
                  <a:latin typeface="+mn-lt"/>
                </a:rPr>
                <a:t> prendre pour </a:t>
              </a:r>
              <a:r>
                <a:rPr lang="en-US" altLang="en-US" sz="2000" b="1" dirty="0" err="1">
                  <a:solidFill>
                    <a:schemeClr val="accent1">
                      <a:lumMod val="75000"/>
                    </a:schemeClr>
                  </a:solidFill>
                  <a:latin typeface="+mn-lt"/>
                </a:rPr>
                <a:t>l'empêcher</a:t>
              </a:r>
              <a:r>
                <a:rPr lang="en-US" altLang="en-US" sz="2000" b="1" dirty="0">
                  <a:solidFill>
                    <a:schemeClr val="accent1">
                      <a:lumMod val="75000"/>
                    </a:schemeClr>
                  </a:solidFill>
                  <a:latin typeface="+mn-lt"/>
                </a:rPr>
                <a:t>. </a:t>
              </a:r>
            </a:p>
          </p:txBody>
        </p:sp>
        <p:sp>
          <p:nvSpPr>
            <p:cNvPr id="55316" name="Text Box 21"/>
            <p:cNvSpPr txBox="1">
              <a:spLocks noChangeArrowheads="1"/>
            </p:cNvSpPr>
            <p:nvPr/>
          </p:nvSpPr>
          <p:spPr bwMode="auto">
            <a:xfrm>
              <a:off x="5879689" y="3544530"/>
              <a:ext cx="5722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 typeface="Wingdings" pitchFamily="2" charset="2"/>
                <a:buChar char="Ø"/>
              </a:pPr>
              <a:r>
                <a:rPr lang="en-US" altLang="en-US" sz="2000" b="1" dirty="0" err="1">
                  <a:solidFill>
                    <a:schemeClr val="accent1">
                      <a:lumMod val="75000"/>
                    </a:schemeClr>
                  </a:solidFill>
                  <a:latin typeface="+mn-lt"/>
                </a:rPr>
                <a:t>Sensibilisation</a:t>
              </a:r>
              <a:r>
                <a:rPr lang="en-US" altLang="en-US" sz="2000" b="1" dirty="0">
                  <a:solidFill>
                    <a:schemeClr val="accent1">
                      <a:lumMod val="75000"/>
                    </a:schemeClr>
                  </a:solidFill>
                  <a:latin typeface="+mn-lt"/>
                </a:rPr>
                <a:t> accrue de la </a:t>
              </a:r>
              <a:r>
                <a:rPr lang="en-US" altLang="en-US" sz="2000" b="1" dirty="0" err="1">
                  <a:solidFill>
                    <a:schemeClr val="accent1">
                      <a:lumMod val="75000"/>
                    </a:schemeClr>
                  </a:solidFill>
                  <a:latin typeface="+mn-lt"/>
                </a:rPr>
                <a:t>communauté</a:t>
              </a:r>
              <a:r>
                <a:rPr lang="en-US" altLang="en-US" sz="2000" b="1" dirty="0">
                  <a:solidFill>
                    <a:schemeClr val="accent1">
                      <a:lumMod val="75000"/>
                    </a:schemeClr>
                  </a:solidFill>
                  <a:latin typeface="+mn-lt"/>
                </a:rPr>
                <a:t> aux </a:t>
              </a:r>
              <a:r>
                <a:rPr lang="en-US" altLang="en-US" sz="2000" b="1" dirty="0" err="1">
                  <a:solidFill>
                    <a:schemeClr val="accent1">
                      <a:lumMod val="75000"/>
                    </a:schemeClr>
                  </a:solidFill>
                  <a:latin typeface="+mn-lt"/>
                </a:rPr>
                <a:t>effets</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négatifs</a:t>
              </a:r>
              <a:r>
                <a:rPr lang="en-US" altLang="en-US" sz="2000" b="1" dirty="0">
                  <a:solidFill>
                    <a:schemeClr val="accent1">
                      <a:lumMod val="75000"/>
                    </a:schemeClr>
                  </a:solidFill>
                  <a:latin typeface="+mn-lt"/>
                </a:rPr>
                <a:t> du travail des enfants et aux </a:t>
              </a:r>
              <a:r>
                <a:rPr lang="en-US" altLang="en-US" sz="2000" b="1" dirty="0" err="1">
                  <a:solidFill>
                    <a:schemeClr val="accent1">
                      <a:lumMod val="75000"/>
                    </a:schemeClr>
                  </a:solidFill>
                  <a:latin typeface="+mn-lt"/>
                </a:rPr>
                <a:t>mesures</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qu'elle</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peut</a:t>
              </a:r>
              <a:r>
                <a:rPr lang="en-US" altLang="en-US" sz="2000" b="1" dirty="0">
                  <a:solidFill>
                    <a:schemeClr val="accent1">
                      <a:lumMod val="75000"/>
                    </a:schemeClr>
                  </a:solidFill>
                  <a:latin typeface="+mn-lt"/>
                </a:rPr>
                <a:t> prendre pour </a:t>
              </a:r>
              <a:r>
                <a:rPr lang="en-US" altLang="en-US" sz="2000" b="1" dirty="0" err="1">
                  <a:solidFill>
                    <a:schemeClr val="accent1">
                      <a:lumMod val="75000"/>
                    </a:schemeClr>
                  </a:solidFill>
                  <a:latin typeface="+mn-lt"/>
                </a:rPr>
                <a:t>l'empêcher</a:t>
              </a:r>
              <a:r>
                <a:rPr lang="en-US" altLang="en-US" sz="2000" b="1" dirty="0">
                  <a:solidFill>
                    <a:schemeClr val="accent1">
                      <a:lumMod val="75000"/>
                    </a:schemeClr>
                  </a:solidFill>
                  <a:latin typeface="+mn-lt"/>
                </a:rPr>
                <a:t>. </a:t>
              </a:r>
            </a:p>
          </p:txBody>
        </p:sp>
        <p:sp>
          <p:nvSpPr>
            <p:cNvPr id="55312" name="Text Box 16"/>
            <p:cNvSpPr txBox="1">
              <a:spLocks noChangeArrowheads="1"/>
            </p:cNvSpPr>
            <p:nvPr/>
          </p:nvSpPr>
          <p:spPr bwMode="auto">
            <a:xfrm>
              <a:off x="6671188" y="2466668"/>
              <a:ext cx="46555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 typeface="Wingdings" pitchFamily="2" charset="2"/>
                <a:buChar char="Ø"/>
              </a:pPr>
              <a:r>
                <a:rPr lang="en-US" altLang="en-US" sz="2000" b="1" dirty="0">
                  <a:solidFill>
                    <a:schemeClr val="accent1">
                      <a:lumMod val="75000"/>
                    </a:schemeClr>
                  </a:solidFill>
                  <a:latin typeface="+mn-lt"/>
                </a:rPr>
                <a:t>Une action </a:t>
              </a:r>
              <a:r>
                <a:rPr lang="en-US" altLang="en-US" sz="2000" b="1" dirty="0" err="1">
                  <a:solidFill>
                    <a:schemeClr val="accent1">
                      <a:lumMod val="75000"/>
                    </a:schemeClr>
                  </a:solidFill>
                  <a:latin typeface="+mn-lt"/>
                </a:rPr>
                <a:t>communautaire</a:t>
              </a:r>
              <a:r>
                <a:rPr lang="en-US" altLang="en-US" sz="2000" b="1" dirty="0">
                  <a:solidFill>
                    <a:schemeClr val="accent1">
                      <a:lumMod val="75000"/>
                    </a:schemeClr>
                  </a:solidFill>
                  <a:latin typeface="+mn-lt"/>
                </a:rPr>
                <a:t> accrue pour </a:t>
              </a:r>
              <a:r>
                <a:rPr lang="en-US" altLang="en-US" sz="2000" b="1" dirty="0" err="1">
                  <a:solidFill>
                    <a:schemeClr val="accent1">
                      <a:lumMod val="75000"/>
                    </a:schemeClr>
                  </a:solidFill>
                  <a:latin typeface="+mn-lt"/>
                </a:rPr>
                <a:t>prévenir</a:t>
              </a:r>
              <a:r>
                <a:rPr lang="en-US" altLang="en-US" sz="2000" b="1" dirty="0">
                  <a:solidFill>
                    <a:schemeClr val="accent1">
                      <a:lumMod val="75000"/>
                    </a:schemeClr>
                  </a:solidFill>
                  <a:latin typeface="+mn-lt"/>
                </a:rPr>
                <a:t> le travail des enfants</a:t>
              </a:r>
            </a:p>
          </p:txBody>
        </p:sp>
        <p:sp>
          <p:nvSpPr>
            <p:cNvPr id="55308" name="Text Box 12"/>
            <p:cNvSpPr txBox="1">
              <a:spLocks noChangeArrowheads="1"/>
            </p:cNvSpPr>
            <p:nvPr/>
          </p:nvSpPr>
          <p:spPr bwMode="auto">
            <a:xfrm>
              <a:off x="7858022" y="1422409"/>
              <a:ext cx="40980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 typeface="Wingdings" pitchFamily="2" charset="2"/>
                <a:buChar char="Ø"/>
              </a:pPr>
              <a:r>
                <a:rPr lang="en-US" altLang="en-US" sz="2000" b="1" dirty="0" err="1">
                  <a:solidFill>
                    <a:schemeClr val="accent1">
                      <a:lumMod val="75000"/>
                    </a:schemeClr>
                  </a:solidFill>
                  <a:latin typeface="+mn-lt"/>
                </a:rPr>
                <a:t>Réduction</a:t>
              </a:r>
              <a:r>
                <a:rPr lang="en-US" altLang="en-US" sz="2000" b="1" dirty="0">
                  <a:solidFill>
                    <a:schemeClr val="accent1">
                      <a:lumMod val="75000"/>
                    </a:schemeClr>
                  </a:solidFill>
                  <a:latin typeface="+mn-lt"/>
                </a:rPr>
                <a:t> du </a:t>
              </a:r>
              <a:r>
                <a:rPr lang="en-US" altLang="en-US" sz="2000" b="1" dirty="0" err="1">
                  <a:solidFill>
                    <a:schemeClr val="accent1">
                      <a:lumMod val="75000"/>
                    </a:schemeClr>
                  </a:solidFill>
                  <a:latin typeface="+mn-lt"/>
                </a:rPr>
                <a:t>nombre</a:t>
              </a:r>
              <a:r>
                <a:rPr lang="en-US" altLang="en-US" sz="2000" b="1" dirty="0">
                  <a:solidFill>
                    <a:schemeClr val="accent1">
                      <a:lumMod val="75000"/>
                    </a:schemeClr>
                  </a:solidFill>
                  <a:latin typeface="+mn-lt"/>
                </a:rPr>
                <a:t> </a:t>
              </a:r>
              <a:r>
                <a:rPr lang="en-US" altLang="en-US" sz="2000" b="1" dirty="0" err="1">
                  <a:solidFill>
                    <a:schemeClr val="accent1">
                      <a:lumMod val="75000"/>
                    </a:schemeClr>
                  </a:solidFill>
                  <a:latin typeface="+mn-lt"/>
                </a:rPr>
                <a:t>d'enfants</a:t>
              </a:r>
              <a:r>
                <a:rPr lang="en-US" altLang="en-US" sz="2000" b="1" dirty="0">
                  <a:solidFill>
                    <a:schemeClr val="accent1">
                      <a:lumMod val="75000"/>
                    </a:schemeClr>
                  </a:solidFill>
                  <a:latin typeface="+mn-lt"/>
                </a:rPr>
                <a:t> dans le travail des enfants</a:t>
              </a:r>
            </a:p>
          </p:txBody>
        </p:sp>
      </p:grpSp>
      <p:sp>
        <p:nvSpPr>
          <p:cNvPr id="30" name="Footer Placeholder 2">
            <a:extLst>
              <a:ext uri="{FF2B5EF4-FFF2-40B4-BE49-F238E27FC236}">
                <a16:creationId xmlns:a16="http://schemas.microsoft.com/office/drawing/2014/main" id="{AFAD98D9-F45F-497D-8CC7-359E8FA6BAA9}"/>
              </a:ext>
              <a:ext uri="{C183D7F6-B498-43B3-948B-1728B52AA6E4}">
                <adec:decorative xmlns:adec="http://schemas.microsoft.com/office/drawing/2017/decorative" val="1"/>
              </a:ext>
            </a:extLst>
          </p:cNvPr>
          <p:cNvSpPr txBox="1">
            <a:spLocks/>
          </p:cNvSpPr>
          <p:nvPr/>
        </p:nvSpPr>
        <p:spPr>
          <a:xfrm>
            <a:off x="0" y="634674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3537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descr="Chaîne de causalité"/>
          <p:cNvSpPr>
            <a:spLocks noGrp="1" noChangeArrowheads="1"/>
          </p:cNvSpPr>
          <p:nvPr>
            <p:ph type="title" idx="4294967295"/>
          </p:nvPr>
        </p:nvSpPr>
        <p:spPr>
          <a:xfrm>
            <a:off x="568982" y="-9322"/>
            <a:ext cx="10668000" cy="650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altLang="en-US" dirty="0" err="1">
                <a:solidFill>
                  <a:schemeClr val="accent2"/>
                </a:solidFill>
              </a:rPr>
              <a:t>Chaîne</a:t>
            </a:r>
            <a:r>
              <a:rPr lang="en-US" altLang="en-US" dirty="0">
                <a:solidFill>
                  <a:schemeClr val="accent2"/>
                </a:solidFill>
              </a:rPr>
              <a:t> de </a:t>
            </a:r>
            <a:r>
              <a:rPr lang="en-US" altLang="en-US" dirty="0" err="1">
                <a:solidFill>
                  <a:schemeClr val="accent2"/>
                </a:solidFill>
              </a:rPr>
              <a:t>causalité</a:t>
            </a:r>
            <a:endParaRPr lang="en-US" altLang="en-US" dirty="0">
              <a:solidFill>
                <a:schemeClr val="accent2"/>
              </a:solidFill>
            </a:endParaRPr>
          </a:p>
        </p:txBody>
      </p:sp>
      <p:grpSp>
        <p:nvGrpSpPr>
          <p:cNvPr id="8" name="Group 7" descr="Voici les définitions des termes de la chaîne de causalité&#10;&#10;Entrées : Les principales ressources nécessaires à la réalisation du projet (par exemple, fonds, ressources humaines et équipement). &#10;&#10;Activités&#10;Ensembles d'actions qui utilisent des intrants pour produire des produits spécifiques (par exemple, formations, assistance technique, accès aux subventions). &#10;&#10;Produits &#10;Les produits ou services immédiats qui sont produits à la suite des activités du projet (par exemple, personnes formées/mentorées, site web opérationnel, livres/manuels distribués).&#10;&#10;Résultats et sous-résultats&#10;Les changements dans les conditions, les comportements, les attitudes, les pratiques, les compétences, etc. qui mènent à la réalisation de l'objectif du projet (par exemple, l'augmentation de l'emploi).&#10;&#10;OBJECTIF DU PROJET&#10;Le résultat le plus ambitieux pour lequel le projet est prêt à être tenu responsable de sa réalisation (par exemple, la réduction du travail des enfants). &#10;">
            <a:extLst>
              <a:ext uri="{FF2B5EF4-FFF2-40B4-BE49-F238E27FC236}">
                <a16:creationId xmlns:a16="http://schemas.microsoft.com/office/drawing/2014/main" id="{0BAC643C-FC20-5281-45C0-A68B63302B41}"/>
              </a:ext>
            </a:extLst>
          </p:cNvPr>
          <p:cNvGrpSpPr/>
          <p:nvPr/>
        </p:nvGrpSpPr>
        <p:grpSpPr>
          <a:xfrm>
            <a:off x="747234" y="619760"/>
            <a:ext cx="11164679" cy="5618480"/>
            <a:chOff x="747234" y="568960"/>
            <a:chExt cx="11164679" cy="5618480"/>
          </a:xfrm>
        </p:grpSpPr>
        <p:sp>
          <p:nvSpPr>
            <p:cNvPr id="20" name="Rectangle 8" descr="Entrées : Les principales ressources nécessaires à la réalisation du projet (par exemple, fonds, ressources humaines et équipement). &#10;">
              <a:extLst>
                <a:ext uri="{FF2B5EF4-FFF2-40B4-BE49-F238E27FC236}">
                  <a16:creationId xmlns:a16="http://schemas.microsoft.com/office/drawing/2014/main" id="{622F57D2-A5A5-4291-B204-9A5B38FBFFCD}"/>
                </a:ext>
              </a:extLst>
            </p:cNvPr>
            <p:cNvSpPr>
              <a:spLocks noChangeArrowheads="1"/>
            </p:cNvSpPr>
            <p:nvPr/>
          </p:nvSpPr>
          <p:spPr bwMode="auto">
            <a:xfrm>
              <a:off x="784802" y="5676317"/>
              <a:ext cx="11127111" cy="511123"/>
            </a:xfrm>
            <a:prstGeom prst="rect">
              <a:avLst/>
            </a:prstGeom>
            <a:solidFill>
              <a:schemeClr val="accent5">
                <a:lumMod val="20000"/>
                <a:lumOff val="80000"/>
              </a:schemeClr>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lnSpc>
                  <a:spcPct val="90000"/>
                </a:lnSpc>
                <a:spcBef>
                  <a:spcPct val="25000"/>
                </a:spcBef>
                <a:defRPr/>
              </a:pPr>
              <a:r>
                <a:rPr lang="en-US" sz="2000" b="1" dirty="0">
                  <a:solidFill>
                    <a:schemeClr val="tx1"/>
                  </a:solidFill>
                  <a:latin typeface="Calibri" pitchFamily="34" charset="0"/>
                  <a:ea typeface="ＭＳ Ｐゴシック" panose="020B0600070205080204" pitchFamily="34" charset="-128"/>
                </a:rPr>
                <a:t>Entrées </a:t>
              </a:r>
              <a:r>
                <a:rPr lang="en-US" b="1" dirty="0">
                  <a:solidFill>
                    <a:schemeClr val="tx1"/>
                  </a:solidFill>
                  <a:latin typeface="Calibri" pitchFamily="34" charset="0"/>
                  <a:ea typeface="ＭＳ Ｐゴシック" panose="020B0600070205080204" pitchFamily="34" charset="-128"/>
                </a:rPr>
                <a:t>: </a:t>
              </a:r>
              <a:r>
                <a:rPr lang="en-US" sz="1600" dirty="0">
                  <a:solidFill>
                    <a:srgbClr val="002060"/>
                  </a:solidFill>
                  <a:ea typeface="ＭＳ Ｐゴシック" pitchFamily="-106" charset="-128"/>
                </a:rPr>
                <a:t>Les </a:t>
              </a:r>
              <a:r>
                <a:rPr lang="en-US" sz="1600" dirty="0" err="1">
                  <a:solidFill>
                    <a:srgbClr val="002060"/>
                  </a:solidFill>
                  <a:ea typeface="ＭＳ Ｐゴシック" pitchFamily="-106" charset="-128"/>
                </a:rPr>
                <a:t>principales</a:t>
              </a:r>
              <a:r>
                <a:rPr lang="en-US" sz="1600" dirty="0">
                  <a:solidFill>
                    <a:srgbClr val="002060"/>
                  </a:solidFill>
                  <a:ea typeface="ＭＳ Ｐゴシック" pitchFamily="-106" charset="-128"/>
                </a:rPr>
                <a:t> </a:t>
              </a:r>
              <a:r>
                <a:rPr lang="en-US" sz="1600" dirty="0" err="1">
                  <a:solidFill>
                    <a:srgbClr val="002060"/>
                  </a:solidFill>
                  <a:ea typeface="ＭＳ Ｐゴシック" pitchFamily="-106" charset="-128"/>
                </a:rPr>
                <a:t>ressources</a:t>
              </a:r>
              <a:r>
                <a:rPr lang="en-US" sz="1600" dirty="0">
                  <a:solidFill>
                    <a:srgbClr val="002060"/>
                  </a:solidFill>
                  <a:ea typeface="ＭＳ Ｐゴシック" pitchFamily="-106" charset="-128"/>
                </a:rPr>
                <a:t> </a:t>
              </a:r>
              <a:r>
                <a:rPr lang="en-US" sz="1600" dirty="0" err="1">
                  <a:solidFill>
                    <a:srgbClr val="002060"/>
                  </a:solidFill>
                  <a:ea typeface="ＭＳ Ｐゴシック" pitchFamily="-106" charset="-128"/>
                </a:rPr>
                <a:t>nécessaires</a:t>
              </a:r>
              <a:r>
                <a:rPr lang="en-US" sz="1600" dirty="0">
                  <a:solidFill>
                    <a:srgbClr val="002060"/>
                  </a:solidFill>
                  <a:ea typeface="ＭＳ Ｐゴシック" pitchFamily="-106" charset="-128"/>
                </a:rPr>
                <a:t> </a:t>
              </a:r>
              <a:r>
                <a:rPr lang="en-US" sz="1600" dirty="0" err="1">
                  <a:solidFill>
                    <a:srgbClr val="002060"/>
                  </a:solidFill>
                  <a:ea typeface="ＭＳ Ｐゴシック" pitchFamily="-106" charset="-128"/>
                </a:rPr>
                <a:t>à</a:t>
              </a:r>
              <a:r>
                <a:rPr lang="en-US" sz="1600" dirty="0">
                  <a:solidFill>
                    <a:srgbClr val="002060"/>
                  </a:solidFill>
                  <a:ea typeface="ＭＳ Ｐゴシック" pitchFamily="-106" charset="-128"/>
                </a:rPr>
                <a:t> la </a:t>
              </a:r>
              <a:r>
                <a:rPr lang="en-US" sz="1600" dirty="0" err="1">
                  <a:solidFill>
                    <a:srgbClr val="002060"/>
                  </a:solidFill>
                  <a:ea typeface="ＭＳ Ｐゴシック" pitchFamily="-106" charset="-128"/>
                </a:rPr>
                <a:t>réalisation</a:t>
              </a:r>
              <a:r>
                <a:rPr lang="en-US" sz="1600" dirty="0">
                  <a:solidFill>
                    <a:srgbClr val="002060"/>
                  </a:solidFill>
                  <a:ea typeface="ＭＳ Ｐゴシック" pitchFamily="-106" charset="-128"/>
                </a:rPr>
                <a:t> du </a:t>
              </a:r>
              <a:r>
                <a:rPr lang="en-US" sz="1600" dirty="0" err="1">
                  <a:solidFill>
                    <a:srgbClr val="002060"/>
                  </a:solidFill>
                  <a:ea typeface="ＭＳ Ｐゴシック" pitchFamily="-106" charset="-128"/>
                </a:rPr>
                <a:t>projet</a:t>
              </a:r>
              <a:r>
                <a:rPr lang="en-US" sz="1600" dirty="0">
                  <a:solidFill>
                    <a:srgbClr val="002060"/>
                  </a:solidFill>
                  <a:ea typeface="ＭＳ Ｐゴシック" pitchFamily="-106" charset="-128"/>
                </a:rPr>
                <a:t> (par </a:t>
              </a:r>
              <a:r>
                <a:rPr lang="en-US" sz="1600" dirty="0" err="1">
                  <a:solidFill>
                    <a:srgbClr val="002060"/>
                  </a:solidFill>
                  <a:ea typeface="ＭＳ Ｐゴシック" pitchFamily="-106" charset="-128"/>
                </a:rPr>
                <a:t>exemple</a:t>
              </a:r>
              <a:r>
                <a:rPr lang="en-US" sz="1600" dirty="0">
                  <a:solidFill>
                    <a:srgbClr val="002060"/>
                  </a:solidFill>
                  <a:ea typeface="ＭＳ Ｐゴシック" pitchFamily="-106" charset="-128"/>
                </a:rPr>
                <a:t>, fonds, </a:t>
              </a:r>
              <a:r>
                <a:rPr lang="en-US" sz="1600" dirty="0" err="1">
                  <a:solidFill>
                    <a:srgbClr val="002060"/>
                  </a:solidFill>
                  <a:ea typeface="ＭＳ Ｐゴシック" pitchFamily="-106" charset="-128"/>
                </a:rPr>
                <a:t>ressources</a:t>
              </a:r>
              <a:r>
                <a:rPr lang="en-US" sz="1600" dirty="0">
                  <a:solidFill>
                    <a:srgbClr val="002060"/>
                  </a:solidFill>
                  <a:ea typeface="ＭＳ Ｐゴシック" pitchFamily="-106" charset="-128"/>
                </a:rPr>
                <a:t> </a:t>
              </a:r>
              <a:r>
                <a:rPr lang="en-US" sz="1600" dirty="0" err="1">
                  <a:solidFill>
                    <a:srgbClr val="002060"/>
                  </a:solidFill>
                  <a:ea typeface="ＭＳ Ｐゴシック" pitchFamily="-106" charset="-128"/>
                </a:rPr>
                <a:t>humaines</a:t>
              </a:r>
              <a:r>
                <a:rPr lang="en-US" sz="1600" dirty="0">
                  <a:solidFill>
                    <a:srgbClr val="002060"/>
                  </a:solidFill>
                  <a:ea typeface="ＭＳ Ｐゴシック" pitchFamily="-106" charset="-128"/>
                </a:rPr>
                <a:t> et </a:t>
              </a:r>
              <a:r>
                <a:rPr lang="en-US" sz="1600" dirty="0" err="1">
                  <a:solidFill>
                    <a:srgbClr val="002060"/>
                  </a:solidFill>
                  <a:ea typeface="ＭＳ Ｐゴシック" pitchFamily="-106" charset="-128"/>
                </a:rPr>
                <a:t>équipement</a:t>
              </a:r>
              <a:r>
                <a:rPr lang="en-US" sz="1600" dirty="0">
                  <a:solidFill>
                    <a:srgbClr val="002060"/>
                  </a:solidFill>
                  <a:ea typeface="ＭＳ Ｐゴシック" pitchFamily="-106" charset="-128"/>
                </a:rPr>
                <a:t>). </a:t>
              </a:r>
              <a:endParaRPr lang="en-US" sz="1600" b="1" dirty="0">
                <a:solidFill>
                  <a:schemeClr val="bg1">
                    <a:lumMod val="95000"/>
                  </a:schemeClr>
                </a:solidFill>
                <a:latin typeface="Calibri" pitchFamily="34" charset="0"/>
                <a:ea typeface="ＭＳ Ｐゴシック" panose="020B0600070205080204" pitchFamily="34" charset="-128"/>
              </a:endParaRPr>
            </a:p>
          </p:txBody>
        </p:sp>
        <p:sp>
          <p:nvSpPr>
            <p:cNvPr id="21" name="Arrow: Right 20">
              <a:extLst>
                <a:ext uri="{FF2B5EF4-FFF2-40B4-BE49-F238E27FC236}">
                  <a16:creationId xmlns:a16="http://schemas.microsoft.com/office/drawing/2014/main" id="{C82AB7DA-E933-4A93-8640-0DBEA4E03196}"/>
                </a:ext>
                <a:ext uri="{C183D7F6-B498-43B3-948B-1728B52AA6E4}">
                  <adec:decorative xmlns:adec="http://schemas.microsoft.com/office/drawing/2017/decorative" val="1"/>
                </a:ext>
              </a:extLst>
            </p:cNvPr>
            <p:cNvSpPr/>
            <p:nvPr/>
          </p:nvSpPr>
          <p:spPr>
            <a:xfrm rot="16200000">
              <a:off x="6068352" y="5328872"/>
              <a:ext cx="27581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419" name="Rectangle 3">
              <a:extLst>
                <a:ext uri="{C183D7F6-B498-43B3-948B-1728B52AA6E4}">
                  <adec:decorative xmlns:adec="http://schemas.microsoft.com/office/drawing/2017/decorative" val="1"/>
                </a:ext>
              </a:extLst>
            </p:cNvPr>
            <p:cNvSpPr>
              <a:spLocks noChangeArrowheads="1"/>
            </p:cNvSpPr>
            <p:nvPr/>
          </p:nvSpPr>
          <p:spPr bwMode="auto">
            <a:xfrm>
              <a:off x="747234" y="4549643"/>
              <a:ext cx="10807692" cy="885367"/>
            </a:xfrm>
            <a:prstGeom prst="rect">
              <a:avLst/>
            </a:prstGeom>
            <a:ln>
              <a:solidFill>
                <a:schemeClr val="tx1"/>
              </a:solidFill>
              <a:headEnd/>
              <a:tailEnd/>
            </a:ln>
          </p:spPr>
          <p:style>
            <a:lnRef idx="3">
              <a:schemeClr val="lt1"/>
            </a:lnRef>
            <a:fillRef idx="1">
              <a:schemeClr val="accent6"/>
            </a:fillRef>
            <a:effectRef idx="1">
              <a:schemeClr val="accent6"/>
            </a:effectRef>
            <a:fontRef idx="minor">
              <a:schemeClr val="lt1"/>
            </a:fontRef>
          </p:style>
          <p:txBody>
            <a:bodyPr wrap="none" anchor="ct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eaLnBrk="1" hangingPunct="1">
                <a:lnSpc>
                  <a:spcPct val="90000"/>
                </a:lnSpc>
                <a:spcBef>
                  <a:spcPct val="25000"/>
                </a:spcBef>
                <a:buSzTx/>
                <a:buFontTx/>
                <a:buNone/>
              </a:pPr>
              <a:endParaRPr lang="en-US" altLang="en-US" sz="2000" dirty="0">
                <a:solidFill>
                  <a:schemeClr val="tx1"/>
                </a:solidFill>
                <a:latin typeface="Calibri" pitchFamily="34" charset="0"/>
              </a:endParaRPr>
            </a:p>
            <a:p>
              <a:pPr algn="ctr" eaLnBrk="1" hangingPunct="1">
                <a:lnSpc>
                  <a:spcPct val="90000"/>
                </a:lnSpc>
                <a:spcBef>
                  <a:spcPct val="25000"/>
                </a:spcBef>
                <a:buSzTx/>
                <a:buFontTx/>
                <a:buNone/>
              </a:pPr>
              <a:endParaRPr lang="en-US" altLang="en-US" sz="2000" dirty="0">
                <a:solidFill>
                  <a:schemeClr val="tx1"/>
                </a:solidFill>
                <a:latin typeface="Calibri" pitchFamily="34" charset="0"/>
              </a:endParaRPr>
            </a:p>
          </p:txBody>
        </p:sp>
        <p:sp>
          <p:nvSpPr>
            <p:cNvPr id="5" name="TextBox 4" descr="Activités&#10;Ensembles d'actions qui utilisent des intrants pour produire des produits spécifiques (par exemple, formations, assistance technique, accès aux subventions). &#10;">
              <a:extLst>
                <a:ext uri="{FF2B5EF4-FFF2-40B4-BE49-F238E27FC236}">
                  <a16:creationId xmlns:a16="http://schemas.microsoft.com/office/drawing/2014/main" id="{FE935A91-41BA-4E25-85F7-21B51AE7A938}"/>
                </a:ext>
              </a:extLst>
            </p:cNvPr>
            <p:cNvSpPr txBox="1"/>
            <p:nvPr/>
          </p:nvSpPr>
          <p:spPr>
            <a:xfrm>
              <a:off x="874337" y="4495172"/>
              <a:ext cx="10615645" cy="992579"/>
            </a:xfrm>
            <a:prstGeom prst="rect">
              <a:avLst/>
            </a:prstGeom>
            <a:noFill/>
          </p:spPr>
          <p:txBody>
            <a:bodyPr wrap="square" rtlCol="0">
              <a:spAutoFit/>
            </a:bodyPr>
            <a:lstStyle/>
            <a:p>
              <a:pPr algn="ctr">
                <a:lnSpc>
                  <a:spcPct val="90000"/>
                </a:lnSpc>
                <a:spcBef>
                  <a:spcPct val="25000"/>
                </a:spcBef>
              </a:pPr>
              <a:r>
                <a:rPr lang="en-US" altLang="en-US" sz="2400" b="1" dirty="0" err="1">
                  <a:latin typeface="Calibri" pitchFamily="34" charset="0"/>
                </a:rPr>
                <a:t>Activités</a:t>
              </a:r>
              <a:endParaRPr lang="en-US" altLang="en-US" sz="2400" b="1" dirty="0">
                <a:latin typeface="Calibri" pitchFamily="34" charset="0"/>
              </a:endParaRPr>
            </a:p>
            <a:p>
              <a:pPr algn="ctr">
                <a:lnSpc>
                  <a:spcPct val="90000"/>
                </a:lnSpc>
                <a:spcBef>
                  <a:spcPct val="25000"/>
                </a:spcBef>
              </a:pPr>
              <a:r>
                <a:rPr lang="en-US" dirty="0">
                  <a:solidFill>
                    <a:srgbClr val="000000"/>
                  </a:solidFill>
                  <a:ea typeface="ＭＳ Ｐゴシック" pitchFamily="-106" charset="-128"/>
                </a:rPr>
                <a:t>Ensembles </a:t>
              </a:r>
              <a:r>
                <a:rPr lang="en-US" dirty="0" err="1">
                  <a:solidFill>
                    <a:srgbClr val="000000"/>
                  </a:solidFill>
                  <a:ea typeface="ＭＳ Ｐゴシック" pitchFamily="-106" charset="-128"/>
                </a:rPr>
                <a:t>d'actions</a:t>
              </a:r>
              <a:r>
                <a:rPr lang="en-US" dirty="0">
                  <a:solidFill>
                    <a:srgbClr val="000000"/>
                  </a:solidFill>
                  <a:ea typeface="ＭＳ Ｐゴシック" pitchFamily="-106" charset="-128"/>
                </a:rPr>
                <a:t> qui </a:t>
              </a:r>
              <a:r>
                <a:rPr lang="en-US" dirty="0" err="1">
                  <a:solidFill>
                    <a:srgbClr val="000000"/>
                  </a:solidFill>
                  <a:ea typeface="ＭＳ Ｐゴシック" pitchFamily="-106" charset="-128"/>
                </a:rPr>
                <a:t>utilisent</a:t>
              </a:r>
              <a:r>
                <a:rPr lang="en-US" dirty="0">
                  <a:solidFill>
                    <a:srgbClr val="000000"/>
                  </a:solidFill>
                  <a:ea typeface="ＭＳ Ｐゴシック" pitchFamily="-106" charset="-128"/>
                </a:rPr>
                <a:t> des intrants pour </a:t>
              </a:r>
              <a:r>
                <a:rPr lang="en-US" dirty="0" err="1">
                  <a:solidFill>
                    <a:srgbClr val="000000"/>
                  </a:solidFill>
                  <a:ea typeface="ＭＳ Ｐゴシック" pitchFamily="-106" charset="-128"/>
                </a:rPr>
                <a:t>produire</a:t>
              </a:r>
              <a:r>
                <a:rPr lang="en-US" dirty="0">
                  <a:solidFill>
                    <a:srgbClr val="000000"/>
                  </a:solidFill>
                  <a:ea typeface="ＭＳ Ｐゴシック" pitchFamily="-106" charset="-128"/>
                </a:rPr>
                <a:t> des </a:t>
              </a:r>
              <a:r>
                <a:rPr lang="en-US" dirty="0" err="1">
                  <a:solidFill>
                    <a:srgbClr val="000000"/>
                  </a:solidFill>
                  <a:ea typeface="ＭＳ Ｐゴシック" pitchFamily="-106" charset="-128"/>
                </a:rPr>
                <a:t>produits</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spécifiques</a:t>
              </a:r>
              <a:r>
                <a:rPr lang="en-US" dirty="0">
                  <a:solidFill>
                    <a:srgbClr val="000000"/>
                  </a:solidFill>
                  <a:ea typeface="ＭＳ Ｐゴシック" pitchFamily="-106" charset="-128"/>
                </a:rPr>
                <a:t> (par </a:t>
              </a:r>
              <a:r>
                <a:rPr lang="en-US" dirty="0" err="1">
                  <a:solidFill>
                    <a:srgbClr val="000000"/>
                  </a:solidFill>
                  <a:ea typeface="ＭＳ Ｐゴシック" pitchFamily="-106" charset="-128"/>
                </a:rPr>
                <a:t>exemple</a:t>
              </a:r>
              <a:r>
                <a:rPr lang="en-US" dirty="0">
                  <a:solidFill>
                    <a:srgbClr val="000000"/>
                  </a:solidFill>
                  <a:ea typeface="ＭＳ Ｐゴシック" pitchFamily="-106" charset="-128"/>
                </a:rPr>
                <a:t>, formations, assistance technique, </a:t>
              </a:r>
              <a:r>
                <a:rPr lang="en-US" dirty="0" err="1">
                  <a:solidFill>
                    <a:srgbClr val="000000"/>
                  </a:solidFill>
                  <a:ea typeface="ＭＳ Ｐゴシック" pitchFamily="-106" charset="-128"/>
                </a:rPr>
                <a:t>accès</a:t>
              </a:r>
              <a:r>
                <a:rPr lang="en-US" dirty="0">
                  <a:solidFill>
                    <a:srgbClr val="000000"/>
                  </a:solidFill>
                  <a:ea typeface="ＭＳ Ｐゴシック" pitchFamily="-106" charset="-128"/>
                </a:rPr>
                <a:t> aux subventions). </a:t>
              </a:r>
              <a:endParaRPr lang="en-US" dirty="0"/>
            </a:p>
          </p:txBody>
        </p:sp>
        <p:sp>
          <p:nvSpPr>
            <p:cNvPr id="19" name="Arrow: Right 18">
              <a:extLst>
                <a:ext uri="{FF2B5EF4-FFF2-40B4-BE49-F238E27FC236}">
                  <a16:creationId xmlns:a16="http://schemas.microsoft.com/office/drawing/2014/main" id="{5AFD8412-2032-4C56-B2BA-28AAC374C5DD}"/>
                </a:ext>
                <a:ext uri="{C183D7F6-B498-43B3-948B-1728B52AA6E4}">
                  <adec:decorative xmlns:adec="http://schemas.microsoft.com/office/drawing/2017/decorative" val="1"/>
                </a:ext>
              </a:extLst>
            </p:cNvPr>
            <p:cNvSpPr/>
            <p:nvPr/>
          </p:nvSpPr>
          <p:spPr>
            <a:xfrm rot="16200000">
              <a:off x="6032792" y="4135072"/>
              <a:ext cx="32661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1">
              <a:extLst>
                <a:ext uri="{C183D7F6-B498-43B3-948B-1728B52AA6E4}">
                  <adec:decorative xmlns:adec="http://schemas.microsoft.com/office/drawing/2017/decorative" val="1"/>
                </a:ext>
              </a:extLst>
            </p:cNvPr>
            <p:cNvSpPr>
              <a:spLocks noChangeArrowheads="1"/>
            </p:cNvSpPr>
            <p:nvPr/>
          </p:nvSpPr>
          <p:spPr bwMode="auto">
            <a:xfrm>
              <a:off x="766961" y="3233477"/>
              <a:ext cx="10787965" cy="1033723"/>
            </a:xfrm>
            <a:prstGeom prst="rect">
              <a:avLst/>
            </a:prstGeom>
            <a:solidFill>
              <a:schemeClr val="bg1">
                <a:lumMod val="85000"/>
              </a:schemeClr>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eaLnBrk="1" hangingPunct="1">
                <a:lnSpc>
                  <a:spcPct val="90000"/>
                </a:lnSpc>
                <a:spcBef>
                  <a:spcPct val="25000"/>
                </a:spcBef>
                <a:buSzTx/>
                <a:buFontTx/>
                <a:buNone/>
              </a:pPr>
              <a:endParaRPr lang="en-US" altLang="en-US" sz="2800" dirty="0">
                <a:solidFill>
                  <a:schemeClr val="tx1"/>
                </a:solidFill>
                <a:latin typeface="Calibri" pitchFamily="34" charset="0"/>
              </a:endParaRPr>
            </a:p>
          </p:txBody>
        </p:sp>
        <p:sp>
          <p:nvSpPr>
            <p:cNvPr id="4" name="TextBox 3" descr="Produits &#10;Les produits ou services immédiats qui sont produits à la suite des activités du projet (par exemple, personnes formées/mentorées, site web opérationnel, livres/manuels distribués).&#10;">
              <a:extLst>
                <a:ext uri="{FF2B5EF4-FFF2-40B4-BE49-F238E27FC236}">
                  <a16:creationId xmlns:a16="http://schemas.microsoft.com/office/drawing/2014/main" id="{D6C87B25-7254-450B-9105-459D4BAA06C7}"/>
                </a:ext>
              </a:extLst>
            </p:cNvPr>
            <p:cNvSpPr txBox="1"/>
            <p:nvPr/>
          </p:nvSpPr>
          <p:spPr>
            <a:xfrm>
              <a:off x="1186249" y="3146411"/>
              <a:ext cx="10238790" cy="1015663"/>
            </a:xfrm>
            <a:prstGeom prst="rect">
              <a:avLst/>
            </a:prstGeom>
            <a:noFill/>
          </p:spPr>
          <p:txBody>
            <a:bodyPr wrap="square" rtlCol="0">
              <a:spAutoFit/>
            </a:bodyPr>
            <a:lstStyle/>
            <a:p>
              <a:pPr algn="ctr"/>
              <a:r>
                <a:rPr lang="en-US" sz="2400" b="1" dirty="0" err="1"/>
                <a:t>Produits</a:t>
              </a:r>
              <a:r>
                <a:rPr lang="en-US" sz="2400" b="1" dirty="0"/>
                <a:t> </a:t>
              </a:r>
            </a:p>
            <a:p>
              <a:pPr algn="ctr"/>
              <a:r>
                <a:rPr lang="en-US" dirty="0">
                  <a:solidFill>
                    <a:srgbClr val="000000"/>
                  </a:solidFill>
                  <a:ea typeface="ＭＳ Ｐゴシック" pitchFamily="-106" charset="-128"/>
                </a:rPr>
                <a:t>Les </a:t>
              </a:r>
              <a:r>
                <a:rPr lang="en-US" dirty="0" err="1">
                  <a:solidFill>
                    <a:srgbClr val="000000"/>
                  </a:solidFill>
                  <a:ea typeface="ＭＳ Ｐゴシック" pitchFamily="-106" charset="-128"/>
                </a:rPr>
                <a:t>produits</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ou</a:t>
              </a:r>
              <a:r>
                <a:rPr lang="en-US" dirty="0">
                  <a:solidFill>
                    <a:srgbClr val="000000"/>
                  </a:solidFill>
                  <a:ea typeface="ＭＳ Ｐゴシック" pitchFamily="-106" charset="-128"/>
                </a:rPr>
                <a:t> services </a:t>
              </a:r>
              <a:r>
                <a:rPr lang="en-US" dirty="0" err="1">
                  <a:solidFill>
                    <a:srgbClr val="000000"/>
                  </a:solidFill>
                  <a:ea typeface="ＭＳ Ｐゴシック" pitchFamily="-106" charset="-128"/>
                </a:rPr>
                <a:t>immédiats</a:t>
              </a:r>
              <a:r>
                <a:rPr lang="en-US" dirty="0">
                  <a:solidFill>
                    <a:srgbClr val="000000"/>
                  </a:solidFill>
                  <a:ea typeface="ＭＳ Ｐゴシック" pitchFamily="-106" charset="-128"/>
                </a:rPr>
                <a:t> qui </a:t>
              </a:r>
              <a:r>
                <a:rPr lang="en-US" dirty="0" err="1">
                  <a:solidFill>
                    <a:srgbClr val="000000"/>
                  </a:solidFill>
                  <a:ea typeface="ＭＳ Ｐゴシック" pitchFamily="-106" charset="-128"/>
                </a:rPr>
                <a:t>sont</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produits</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à</a:t>
              </a:r>
              <a:r>
                <a:rPr lang="en-US" dirty="0">
                  <a:solidFill>
                    <a:srgbClr val="000000"/>
                  </a:solidFill>
                  <a:ea typeface="ＭＳ Ｐゴシック" pitchFamily="-106" charset="-128"/>
                </a:rPr>
                <a:t> la suite des </a:t>
              </a:r>
              <a:r>
                <a:rPr lang="en-US" dirty="0" err="1">
                  <a:solidFill>
                    <a:srgbClr val="000000"/>
                  </a:solidFill>
                  <a:ea typeface="ＭＳ Ｐゴシック" pitchFamily="-106" charset="-128"/>
                </a:rPr>
                <a:t>activités</a:t>
              </a:r>
              <a:r>
                <a:rPr lang="en-US" dirty="0">
                  <a:solidFill>
                    <a:srgbClr val="000000"/>
                  </a:solidFill>
                  <a:ea typeface="ＭＳ Ｐゴシック" pitchFamily="-106" charset="-128"/>
                </a:rPr>
                <a:t> du </a:t>
              </a:r>
              <a:r>
                <a:rPr lang="en-US" dirty="0" err="1">
                  <a:solidFill>
                    <a:srgbClr val="000000"/>
                  </a:solidFill>
                  <a:ea typeface="ＭＳ Ｐゴシック" pitchFamily="-106" charset="-128"/>
                </a:rPr>
                <a:t>projet</a:t>
              </a:r>
              <a:r>
                <a:rPr lang="en-US" dirty="0">
                  <a:solidFill>
                    <a:srgbClr val="000000"/>
                  </a:solidFill>
                  <a:ea typeface="ＭＳ Ｐゴシック" pitchFamily="-106" charset="-128"/>
                </a:rPr>
                <a:t> (par </a:t>
              </a:r>
              <a:r>
                <a:rPr lang="en-US" dirty="0" err="1">
                  <a:solidFill>
                    <a:srgbClr val="000000"/>
                  </a:solidFill>
                  <a:ea typeface="ＭＳ Ｐゴシック" pitchFamily="-106" charset="-128"/>
                </a:rPr>
                <a:t>exemple</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personnes</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formées</a:t>
              </a:r>
              <a:r>
                <a:rPr lang="en-US" dirty="0">
                  <a:solidFill>
                    <a:srgbClr val="000000"/>
                  </a:solidFill>
                  <a:ea typeface="ＭＳ Ｐゴシック" pitchFamily="-106" charset="-128"/>
                </a:rPr>
                <a:t>/</a:t>
              </a:r>
              <a:r>
                <a:rPr lang="en-US" dirty="0" err="1">
                  <a:solidFill>
                    <a:srgbClr val="000000"/>
                  </a:solidFill>
                  <a:ea typeface="ＭＳ Ｐゴシック" pitchFamily="-106" charset="-128"/>
                </a:rPr>
                <a:t>mentorées</a:t>
              </a:r>
              <a:r>
                <a:rPr lang="en-US" dirty="0">
                  <a:solidFill>
                    <a:srgbClr val="000000"/>
                  </a:solidFill>
                  <a:ea typeface="ＭＳ Ｐゴシック" pitchFamily="-106" charset="-128"/>
                </a:rPr>
                <a:t>, site web </a:t>
              </a:r>
              <a:r>
                <a:rPr lang="en-US" dirty="0" err="1">
                  <a:solidFill>
                    <a:srgbClr val="000000"/>
                  </a:solidFill>
                  <a:ea typeface="ＭＳ Ｐゴシック" pitchFamily="-106" charset="-128"/>
                </a:rPr>
                <a:t>opérationnel</a:t>
              </a:r>
              <a:r>
                <a:rPr lang="en-US" dirty="0">
                  <a:solidFill>
                    <a:srgbClr val="000000"/>
                  </a:solidFill>
                  <a:ea typeface="ＭＳ Ｐゴシック" pitchFamily="-106" charset="-128"/>
                </a:rPr>
                <a:t>, livres/</a:t>
              </a:r>
              <a:r>
                <a:rPr lang="en-US" dirty="0" err="1">
                  <a:solidFill>
                    <a:srgbClr val="000000"/>
                  </a:solidFill>
                  <a:ea typeface="ＭＳ Ｐゴシック" pitchFamily="-106" charset="-128"/>
                </a:rPr>
                <a:t>manuels</a:t>
              </a:r>
              <a:r>
                <a:rPr lang="en-US" dirty="0">
                  <a:solidFill>
                    <a:srgbClr val="000000"/>
                  </a:solidFill>
                  <a:ea typeface="ＭＳ Ｐゴシック" pitchFamily="-106" charset="-128"/>
                </a:rPr>
                <a:t> </a:t>
              </a:r>
              <a:r>
                <a:rPr lang="en-US" dirty="0" err="1">
                  <a:solidFill>
                    <a:srgbClr val="000000"/>
                  </a:solidFill>
                  <a:ea typeface="ＭＳ Ｐゴシック" pitchFamily="-106" charset="-128"/>
                </a:rPr>
                <a:t>distribués</a:t>
              </a:r>
              <a:r>
                <a:rPr lang="en-US" dirty="0">
                  <a:solidFill>
                    <a:srgbClr val="000000"/>
                  </a:solidFill>
                  <a:ea typeface="ＭＳ Ｐゴシック" pitchFamily="-106" charset="-128"/>
                </a:rPr>
                <a:t>).</a:t>
              </a:r>
              <a:endParaRPr kumimoji="0" lang="en-US" b="0" i="0" u="none" strike="noStrike" cap="none" normalizeH="0" baseline="0" dirty="0">
                <a:ln>
                  <a:noFill/>
                </a:ln>
                <a:solidFill>
                  <a:schemeClr val="tx1"/>
                </a:solidFill>
                <a:effectLst/>
                <a:latin typeface="+mn-lt"/>
                <a:ea typeface="ＭＳ Ｐゴシック" pitchFamily="-106" charset="-128"/>
              </a:endParaRPr>
            </a:p>
          </p:txBody>
        </p:sp>
        <p:sp>
          <p:nvSpPr>
            <p:cNvPr id="18" name="Arrow: Right 17">
              <a:extLst>
                <a:ext uri="{FF2B5EF4-FFF2-40B4-BE49-F238E27FC236}">
                  <a16:creationId xmlns:a16="http://schemas.microsoft.com/office/drawing/2014/main" id="{99F2F1DB-7BD3-4023-BAAA-C2F8ACAEC331}"/>
                </a:ext>
                <a:ext uri="{C183D7F6-B498-43B3-948B-1728B52AA6E4}">
                  <adec:decorative xmlns:adec="http://schemas.microsoft.com/office/drawing/2017/decorative" val="1"/>
                </a:ext>
              </a:extLst>
            </p:cNvPr>
            <p:cNvSpPr/>
            <p:nvPr/>
          </p:nvSpPr>
          <p:spPr>
            <a:xfrm rot="16200000">
              <a:off x="6008137" y="2831084"/>
              <a:ext cx="31496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422" name="Rectangle 9">
              <a:extLst>
                <a:ext uri="{C183D7F6-B498-43B3-948B-1728B52AA6E4}">
                  <adec:decorative xmlns:adec="http://schemas.microsoft.com/office/drawing/2017/decorative" val="1"/>
                </a:ext>
              </a:extLst>
            </p:cNvPr>
            <p:cNvSpPr>
              <a:spLocks noChangeArrowheads="1"/>
            </p:cNvSpPr>
            <p:nvPr/>
          </p:nvSpPr>
          <p:spPr bwMode="auto">
            <a:xfrm>
              <a:off x="765426" y="1808609"/>
              <a:ext cx="10787964" cy="1105658"/>
            </a:xfrm>
            <a:prstGeom prst="rect">
              <a:avLst/>
            </a:prstGeom>
            <a:solidFill>
              <a:schemeClr val="tx2">
                <a:lumMod val="40000"/>
                <a:lumOff val="60000"/>
              </a:schemeClr>
            </a:solidFill>
            <a:ln w="19050">
              <a:solidFill>
                <a:srgbClr val="000000"/>
              </a:solidFill>
              <a:miter lim="800000"/>
              <a:headEnd/>
              <a:tailEnd/>
            </a:ln>
          </p:spPr>
          <p:txBody>
            <a:bodyPr wrap="none" anchor="ctr"/>
            <a:lstStyle/>
            <a:p>
              <a:pPr algn="ctr" eaLnBrk="1" hangingPunct="1">
                <a:lnSpc>
                  <a:spcPct val="90000"/>
                </a:lnSpc>
                <a:spcBef>
                  <a:spcPct val="25000"/>
                </a:spcBef>
                <a:defRPr/>
              </a:pPr>
              <a:endParaRPr lang="en-US" sz="2800" b="1" dirty="0">
                <a:solidFill>
                  <a:srgbClr val="000000"/>
                </a:solidFill>
                <a:latin typeface="Calibri" pitchFamily="34" charset="0"/>
                <a:ea typeface="ＭＳ Ｐゴシック" panose="020B0600070205080204" pitchFamily="34" charset="-128"/>
              </a:endParaRPr>
            </a:p>
            <a:p>
              <a:pPr algn="ctr" defTabSz="457200">
                <a:lnSpc>
                  <a:spcPct val="80000"/>
                </a:lnSpc>
                <a:spcAft>
                  <a:spcPct val="20000"/>
                </a:spcAft>
              </a:pPr>
              <a:endParaRPr lang="en-US" b="1" dirty="0">
                <a:solidFill>
                  <a:srgbClr val="000000"/>
                </a:solidFill>
                <a:latin typeface="Calibri" pitchFamily="34" charset="0"/>
                <a:ea typeface="ＭＳ Ｐゴシック" panose="020B0600070205080204" pitchFamily="34" charset="-128"/>
              </a:endParaRPr>
            </a:p>
          </p:txBody>
        </p:sp>
        <p:sp>
          <p:nvSpPr>
            <p:cNvPr id="3" name="TextBox 2" descr="Résultats et sous-résultats&#10;Les changements dans les conditions, les comportements, les attitudes, les pratiques, les compétences, etc. qui mènent à la réalisation de l'objectif du projet (par exemple, l'augmentation de l'emploi).&#10;">
              <a:extLst>
                <a:ext uri="{FF2B5EF4-FFF2-40B4-BE49-F238E27FC236}">
                  <a16:creationId xmlns:a16="http://schemas.microsoft.com/office/drawing/2014/main" id="{BD26FA08-6803-4EB4-873F-7AF38E8E4447}"/>
                </a:ext>
              </a:extLst>
            </p:cNvPr>
            <p:cNvSpPr txBox="1"/>
            <p:nvPr/>
          </p:nvSpPr>
          <p:spPr>
            <a:xfrm>
              <a:off x="1050324" y="1763068"/>
              <a:ext cx="10356217" cy="1015663"/>
            </a:xfrm>
            <a:prstGeom prst="rect">
              <a:avLst/>
            </a:prstGeom>
            <a:noFill/>
          </p:spPr>
          <p:txBody>
            <a:bodyPr wrap="square" rtlCol="0">
              <a:spAutoFit/>
            </a:bodyPr>
            <a:lstStyle/>
            <a:p>
              <a:pPr algn="ctr"/>
              <a:r>
                <a:rPr lang="en-US" sz="2400" b="1" dirty="0" err="1">
                  <a:solidFill>
                    <a:srgbClr val="000000"/>
                  </a:solidFill>
                  <a:latin typeface="Calibri" pitchFamily="34" charset="0"/>
                  <a:ea typeface="ＭＳ Ｐゴシック" panose="020B0600070205080204" pitchFamily="34" charset="-128"/>
                </a:rPr>
                <a:t>Résultats</a:t>
              </a:r>
              <a:r>
                <a:rPr lang="en-US" sz="2400" b="1" dirty="0">
                  <a:solidFill>
                    <a:srgbClr val="000000"/>
                  </a:solidFill>
                  <a:latin typeface="Calibri" pitchFamily="34" charset="0"/>
                  <a:ea typeface="ＭＳ Ｐゴシック" panose="020B0600070205080204" pitchFamily="34" charset="-128"/>
                </a:rPr>
                <a:t> et sous-</a:t>
              </a:r>
              <a:r>
                <a:rPr lang="en-US" sz="2400" b="1" dirty="0" err="1">
                  <a:solidFill>
                    <a:srgbClr val="000000"/>
                  </a:solidFill>
                  <a:latin typeface="Calibri" pitchFamily="34" charset="0"/>
                  <a:ea typeface="ＭＳ Ｐゴシック" panose="020B0600070205080204" pitchFamily="34" charset="-128"/>
                </a:rPr>
                <a:t>résultats</a:t>
              </a:r>
              <a:endParaRPr lang="en-US" sz="2400" b="1" dirty="0">
                <a:solidFill>
                  <a:srgbClr val="000000"/>
                </a:solidFill>
                <a:latin typeface="Calibri" pitchFamily="34" charset="0"/>
                <a:ea typeface="ＭＳ Ｐゴシック" panose="020B0600070205080204" pitchFamily="34" charset="-128"/>
              </a:endParaRPr>
            </a:p>
            <a:p>
              <a:pPr algn="ctr"/>
              <a:r>
                <a:rPr lang="en-US" dirty="0">
                  <a:solidFill>
                    <a:srgbClr val="000000"/>
                  </a:solidFill>
                  <a:latin typeface="Calibri" pitchFamily="34" charset="0"/>
                  <a:ea typeface="ＭＳ Ｐゴシック" panose="020B0600070205080204" pitchFamily="34" charset="-128"/>
                </a:rPr>
                <a:t>Les </a:t>
              </a:r>
              <a:r>
                <a:rPr lang="en-US" dirty="0" err="1">
                  <a:solidFill>
                    <a:srgbClr val="000000"/>
                  </a:solidFill>
                  <a:latin typeface="Calibri" pitchFamily="34" charset="0"/>
                  <a:ea typeface="ＭＳ Ｐゴシック" panose="020B0600070205080204" pitchFamily="34" charset="-128"/>
                </a:rPr>
                <a:t>changements</a:t>
              </a:r>
              <a:r>
                <a:rPr lang="en-US" dirty="0">
                  <a:solidFill>
                    <a:srgbClr val="000000"/>
                  </a:solidFill>
                  <a:latin typeface="Calibri" pitchFamily="34" charset="0"/>
                  <a:ea typeface="ＭＳ Ｐゴシック" panose="020B0600070205080204" pitchFamily="34" charset="-128"/>
                </a:rPr>
                <a:t> dans les conditions, les </a:t>
              </a:r>
              <a:r>
                <a:rPr lang="en-US" dirty="0" err="1">
                  <a:solidFill>
                    <a:srgbClr val="000000"/>
                  </a:solidFill>
                  <a:latin typeface="Calibri" pitchFamily="34" charset="0"/>
                  <a:ea typeface="ＭＳ Ｐゴシック" panose="020B0600070205080204" pitchFamily="34" charset="-128"/>
                </a:rPr>
                <a:t>comportements</a:t>
              </a:r>
              <a:r>
                <a:rPr lang="en-US" dirty="0">
                  <a:solidFill>
                    <a:srgbClr val="000000"/>
                  </a:solidFill>
                  <a:latin typeface="Calibri" pitchFamily="34" charset="0"/>
                  <a:ea typeface="ＭＳ Ｐゴシック" panose="020B0600070205080204" pitchFamily="34" charset="-128"/>
                </a:rPr>
                <a:t>, les attitudes, les pratiques, les </a:t>
              </a:r>
              <a:r>
                <a:rPr lang="en-US" dirty="0" err="1">
                  <a:solidFill>
                    <a:srgbClr val="000000"/>
                  </a:solidFill>
                  <a:latin typeface="Calibri" pitchFamily="34" charset="0"/>
                  <a:ea typeface="ＭＳ Ｐゴシック" panose="020B0600070205080204" pitchFamily="34" charset="-128"/>
                </a:rPr>
                <a:t>compétences</a:t>
              </a:r>
              <a:r>
                <a:rPr lang="en-US" dirty="0">
                  <a:solidFill>
                    <a:srgbClr val="000000"/>
                  </a:solidFill>
                  <a:latin typeface="Calibri" pitchFamily="34" charset="0"/>
                  <a:ea typeface="ＭＳ Ｐゴシック" panose="020B0600070205080204" pitchFamily="34" charset="-128"/>
                </a:rPr>
                <a:t>, etc. qui </a:t>
              </a:r>
              <a:r>
                <a:rPr lang="en-US" dirty="0" err="1">
                  <a:solidFill>
                    <a:srgbClr val="000000"/>
                  </a:solidFill>
                  <a:latin typeface="Calibri" pitchFamily="34" charset="0"/>
                  <a:ea typeface="ＭＳ Ｐゴシック" panose="020B0600070205080204" pitchFamily="34" charset="-128"/>
                </a:rPr>
                <a:t>mènent</a:t>
              </a:r>
              <a:r>
                <a:rPr lang="en-US" dirty="0">
                  <a:solidFill>
                    <a:srgbClr val="000000"/>
                  </a:solidFill>
                  <a:latin typeface="Calibri" pitchFamily="34" charset="0"/>
                  <a:ea typeface="ＭＳ Ｐゴシック" panose="020B0600070205080204" pitchFamily="34" charset="-128"/>
                </a:rPr>
                <a:t> </a:t>
              </a:r>
              <a:r>
                <a:rPr lang="en-US" dirty="0" err="1">
                  <a:solidFill>
                    <a:srgbClr val="000000"/>
                  </a:solidFill>
                  <a:latin typeface="Calibri" pitchFamily="34" charset="0"/>
                  <a:ea typeface="ＭＳ Ｐゴシック" panose="020B0600070205080204" pitchFamily="34" charset="-128"/>
                </a:rPr>
                <a:t>à</a:t>
              </a:r>
              <a:r>
                <a:rPr lang="en-US" dirty="0">
                  <a:solidFill>
                    <a:srgbClr val="000000"/>
                  </a:solidFill>
                  <a:latin typeface="Calibri" pitchFamily="34" charset="0"/>
                  <a:ea typeface="ＭＳ Ｐゴシック" panose="020B0600070205080204" pitchFamily="34" charset="-128"/>
                </a:rPr>
                <a:t> la </a:t>
              </a:r>
              <a:r>
                <a:rPr lang="en-US" dirty="0" err="1">
                  <a:solidFill>
                    <a:srgbClr val="000000"/>
                  </a:solidFill>
                  <a:latin typeface="Calibri" pitchFamily="34" charset="0"/>
                  <a:ea typeface="ＭＳ Ｐゴシック" panose="020B0600070205080204" pitchFamily="34" charset="-128"/>
                </a:rPr>
                <a:t>réalisation</a:t>
              </a:r>
              <a:r>
                <a:rPr lang="en-US" dirty="0">
                  <a:solidFill>
                    <a:srgbClr val="000000"/>
                  </a:solidFill>
                  <a:latin typeface="Calibri" pitchFamily="34" charset="0"/>
                  <a:ea typeface="ＭＳ Ｐゴシック" panose="020B0600070205080204" pitchFamily="34" charset="-128"/>
                </a:rPr>
                <a:t> de </a:t>
              </a:r>
              <a:r>
                <a:rPr lang="en-US" dirty="0" err="1">
                  <a:solidFill>
                    <a:srgbClr val="000000"/>
                  </a:solidFill>
                  <a:latin typeface="Calibri" pitchFamily="34" charset="0"/>
                  <a:ea typeface="ＭＳ Ｐゴシック" panose="020B0600070205080204" pitchFamily="34" charset="-128"/>
                </a:rPr>
                <a:t>l'objectif</a:t>
              </a:r>
              <a:r>
                <a:rPr lang="en-US" dirty="0">
                  <a:solidFill>
                    <a:srgbClr val="000000"/>
                  </a:solidFill>
                  <a:latin typeface="Calibri" pitchFamily="34" charset="0"/>
                  <a:ea typeface="ＭＳ Ｐゴシック" panose="020B0600070205080204" pitchFamily="34" charset="-128"/>
                </a:rPr>
                <a:t> du </a:t>
              </a:r>
              <a:r>
                <a:rPr lang="en-US" dirty="0" err="1">
                  <a:solidFill>
                    <a:srgbClr val="000000"/>
                  </a:solidFill>
                  <a:latin typeface="Calibri" pitchFamily="34" charset="0"/>
                  <a:ea typeface="ＭＳ Ｐゴシック" panose="020B0600070205080204" pitchFamily="34" charset="-128"/>
                </a:rPr>
                <a:t>projet</a:t>
              </a:r>
              <a:r>
                <a:rPr lang="en-US" dirty="0">
                  <a:solidFill>
                    <a:srgbClr val="000000"/>
                  </a:solidFill>
                  <a:latin typeface="Calibri" pitchFamily="34" charset="0"/>
                  <a:ea typeface="ＭＳ Ｐゴシック" panose="020B0600070205080204" pitchFamily="34" charset="-128"/>
                </a:rPr>
                <a:t> (par </a:t>
              </a:r>
              <a:r>
                <a:rPr lang="en-US" dirty="0" err="1">
                  <a:solidFill>
                    <a:srgbClr val="000000"/>
                  </a:solidFill>
                  <a:latin typeface="Calibri" pitchFamily="34" charset="0"/>
                  <a:ea typeface="ＭＳ Ｐゴシック" panose="020B0600070205080204" pitchFamily="34" charset="-128"/>
                </a:rPr>
                <a:t>exemple</a:t>
              </a:r>
              <a:r>
                <a:rPr lang="en-US" dirty="0">
                  <a:solidFill>
                    <a:srgbClr val="000000"/>
                  </a:solidFill>
                  <a:latin typeface="Calibri" pitchFamily="34" charset="0"/>
                  <a:ea typeface="ＭＳ Ｐゴシック" panose="020B0600070205080204" pitchFamily="34" charset="-128"/>
                </a:rPr>
                <a:t>, </a:t>
              </a:r>
              <a:r>
                <a:rPr lang="en-US" dirty="0" err="1">
                  <a:solidFill>
                    <a:srgbClr val="000000"/>
                  </a:solidFill>
                  <a:latin typeface="Calibri" pitchFamily="34" charset="0"/>
                  <a:ea typeface="ＭＳ Ｐゴシック" panose="020B0600070205080204" pitchFamily="34" charset="-128"/>
                </a:rPr>
                <a:t>l'augmentation</a:t>
              </a:r>
              <a:r>
                <a:rPr lang="en-US" dirty="0">
                  <a:solidFill>
                    <a:srgbClr val="000000"/>
                  </a:solidFill>
                  <a:latin typeface="Calibri" pitchFamily="34" charset="0"/>
                  <a:ea typeface="ＭＳ Ｐゴシック" panose="020B0600070205080204" pitchFamily="34" charset="-128"/>
                </a:rPr>
                <a:t> de </a:t>
              </a:r>
              <a:r>
                <a:rPr lang="en-US" dirty="0" err="1">
                  <a:solidFill>
                    <a:srgbClr val="000000"/>
                  </a:solidFill>
                  <a:latin typeface="Calibri" pitchFamily="34" charset="0"/>
                  <a:ea typeface="ＭＳ Ｐゴシック" panose="020B0600070205080204" pitchFamily="34" charset="-128"/>
                </a:rPr>
                <a:t>l'emploi</a:t>
              </a:r>
              <a:r>
                <a:rPr lang="en-US" dirty="0">
                  <a:solidFill>
                    <a:srgbClr val="000000"/>
                  </a:solidFill>
                  <a:latin typeface="Calibri" pitchFamily="34" charset="0"/>
                  <a:ea typeface="ＭＳ Ｐゴシック" panose="020B0600070205080204" pitchFamily="34" charset="-128"/>
                </a:rPr>
                <a:t>).</a:t>
              </a:r>
              <a:endParaRPr lang="en-US" dirty="0"/>
            </a:p>
          </p:txBody>
        </p:sp>
        <p:sp>
          <p:nvSpPr>
            <p:cNvPr id="6" name="Arrow: Right 5">
              <a:extLst>
                <a:ext uri="{FF2B5EF4-FFF2-40B4-BE49-F238E27FC236}">
                  <a16:creationId xmlns:a16="http://schemas.microsoft.com/office/drawing/2014/main" id="{641CD9B8-9C97-4C81-9FFA-838A5A378EF5}"/>
                </a:ext>
                <a:ext uri="{C183D7F6-B498-43B3-948B-1728B52AA6E4}">
                  <adec:decorative xmlns:adec="http://schemas.microsoft.com/office/drawing/2017/decorative" val="1"/>
                </a:ext>
              </a:extLst>
            </p:cNvPr>
            <p:cNvSpPr/>
            <p:nvPr/>
          </p:nvSpPr>
          <p:spPr>
            <a:xfrm rot="16200000">
              <a:off x="5997231" y="1428257"/>
              <a:ext cx="29613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421" name="Rectangle 8">
              <a:extLst>
                <a:ext uri="{C183D7F6-B498-43B3-948B-1728B52AA6E4}">
                  <adec:decorative xmlns:adec="http://schemas.microsoft.com/office/drawing/2017/decorative" val="1"/>
                </a:ext>
              </a:extLst>
            </p:cNvPr>
            <p:cNvSpPr>
              <a:spLocks noChangeArrowheads="1"/>
            </p:cNvSpPr>
            <p:nvPr/>
          </p:nvSpPr>
          <p:spPr bwMode="auto">
            <a:xfrm>
              <a:off x="774642" y="568960"/>
              <a:ext cx="10778747" cy="959764"/>
            </a:xfrm>
            <a:prstGeom prst="rect">
              <a:avLst/>
            </a:prstGeom>
            <a:solidFill>
              <a:schemeClr val="accent5">
                <a:lumMod val="90000"/>
              </a:schemeClr>
            </a:solidFill>
            <a:ln w="19050">
              <a:solidFill>
                <a:schemeClr val="tx1"/>
              </a:solidFill>
              <a:miter lim="800000"/>
              <a:headEnd/>
              <a:tailEnd/>
            </a:ln>
          </p:spPr>
          <p:txBody>
            <a:bodyPr wrap="none" anchor="ctr"/>
            <a:lstStyle/>
            <a:p>
              <a:pPr algn="ctr" eaLnBrk="1" hangingPunct="1">
                <a:lnSpc>
                  <a:spcPct val="90000"/>
                </a:lnSpc>
                <a:spcBef>
                  <a:spcPct val="25000"/>
                </a:spcBef>
                <a:defRPr/>
              </a:pPr>
              <a:endParaRPr lang="en-US" sz="2000" b="1" dirty="0">
                <a:solidFill>
                  <a:schemeClr val="bg1">
                    <a:lumMod val="95000"/>
                  </a:schemeClr>
                </a:solidFill>
                <a:latin typeface="Calibri" pitchFamily="34" charset="0"/>
                <a:ea typeface="ＭＳ Ｐゴシック" panose="020B0600070205080204" pitchFamily="34" charset="-128"/>
              </a:endParaRPr>
            </a:p>
          </p:txBody>
        </p:sp>
        <p:sp>
          <p:nvSpPr>
            <p:cNvPr id="7" name="TextBox 6" descr="OBJECTIF DU PROJET: &#10;Le résultat le plus ambitieux pour lequel le projet est prêt à être tenu responsable de sa réalisation (par exemple, la réduction du travail des enfants). &#10;">
              <a:extLst>
                <a:ext uri="{FF2B5EF4-FFF2-40B4-BE49-F238E27FC236}">
                  <a16:creationId xmlns:a16="http://schemas.microsoft.com/office/drawing/2014/main" id="{380CC158-48A5-4D4B-BE15-13D62917CCFE}"/>
                </a:ext>
              </a:extLst>
            </p:cNvPr>
            <p:cNvSpPr txBox="1"/>
            <p:nvPr/>
          </p:nvSpPr>
          <p:spPr>
            <a:xfrm>
              <a:off x="939281" y="589280"/>
              <a:ext cx="10485758" cy="937180"/>
            </a:xfrm>
            <a:prstGeom prst="rect">
              <a:avLst/>
            </a:prstGeom>
            <a:noFill/>
          </p:spPr>
          <p:txBody>
            <a:bodyPr wrap="square" rtlCol="0">
              <a:spAutoFit/>
            </a:bodyPr>
            <a:lstStyle/>
            <a:p>
              <a:pPr algn="ctr" eaLnBrk="1" hangingPunct="1">
                <a:lnSpc>
                  <a:spcPct val="90000"/>
                </a:lnSpc>
                <a:spcBef>
                  <a:spcPct val="25000"/>
                </a:spcBef>
                <a:defRPr/>
              </a:pPr>
              <a:r>
                <a:rPr lang="en-US" sz="2000" b="1" dirty="0">
                  <a:solidFill>
                    <a:schemeClr val="bg1">
                      <a:lumMod val="95000"/>
                    </a:schemeClr>
                  </a:solidFill>
                  <a:latin typeface="Calibri" pitchFamily="34" charset="0"/>
                  <a:ea typeface="ＭＳ Ｐゴシック" panose="020B0600070205080204" pitchFamily="34" charset="-128"/>
                </a:rPr>
                <a:t>OBJECTIF DU PROJET</a:t>
              </a:r>
              <a:endParaRPr lang="en-US" sz="1800" b="1" dirty="0">
                <a:solidFill>
                  <a:schemeClr val="bg1">
                    <a:lumMod val="95000"/>
                  </a:schemeClr>
                </a:solidFill>
                <a:latin typeface="Calibri" pitchFamily="34" charset="0"/>
                <a:ea typeface="ＭＳ Ｐゴシック" panose="020B0600070205080204" pitchFamily="34" charset="-128"/>
              </a:endParaRPr>
            </a:p>
            <a:p>
              <a:pPr algn="ctr">
                <a:lnSpc>
                  <a:spcPct val="90000"/>
                </a:lnSpc>
                <a:spcBef>
                  <a:spcPct val="25000"/>
                </a:spcBef>
                <a:defRPr/>
              </a:pPr>
              <a:r>
                <a:rPr lang="en-US" dirty="0">
                  <a:solidFill>
                    <a:schemeClr val="bg1">
                      <a:lumMod val="95000"/>
                    </a:schemeClr>
                  </a:solidFill>
                  <a:latin typeface="Calibri" pitchFamily="34" charset="0"/>
                  <a:ea typeface="ＭＳ Ｐゴシック" panose="020B0600070205080204" pitchFamily="34" charset="-128"/>
                </a:rPr>
                <a:t>Le </a:t>
              </a:r>
              <a:r>
                <a:rPr lang="en-US" dirty="0" err="1">
                  <a:solidFill>
                    <a:schemeClr val="bg1">
                      <a:lumMod val="95000"/>
                    </a:schemeClr>
                  </a:solidFill>
                  <a:latin typeface="Calibri" pitchFamily="34" charset="0"/>
                  <a:ea typeface="ＭＳ Ｐゴシック" panose="020B0600070205080204" pitchFamily="34" charset="-128"/>
                </a:rPr>
                <a:t>résultat</a:t>
              </a:r>
              <a:r>
                <a:rPr lang="en-US" dirty="0">
                  <a:solidFill>
                    <a:schemeClr val="bg1">
                      <a:lumMod val="95000"/>
                    </a:schemeClr>
                  </a:solidFill>
                  <a:latin typeface="Calibri" pitchFamily="34" charset="0"/>
                  <a:ea typeface="ＭＳ Ｐゴシック" panose="020B0600070205080204" pitchFamily="34" charset="-128"/>
                </a:rPr>
                <a:t> le plus </a:t>
              </a:r>
              <a:r>
                <a:rPr lang="en-US" dirty="0" err="1">
                  <a:solidFill>
                    <a:schemeClr val="bg1">
                      <a:lumMod val="95000"/>
                    </a:schemeClr>
                  </a:solidFill>
                  <a:latin typeface="Calibri" pitchFamily="34" charset="0"/>
                  <a:ea typeface="ＭＳ Ｐゴシック" panose="020B0600070205080204" pitchFamily="34" charset="-128"/>
                </a:rPr>
                <a:t>ambitieux</a:t>
              </a:r>
              <a:r>
                <a:rPr lang="en-US" dirty="0">
                  <a:solidFill>
                    <a:schemeClr val="bg1">
                      <a:lumMod val="95000"/>
                    </a:schemeClr>
                  </a:solidFill>
                  <a:latin typeface="Calibri" pitchFamily="34" charset="0"/>
                  <a:ea typeface="ＭＳ Ｐゴシック" panose="020B0600070205080204" pitchFamily="34" charset="-128"/>
                </a:rPr>
                <a:t> pour </a:t>
              </a:r>
              <a:r>
                <a:rPr lang="en-US" dirty="0" err="1">
                  <a:solidFill>
                    <a:schemeClr val="bg1">
                      <a:lumMod val="95000"/>
                    </a:schemeClr>
                  </a:solidFill>
                  <a:latin typeface="Calibri" pitchFamily="34" charset="0"/>
                  <a:ea typeface="ＭＳ Ｐゴシック" panose="020B0600070205080204" pitchFamily="34" charset="-128"/>
                </a:rPr>
                <a:t>lequel</a:t>
              </a:r>
              <a:r>
                <a:rPr lang="en-US" dirty="0">
                  <a:solidFill>
                    <a:schemeClr val="bg1">
                      <a:lumMod val="95000"/>
                    </a:schemeClr>
                  </a:solidFill>
                  <a:latin typeface="Calibri" pitchFamily="34" charset="0"/>
                  <a:ea typeface="ＭＳ Ｐゴシック" panose="020B0600070205080204" pitchFamily="34" charset="-128"/>
                </a:rPr>
                <a:t> le </a:t>
              </a:r>
              <a:r>
                <a:rPr lang="en-US" dirty="0" err="1">
                  <a:solidFill>
                    <a:schemeClr val="bg1">
                      <a:lumMod val="95000"/>
                    </a:schemeClr>
                  </a:solidFill>
                  <a:latin typeface="Calibri" pitchFamily="34" charset="0"/>
                  <a:ea typeface="ＭＳ Ｐゴシック" panose="020B0600070205080204" pitchFamily="34" charset="-128"/>
                </a:rPr>
                <a:t>projet</a:t>
              </a:r>
              <a:r>
                <a:rPr lang="en-US" dirty="0">
                  <a:solidFill>
                    <a:schemeClr val="bg1">
                      <a:lumMod val="95000"/>
                    </a:schemeClr>
                  </a:solidFill>
                  <a:latin typeface="Calibri" pitchFamily="34" charset="0"/>
                  <a:ea typeface="ＭＳ Ｐゴシック" panose="020B0600070205080204" pitchFamily="34" charset="-128"/>
                </a:rPr>
                <a:t> </a:t>
              </a:r>
              <a:r>
                <a:rPr lang="en-US" dirty="0" err="1">
                  <a:solidFill>
                    <a:schemeClr val="bg1">
                      <a:lumMod val="95000"/>
                    </a:schemeClr>
                  </a:solidFill>
                  <a:latin typeface="Calibri" pitchFamily="34" charset="0"/>
                  <a:ea typeface="ＭＳ Ｐゴシック" panose="020B0600070205080204" pitchFamily="34" charset="-128"/>
                </a:rPr>
                <a:t>est</a:t>
              </a:r>
              <a:r>
                <a:rPr lang="en-US" dirty="0">
                  <a:solidFill>
                    <a:schemeClr val="bg1">
                      <a:lumMod val="95000"/>
                    </a:schemeClr>
                  </a:solidFill>
                  <a:latin typeface="Calibri" pitchFamily="34" charset="0"/>
                  <a:ea typeface="ＭＳ Ｐゴシック" panose="020B0600070205080204" pitchFamily="34" charset="-128"/>
                </a:rPr>
                <a:t> prêt </a:t>
              </a:r>
              <a:r>
                <a:rPr lang="en-US" dirty="0" err="1">
                  <a:solidFill>
                    <a:schemeClr val="bg1">
                      <a:lumMod val="95000"/>
                    </a:schemeClr>
                  </a:solidFill>
                  <a:latin typeface="Calibri" pitchFamily="34" charset="0"/>
                  <a:ea typeface="ＭＳ Ｐゴシック" panose="020B0600070205080204" pitchFamily="34" charset="-128"/>
                </a:rPr>
                <a:t>à</a:t>
              </a:r>
              <a:r>
                <a:rPr lang="en-US" dirty="0">
                  <a:solidFill>
                    <a:schemeClr val="bg1">
                      <a:lumMod val="95000"/>
                    </a:schemeClr>
                  </a:solidFill>
                  <a:latin typeface="Calibri" pitchFamily="34" charset="0"/>
                  <a:ea typeface="ＭＳ Ｐゴシック" panose="020B0600070205080204" pitchFamily="34" charset="-128"/>
                </a:rPr>
                <a:t> </a:t>
              </a:r>
              <a:r>
                <a:rPr lang="en-US" dirty="0" err="1">
                  <a:solidFill>
                    <a:schemeClr val="bg1">
                      <a:lumMod val="95000"/>
                    </a:schemeClr>
                  </a:solidFill>
                  <a:latin typeface="Calibri" pitchFamily="34" charset="0"/>
                  <a:ea typeface="ＭＳ Ｐゴシック" panose="020B0600070205080204" pitchFamily="34" charset="-128"/>
                </a:rPr>
                <a:t>être</a:t>
              </a:r>
              <a:r>
                <a:rPr lang="en-US" dirty="0">
                  <a:solidFill>
                    <a:schemeClr val="bg1">
                      <a:lumMod val="95000"/>
                    </a:schemeClr>
                  </a:solidFill>
                  <a:latin typeface="Calibri" pitchFamily="34" charset="0"/>
                  <a:ea typeface="ＭＳ Ｐゴシック" panose="020B0600070205080204" pitchFamily="34" charset="-128"/>
                </a:rPr>
                <a:t> </a:t>
              </a:r>
              <a:r>
                <a:rPr lang="en-US" dirty="0" err="1">
                  <a:solidFill>
                    <a:schemeClr val="bg1">
                      <a:lumMod val="95000"/>
                    </a:schemeClr>
                  </a:solidFill>
                  <a:latin typeface="Calibri" pitchFamily="34" charset="0"/>
                  <a:ea typeface="ＭＳ Ｐゴシック" panose="020B0600070205080204" pitchFamily="34" charset="-128"/>
                </a:rPr>
                <a:t>tenu</a:t>
              </a:r>
              <a:r>
                <a:rPr lang="en-US" dirty="0">
                  <a:solidFill>
                    <a:schemeClr val="bg1">
                      <a:lumMod val="95000"/>
                    </a:schemeClr>
                  </a:solidFill>
                  <a:latin typeface="Calibri" pitchFamily="34" charset="0"/>
                  <a:ea typeface="ＭＳ Ｐゴシック" panose="020B0600070205080204" pitchFamily="34" charset="-128"/>
                </a:rPr>
                <a:t> </a:t>
              </a:r>
              <a:r>
                <a:rPr lang="en-US" dirty="0" err="1">
                  <a:solidFill>
                    <a:schemeClr val="bg1">
                      <a:lumMod val="95000"/>
                    </a:schemeClr>
                  </a:solidFill>
                  <a:latin typeface="Calibri" pitchFamily="34" charset="0"/>
                  <a:ea typeface="ＭＳ Ｐゴシック" panose="020B0600070205080204" pitchFamily="34" charset="-128"/>
                </a:rPr>
                <a:t>responsable</a:t>
              </a:r>
              <a:r>
                <a:rPr lang="en-US" dirty="0">
                  <a:solidFill>
                    <a:schemeClr val="bg1">
                      <a:lumMod val="95000"/>
                    </a:schemeClr>
                  </a:solidFill>
                  <a:latin typeface="Calibri" pitchFamily="34" charset="0"/>
                  <a:ea typeface="ＭＳ Ｐゴシック" panose="020B0600070205080204" pitchFamily="34" charset="-128"/>
                </a:rPr>
                <a:t> de </a:t>
              </a:r>
              <a:r>
                <a:rPr lang="en-US" dirty="0" err="1">
                  <a:solidFill>
                    <a:schemeClr val="bg1">
                      <a:lumMod val="95000"/>
                    </a:schemeClr>
                  </a:solidFill>
                  <a:latin typeface="Calibri" pitchFamily="34" charset="0"/>
                  <a:ea typeface="ＭＳ Ｐゴシック" panose="020B0600070205080204" pitchFamily="34" charset="-128"/>
                </a:rPr>
                <a:t>sa</a:t>
              </a:r>
              <a:r>
                <a:rPr lang="en-US" dirty="0">
                  <a:solidFill>
                    <a:schemeClr val="bg1">
                      <a:lumMod val="95000"/>
                    </a:schemeClr>
                  </a:solidFill>
                  <a:latin typeface="Calibri" pitchFamily="34" charset="0"/>
                  <a:ea typeface="ＭＳ Ｐゴシック" panose="020B0600070205080204" pitchFamily="34" charset="-128"/>
                </a:rPr>
                <a:t> </a:t>
              </a:r>
              <a:r>
                <a:rPr lang="en-US" dirty="0" err="1">
                  <a:solidFill>
                    <a:schemeClr val="bg1">
                      <a:lumMod val="95000"/>
                    </a:schemeClr>
                  </a:solidFill>
                  <a:latin typeface="Calibri" pitchFamily="34" charset="0"/>
                  <a:ea typeface="ＭＳ Ｐゴシック" panose="020B0600070205080204" pitchFamily="34" charset="-128"/>
                </a:rPr>
                <a:t>réalisation</a:t>
              </a:r>
              <a:r>
                <a:rPr lang="en-US" dirty="0">
                  <a:solidFill>
                    <a:schemeClr val="bg1">
                      <a:lumMod val="95000"/>
                    </a:schemeClr>
                  </a:solidFill>
                  <a:latin typeface="Calibri" pitchFamily="34" charset="0"/>
                  <a:ea typeface="ＭＳ Ｐゴシック" panose="020B0600070205080204" pitchFamily="34" charset="-128"/>
                </a:rPr>
                <a:t> (par </a:t>
              </a:r>
              <a:r>
                <a:rPr lang="en-US" dirty="0" err="1">
                  <a:solidFill>
                    <a:schemeClr val="bg1">
                      <a:lumMod val="95000"/>
                    </a:schemeClr>
                  </a:solidFill>
                  <a:latin typeface="Calibri" pitchFamily="34" charset="0"/>
                  <a:ea typeface="ＭＳ Ｐゴシック" panose="020B0600070205080204" pitchFamily="34" charset="-128"/>
                </a:rPr>
                <a:t>exemple</a:t>
              </a:r>
              <a:r>
                <a:rPr lang="en-US" dirty="0">
                  <a:solidFill>
                    <a:schemeClr val="bg1">
                      <a:lumMod val="95000"/>
                    </a:schemeClr>
                  </a:solidFill>
                  <a:latin typeface="Calibri" pitchFamily="34" charset="0"/>
                  <a:ea typeface="ＭＳ Ｐゴシック" panose="020B0600070205080204" pitchFamily="34" charset="-128"/>
                </a:rPr>
                <a:t>, la </a:t>
              </a:r>
              <a:r>
                <a:rPr lang="en-US" dirty="0" err="1">
                  <a:solidFill>
                    <a:schemeClr val="bg1">
                      <a:lumMod val="95000"/>
                    </a:schemeClr>
                  </a:solidFill>
                  <a:latin typeface="Calibri" pitchFamily="34" charset="0"/>
                  <a:ea typeface="ＭＳ Ｐゴシック" panose="020B0600070205080204" pitchFamily="34" charset="-128"/>
                </a:rPr>
                <a:t>réduction</a:t>
              </a:r>
              <a:r>
                <a:rPr lang="en-US" dirty="0">
                  <a:solidFill>
                    <a:schemeClr val="bg1">
                      <a:lumMod val="95000"/>
                    </a:schemeClr>
                  </a:solidFill>
                  <a:latin typeface="Calibri" pitchFamily="34" charset="0"/>
                  <a:ea typeface="ＭＳ Ｐゴシック" panose="020B0600070205080204" pitchFamily="34" charset="-128"/>
                </a:rPr>
                <a:t> du travail des enfants). </a:t>
              </a:r>
              <a:endParaRPr lang="en-US" sz="1800" b="1" dirty="0">
                <a:solidFill>
                  <a:schemeClr val="bg1">
                    <a:lumMod val="95000"/>
                  </a:schemeClr>
                </a:solidFill>
                <a:latin typeface="Calibri" pitchFamily="34" charset="0"/>
                <a:ea typeface="ＭＳ Ｐゴシック" panose="020B0600070205080204" pitchFamily="34" charset="-128"/>
              </a:endParaRPr>
            </a:p>
          </p:txBody>
        </p:sp>
      </p:grpSp>
      <p:sp>
        <p:nvSpPr>
          <p:cNvPr id="11" name="Footer Placeholder 2">
            <a:extLst>
              <a:ext uri="{FF2B5EF4-FFF2-40B4-BE49-F238E27FC236}">
                <a16:creationId xmlns:a16="http://schemas.microsoft.com/office/drawing/2014/main" id="{8009827D-E1F6-4C92-B66A-315D6E9410CD}"/>
              </a:ext>
              <a:ext uri="{C183D7F6-B498-43B3-948B-1728B52AA6E4}">
                <adec:decorative xmlns:adec="http://schemas.microsoft.com/office/drawing/2017/decorative" val="1"/>
              </a:ext>
            </a:extLst>
          </p:cNvPr>
          <p:cNvSpPr txBox="1">
            <a:spLocks/>
          </p:cNvSpPr>
          <p:nvPr/>
        </p:nvSpPr>
        <p:spPr>
          <a:xfrm>
            <a:off x="0" y="6343782"/>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82427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descr="Exercice 2 : Pensée causale"/>
          <p:cNvSpPr txBox="1">
            <a:spLocks noGrp="1" noChangeArrowheads="1"/>
          </p:cNvSpPr>
          <p:nvPr>
            <p:ph type="title" idx="4294967295"/>
          </p:nvPr>
        </p:nvSpPr>
        <p:spPr bwMode="auto">
          <a:xfrm>
            <a:off x="880672" y="285408"/>
            <a:ext cx="6814258"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2 : Pensée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causale</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51203" name="Text Box 2" descr="NUMÉROTER LES DÉCLARATIONS &#10;DANS UN ORDRE&#10;DÉMONTRANT LA CAUSE ET L'EFFET"/>
          <p:cNvSpPr txBox="1">
            <a:spLocks noChangeArrowheads="1"/>
          </p:cNvSpPr>
          <p:nvPr/>
        </p:nvSpPr>
        <p:spPr bwMode="auto">
          <a:xfrm>
            <a:off x="880672" y="2048224"/>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None/>
            </a:pPr>
            <a:r>
              <a:rPr lang="en-US" altLang="en-US" sz="2400" b="1" dirty="0">
                <a:solidFill>
                  <a:schemeClr val="tx1"/>
                </a:solidFill>
                <a:latin typeface="Arial" pitchFamily="34" charset="0"/>
              </a:rPr>
              <a:t>NUMÉROTER LES DÉCLARATIONS </a:t>
            </a:r>
          </a:p>
          <a:p>
            <a:pPr>
              <a:spcBef>
                <a:spcPct val="0"/>
              </a:spcBef>
              <a:buNone/>
            </a:pPr>
            <a:r>
              <a:rPr lang="en-US" altLang="en-US" sz="2400" b="1" dirty="0">
                <a:solidFill>
                  <a:schemeClr val="tx1"/>
                </a:solidFill>
                <a:latin typeface="Arial" pitchFamily="34" charset="0"/>
              </a:rPr>
              <a:t>DANS UN ORDRE</a:t>
            </a:r>
          </a:p>
          <a:p>
            <a:pPr>
              <a:spcBef>
                <a:spcPct val="0"/>
              </a:spcBef>
              <a:buNone/>
            </a:pPr>
            <a:r>
              <a:rPr lang="en-US" altLang="en-US" sz="2400" b="1" dirty="0">
                <a:solidFill>
                  <a:schemeClr val="tx1"/>
                </a:solidFill>
                <a:latin typeface="Arial" pitchFamily="34" charset="0"/>
              </a:rPr>
              <a:t>DÉMONTRANT LA CAUSE ET L'EFFET</a:t>
            </a:r>
            <a:endParaRPr lang="en-US" altLang="en-US" sz="2400" dirty="0">
              <a:solidFill>
                <a:schemeClr val="tx1"/>
              </a:solidFill>
              <a:latin typeface="Arial" pitchFamily="34" charset="0"/>
            </a:endParaRPr>
          </a:p>
        </p:txBody>
      </p:sp>
      <p:sp>
        <p:nvSpPr>
          <p:cNvPr id="51204" name="Text Box 4" descr="1. Amélioration des pratiques commerciales des acteurs du secteur privé&#10;&#10;2. Formation accrue des acteurs du secteur privé aux droits et protections du travail &#10;&#10;3. Réduction de l'incidence du travail des enfants dans les communautés ciblées &#10;&#10;4. Meilleure compréhension des acteurs du secteur privé en matière de droits et de protections du travail"/>
          <p:cNvSpPr txBox="1">
            <a:spLocks noChangeArrowheads="1"/>
          </p:cNvSpPr>
          <p:nvPr/>
        </p:nvSpPr>
        <p:spPr bwMode="auto">
          <a:xfrm>
            <a:off x="4470882" y="1076877"/>
            <a:ext cx="718008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ts val="1200"/>
              </a:spcBef>
              <a:spcAft>
                <a:spcPts val="1800"/>
              </a:spcAft>
              <a:buNone/>
            </a:pPr>
            <a:r>
              <a:rPr lang="en-US" altLang="en-US" dirty="0">
                <a:solidFill>
                  <a:srgbClr val="17375E"/>
                </a:solidFill>
                <a:latin typeface="+mn-lt"/>
              </a:rPr>
              <a:t>__	1. </a:t>
            </a:r>
            <a:r>
              <a:rPr lang="en-US" altLang="en-US" dirty="0" err="1">
                <a:solidFill>
                  <a:srgbClr val="17375E"/>
                </a:solidFill>
                <a:latin typeface="+mn-lt"/>
              </a:rPr>
              <a:t>Amélioration</a:t>
            </a:r>
            <a:r>
              <a:rPr lang="en-US" altLang="en-US" dirty="0">
                <a:solidFill>
                  <a:srgbClr val="17375E"/>
                </a:solidFill>
                <a:latin typeface="+mn-lt"/>
              </a:rPr>
              <a:t> des pratiques </a:t>
            </a:r>
            <a:r>
              <a:rPr lang="en-US" altLang="en-US" dirty="0" err="1">
                <a:solidFill>
                  <a:srgbClr val="17375E"/>
                </a:solidFill>
                <a:latin typeface="+mn-lt"/>
              </a:rPr>
              <a:t>commerciales</a:t>
            </a:r>
            <a:r>
              <a:rPr lang="en-US" altLang="en-US" dirty="0">
                <a:solidFill>
                  <a:srgbClr val="17375E"/>
                </a:solidFill>
                <a:latin typeface="+mn-lt"/>
              </a:rPr>
              <a:t> des </a:t>
            </a:r>
            <a:r>
              <a:rPr lang="en-US" altLang="en-US" dirty="0" err="1">
                <a:solidFill>
                  <a:srgbClr val="17375E"/>
                </a:solidFill>
                <a:latin typeface="+mn-lt"/>
              </a:rPr>
              <a:t>acteurs</a:t>
            </a:r>
            <a:r>
              <a:rPr lang="en-US" altLang="en-US" dirty="0">
                <a:solidFill>
                  <a:srgbClr val="17375E"/>
                </a:solidFill>
                <a:latin typeface="+mn-lt"/>
              </a:rPr>
              <a:t> du </a:t>
            </a:r>
            <a:r>
              <a:rPr lang="en-US" altLang="en-US" dirty="0" err="1">
                <a:solidFill>
                  <a:srgbClr val="17375E"/>
                </a:solidFill>
                <a:latin typeface="+mn-lt"/>
              </a:rPr>
              <a:t>secteur</a:t>
            </a:r>
            <a:r>
              <a:rPr lang="en-US" altLang="en-US" dirty="0">
                <a:solidFill>
                  <a:srgbClr val="17375E"/>
                </a:solidFill>
                <a:latin typeface="+mn-lt"/>
              </a:rPr>
              <a:t> </a:t>
            </a:r>
            <a:r>
              <a:rPr lang="en-US" altLang="en-US" dirty="0" err="1">
                <a:solidFill>
                  <a:srgbClr val="17375E"/>
                </a:solidFill>
                <a:latin typeface="+mn-lt"/>
              </a:rPr>
              <a:t>privé</a:t>
            </a:r>
            <a:endParaRPr lang="en-US" altLang="en-US" dirty="0">
              <a:solidFill>
                <a:srgbClr val="17375E"/>
              </a:solidFill>
              <a:latin typeface="+mn-lt"/>
            </a:endParaRPr>
          </a:p>
          <a:p>
            <a:pPr>
              <a:spcBef>
                <a:spcPts val="1200"/>
              </a:spcBef>
              <a:spcAft>
                <a:spcPts val="1800"/>
              </a:spcAft>
              <a:buNone/>
            </a:pPr>
            <a:r>
              <a:rPr lang="en-US" altLang="en-US" dirty="0">
                <a:solidFill>
                  <a:srgbClr val="17375E"/>
                </a:solidFill>
                <a:latin typeface="+mn-lt"/>
              </a:rPr>
              <a:t>__ 2. Formation accrue des </a:t>
            </a:r>
            <a:r>
              <a:rPr lang="en-US" altLang="en-US" dirty="0" err="1">
                <a:solidFill>
                  <a:srgbClr val="17375E"/>
                </a:solidFill>
                <a:latin typeface="+mn-lt"/>
              </a:rPr>
              <a:t>acteurs</a:t>
            </a:r>
            <a:r>
              <a:rPr lang="en-US" altLang="en-US" dirty="0">
                <a:solidFill>
                  <a:srgbClr val="17375E"/>
                </a:solidFill>
                <a:latin typeface="+mn-lt"/>
              </a:rPr>
              <a:t> du </a:t>
            </a:r>
            <a:r>
              <a:rPr lang="en-US" altLang="en-US" dirty="0" err="1">
                <a:solidFill>
                  <a:srgbClr val="17375E"/>
                </a:solidFill>
                <a:latin typeface="+mn-lt"/>
              </a:rPr>
              <a:t>secteur</a:t>
            </a:r>
            <a:r>
              <a:rPr lang="en-US" altLang="en-US" dirty="0">
                <a:solidFill>
                  <a:srgbClr val="17375E"/>
                </a:solidFill>
                <a:latin typeface="+mn-lt"/>
              </a:rPr>
              <a:t> </a:t>
            </a:r>
            <a:r>
              <a:rPr lang="en-US" altLang="en-US" dirty="0" err="1">
                <a:solidFill>
                  <a:srgbClr val="17375E"/>
                </a:solidFill>
                <a:latin typeface="+mn-lt"/>
              </a:rPr>
              <a:t>privé</a:t>
            </a:r>
            <a:r>
              <a:rPr lang="en-US" altLang="en-US" dirty="0">
                <a:solidFill>
                  <a:srgbClr val="17375E"/>
                </a:solidFill>
                <a:latin typeface="+mn-lt"/>
              </a:rPr>
              <a:t> aux droits et protections du travail </a:t>
            </a:r>
          </a:p>
          <a:p>
            <a:pPr>
              <a:spcBef>
                <a:spcPts val="1200"/>
              </a:spcBef>
              <a:spcAft>
                <a:spcPts val="1200"/>
              </a:spcAft>
              <a:buNone/>
            </a:pPr>
            <a:r>
              <a:rPr lang="en-US" altLang="en-US" dirty="0">
                <a:solidFill>
                  <a:srgbClr val="17375E"/>
                </a:solidFill>
                <a:latin typeface="+mn-lt"/>
              </a:rPr>
              <a:t>__ 3. </a:t>
            </a:r>
            <a:r>
              <a:rPr lang="en-US" altLang="en-US" dirty="0" err="1">
                <a:solidFill>
                  <a:srgbClr val="17375E"/>
                </a:solidFill>
                <a:latin typeface="+mn-lt"/>
              </a:rPr>
              <a:t>Réduction</a:t>
            </a:r>
            <a:r>
              <a:rPr lang="en-US" altLang="en-US" dirty="0">
                <a:solidFill>
                  <a:srgbClr val="17375E"/>
                </a:solidFill>
                <a:latin typeface="+mn-lt"/>
              </a:rPr>
              <a:t> de </a:t>
            </a:r>
            <a:r>
              <a:rPr lang="en-US" altLang="en-US" dirty="0" err="1">
                <a:solidFill>
                  <a:srgbClr val="17375E"/>
                </a:solidFill>
                <a:latin typeface="+mn-lt"/>
              </a:rPr>
              <a:t>l'incidence</a:t>
            </a:r>
            <a:r>
              <a:rPr lang="en-US" altLang="en-US" dirty="0">
                <a:solidFill>
                  <a:srgbClr val="17375E"/>
                </a:solidFill>
                <a:latin typeface="+mn-lt"/>
              </a:rPr>
              <a:t> du travail des enfants dans les </a:t>
            </a:r>
            <a:r>
              <a:rPr lang="en-US" altLang="en-US" dirty="0" err="1">
                <a:solidFill>
                  <a:srgbClr val="17375E"/>
                </a:solidFill>
                <a:latin typeface="+mn-lt"/>
              </a:rPr>
              <a:t>communautés</a:t>
            </a:r>
            <a:r>
              <a:rPr lang="en-US" altLang="en-US" dirty="0">
                <a:solidFill>
                  <a:srgbClr val="17375E"/>
                </a:solidFill>
                <a:latin typeface="+mn-lt"/>
              </a:rPr>
              <a:t> </a:t>
            </a:r>
            <a:r>
              <a:rPr lang="en-US" altLang="en-US" dirty="0" err="1">
                <a:solidFill>
                  <a:srgbClr val="17375E"/>
                </a:solidFill>
                <a:latin typeface="+mn-lt"/>
              </a:rPr>
              <a:t>ciblées</a:t>
            </a:r>
            <a:r>
              <a:rPr lang="en-US" altLang="en-US" dirty="0">
                <a:solidFill>
                  <a:srgbClr val="17375E"/>
                </a:solidFill>
                <a:latin typeface="+mn-lt"/>
              </a:rPr>
              <a:t> </a:t>
            </a:r>
          </a:p>
          <a:p>
            <a:pPr>
              <a:spcBef>
                <a:spcPts val="1200"/>
              </a:spcBef>
              <a:spcAft>
                <a:spcPts val="1200"/>
              </a:spcAft>
              <a:buNone/>
            </a:pPr>
            <a:r>
              <a:rPr lang="en-US" altLang="en-US" dirty="0">
                <a:solidFill>
                  <a:srgbClr val="17375E"/>
                </a:solidFill>
                <a:latin typeface="+mn-lt"/>
              </a:rPr>
              <a:t>__ 4. </a:t>
            </a:r>
            <a:r>
              <a:rPr lang="en-US" altLang="en-US" dirty="0" err="1">
                <a:solidFill>
                  <a:srgbClr val="17375E"/>
                </a:solidFill>
                <a:latin typeface="+mn-lt"/>
              </a:rPr>
              <a:t>Meilleure</a:t>
            </a:r>
            <a:r>
              <a:rPr lang="en-US" altLang="en-US" dirty="0">
                <a:solidFill>
                  <a:srgbClr val="17375E"/>
                </a:solidFill>
                <a:latin typeface="+mn-lt"/>
              </a:rPr>
              <a:t> </a:t>
            </a:r>
            <a:r>
              <a:rPr lang="en-US" altLang="en-US" dirty="0" err="1">
                <a:solidFill>
                  <a:srgbClr val="17375E"/>
                </a:solidFill>
                <a:latin typeface="+mn-lt"/>
              </a:rPr>
              <a:t>compréhension</a:t>
            </a:r>
            <a:r>
              <a:rPr lang="en-US" altLang="en-US" dirty="0">
                <a:solidFill>
                  <a:srgbClr val="17375E"/>
                </a:solidFill>
                <a:latin typeface="+mn-lt"/>
              </a:rPr>
              <a:t> des </a:t>
            </a:r>
            <a:r>
              <a:rPr lang="en-US" altLang="en-US" dirty="0" err="1">
                <a:solidFill>
                  <a:srgbClr val="17375E"/>
                </a:solidFill>
                <a:latin typeface="+mn-lt"/>
              </a:rPr>
              <a:t>acteurs</a:t>
            </a:r>
            <a:r>
              <a:rPr lang="en-US" altLang="en-US" dirty="0">
                <a:solidFill>
                  <a:srgbClr val="17375E"/>
                </a:solidFill>
                <a:latin typeface="+mn-lt"/>
              </a:rPr>
              <a:t> du </a:t>
            </a:r>
            <a:r>
              <a:rPr lang="en-US" altLang="en-US" dirty="0" err="1">
                <a:solidFill>
                  <a:srgbClr val="17375E"/>
                </a:solidFill>
                <a:latin typeface="+mn-lt"/>
              </a:rPr>
              <a:t>secteur</a:t>
            </a:r>
            <a:r>
              <a:rPr lang="en-US" altLang="en-US" dirty="0">
                <a:solidFill>
                  <a:srgbClr val="17375E"/>
                </a:solidFill>
                <a:latin typeface="+mn-lt"/>
              </a:rPr>
              <a:t> </a:t>
            </a:r>
            <a:r>
              <a:rPr lang="en-US" altLang="en-US" dirty="0" err="1">
                <a:solidFill>
                  <a:srgbClr val="17375E"/>
                </a:solidFill>
                <a:latin typeface="+mn-lt"/>
              </a:rPr>
              <a:t>privé</a:t>
            </a:r>
            <a:r>
              <a:rPr lang="en-US" altLang="en-US" dirty="0">
                <a:solidFill>
                  <a:srgbClr val="17375E"/>
                </a:solidFill>
                <a:latin typeface="+mn-lt"/>
              </a:rPr>
              <a:t> </a:t>
            </a:r>
            <a:r>
              <a:rPr lang="en-US" altLang="en-US" dirty="0" err="1">
                <a:solidFill>
                  <a:srgbClr val="17375E"/>
                </a:solidFill>
                <a:latin typeface="+mn-lt"/>
              </a:rPr>
              <a:t>en</a:t>
            </a:r>
            <a:r>
              <a:rPr lang="en-US" altLang="en-US" dirty="0">
                <a:solidFill>
                  <a:srgbClr val="17375E"/>
                </a:solidFill>
                <a:latin typeface="+mn-lt"/>
              </a:rPr>
              <a:t> matière de droits et de protections du travail</a:t>
            </a:r>
          </a:p>
        </p:txBody>
      </p:sp>
      <p:sp>
        <p:nvSpPr>
          <p:cNvPr id="5" name="Footer Placeholder 2">
            <a:extLst>
              <a:ext uri="{FF2B5EF4-FFF2-40B4-BE49-F238E27FC236}">
                <a16:creationId xmlns:a16="http://schemas.microsoft.com/office/drawing/2014/main" id="{E03662FB-B545-4200-A2A5-64E756981F5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43323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descr="Exercice 2 : Pensée causale (réponse)"/>
          <p:cNvSpPr txBox="1">
            <a:spLocks noGrp="1" noChangeArrowheads="1"/>
          </p:cNvSpPr>
          <p:nvPr>
            <p:ph type="title" idx="4294967295"/>
          </p:nvPr>
        </p:nvSpPr>
        <p:spPr bwMode="auto">
          <a:xfrm>
            <a:off x="537337" y="193872"/>
            <a:ext cx="8877595" cy="6858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2 : Pensée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causale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réponse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grpSp>
        <p:nvGrpSpPr>
          <p:cNvPr id="2" name="Group 1" descr="C'est la logique causale&#10;&#10;2. Formation accrue des acteurs du secteur privé aux droits et protections du travail&#10;&#10;4. Meilleure compréhension des acteurs du secteur privé en matière de droits et de protections du travail &#10;&#10;1. Amélioration des pratiques commerciales des acteurs du secteur privé &#10;&#10;3. Réduction de l'incidence du travail des enfants dans les communautés ciblées ">
            <a:extLst>
              <a:ext uri="{FF2B5EF4-FFF2-40B4-BE49-F238E27FC236}">
                <a16:creationId xmlns:a16="http://schemas.microsoft.com/office/drawing/2014/main" id="{3BBC18B4-8786-FEF5-C5B4-059EB22C0E29}"/>
              </a:ext>
            </a:extLst>
          </p:cNvPr>
          <p:cNvGrpSpPr/>
          <p:nvPr/>
        </p:nvGrpSpPr>
        <p:grpSpPr>
          <a:xfrm>
            <a:off x="3346958" y="1223308"/>
            <a:ext cx="4616423" cy="4744848"/>
            <a:chOff x="3346958" y="1223308"/>
            <a:chExt cx="4616423" cy="4744848"/>
          </a:xfrm>
        </p:grpSpPr>
        <p:sp>
          <p:nvSpPr>
            <p:cNvPr id="6" name="Rectangle 5" descr="2. Formation accrue des acteurs du secteur privé aux droits et protections du travail">
              <a:extLst>
                <a:ext uri="{FF2B5EF4-FFF2-40B4-BE49-F238E27FC236}">
                  <a16:creationId xmlns:a16="http://schemas.microsoft.com/office/drawing/2014/main" id="{07BDF9C7-B5DF-4F85-8B55-BBFA96648E6A}"/>
                </a:ext>
              </a:extLst>
            </p:cNvPr>
            <p:cNvSpPr/>
            <p:nvPr/>
          </p:nvSpPr>
          <p:spPr>
            <a:xfrm>
              <a:off x="3403728" y="5053756"/>
              <a:ext cx="4457608" cy="9144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sz="2000" dirty="0">
                  <a:solidFill>
                    <a:schemeClr val="bg1"/>
                  </a:solidFill>
                </a:rPr>
                <a:t>2. Formation accrue des </a:t>
              </a:r>
              <a:r>
                <a:rPr lang="en-US" altLang="en-US" sz="2000" dirty="0" err="1">
                  <a:solidFill>
                    <a:schemeClr val="bg1"/>
                  </a:solidFill>
                </a:rPr>
                <a:t>acteurs</a:t>
              </a:r>
              <a:r>
                <a:rPr lang="en-US" altLang="en-US" sz="2000" dirty="0">
                  <a:solidFill>
                    <a:schemeClr val="bg1"/>
                  </a:solidFill>
                </a:rPr>
                <a:t> du </a:t>
              </a:r>
              <a:r>
                <a:rPr lang="en-US" altLang="en-US" sz="2000" dirty="0" err="1">
                  <a:solidFill>
                    <a:schemeClr val="bg1"/>
                  </a:solidFill>
                </a:rPr>
                <a:t>secteur</a:t>
              </a:r>
              <a:r>
                <a:rPr lang="en-US" altLang="en-US" sz="2000" dirty="0">
                  <a:solidFill>
                    <a:schemeClr val="bg1"/>
                  </a:solidFill>
                </a:rPr>
                <a:t> </a:t>
              </a:r>
              <a:r>
                <a:rPr lang="en-US" altLang="en-US" sz="2000" dirty="0" err="1">
                  <a:solidFill>
                    <a:schemeClr val="bg1"/>
                  </a:solidFill>
                </a:rPr>
                <a:t>privé</a:t>
              </a:r>
              <a:r>
                <a:rPr lang="en-US" altLang="en-US" sz="2000" dirty="0">
                  <a:solidFill>
                    <a:schemeClr val="bg1"/>
                  </a:solidFill>
                </a:rPr>
                <a:t> aux droits et protections du travail</a:t>
              </a:r>
              <a:endParaRPr lang="en-US" sz="2000" dirty="0">
                <a:solidFill>
                  <a:schemeClr val="bg1"/>
                </a:solidFill>
                <a:ea typeface="ＭＳ Ｐゴシック" pitchFamily="-106" charset="-128"/>
              </a:endParaRPr>
            </a:p>
          </p:txBody>
        </p:sp>
        <p:cxnSp>
          <p:nvCxnSpPr>
            <p:cNvPr id="3" name="Straight Arrow Connector 2">
              <a:extLst>
                <a:ext uri="{FF2B5EF4-FFF2-40B4-BE49-F238E27FC236}">
                  <a16:creationId xmlns:a16="http://schemas.microsoft.com/office/drawing/2014/main" id="{BA8A7925-3D27-49CA-A501-308633AFD4DC}"/>
                </a:ext>
                <a:ext uri="{C183D7F6-B498-43B3-948B-1728B52AA6E4}">
                  <adec:decorative xmlns:adec="http://schemas.microsoft.com/office/drawing/2017/decorative" val="1"/>
                </a:ext>
              </a:extLst>
            </p:cNvPr>
            <p:cNvCxnSpPr>
              <a:cxnSpLocks/>
              <a:stCxn id="6" idx="0"/>
              <a:endCxn id="7" idx="2"/>
            </p:cNvCxnSpPr>
            <p:nvPr/>
          </p:nvCxnSpPr>
          <p:spPr>
            <a:xfrm flipV="1">
              <a:off x="5632532" y="4580681"/>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descr="4. Meilleure compréhension des acteurs du secteur privé en matière de droits et de protections du travail">
              <a:extLst>
                <a:ext uri="{FF2B5EF4-FFF2-40B4-BE49-F238E27FC236}">
                  <a16:creationId xmlns:a16="http://schemas.microsoft.com/office/drawing/2014/main" id="{78D3D684-5D5A-4C19-AFAF-F3F80E7F21A4}"/>
                </a:ext>
              </a:extLst>
            </p:cNvPr>
            <p:cNvSpPr/>
            <p:nvPr/>
          </p:nvSpPr>
          <p:spPr>
            <a:xfrm>
              <a:off x="3403728" y="3666281"/>
              <a:ext cx="4457608" cy="9144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sz="2000" dirty="0">
                  <a:solidFill>
                    <a:schemeClr val="bg1"/>
                  </a:solidFill>
                  <a:latin typeface="+mn-lt"/>
                </a:rPr>
                <a:t>4. </a:t>
              </a:r>
              <a:r>
                <a:rPr lang="en-US" altLang="en-US" sz="2000" dirty="0" err="1">
                  <a:solidFill>
                    <a:schemeClr val="bg1"/>
                  </a:solidFill>
                </a:rPr>
                <a:t>Meilleure</a:t>
              </a:r>
              <a:r>
                <a:rPr lang="en-US" altLang="en-US" sz="2000" dirty="0">
                  <a:solidFill>
                    <a:schemeClr val="bg1"/>
                  </a:solidFill>
                </a:rPr>
                <a:t> </a:t>
              </a:r>
              <a:r>
                <a:rPr lang="en-US" altLang="en-US" sz="2000" dirty="0" err="1">
                  <a:solidFill>
                    <a:schemeClr val="bg1"/>
                  </a:solidFill>
                </a:rPr>
                <a:t>compréhension</a:t>
              </a:r>
              <a:r>
                <a:rPr lang="en-US" altLang="en-US" sz="2000" dirty="0">
                  <a:solidFill>
                    <a:schemeClr val="bg1"/>
                  </a:solidFill>
                </a:rPr>
                <a:t> des </a:t>
              </a:r>
              <a:r>
                <a:rPr lang="en-US" altLang="en-US" sz="2000" dirty="0" err="1">
                  <a:solidFill>
                    <a:schemeClr val="bg1"/>
                  </a:solidFill>
                </a:rPr>
                <a:t>acteurs</a:t>
              </a:r>
              <a:r>
                <a:rPr lang="en-US" altLang="en-US" sz="2000" dirty="0">
                  <a:solidFill>
                    <a:schemeClr val="bg1"/>
                  </a:solidFill>
                </a:rPr>
                <a:t> du </a:t>
              </a:r>
              <a:r>
                <a:rPr lang="en-US" altLang="en-US" sz="2000" dirty="0" err="1">
                  <a:solidFill>
                    <a:schemeClr val="bg1"/>
                  </a:solidFill>
                </a:rPr>
                <a:t>secteur</a:t>
              </a:r>
              <a:r>
                <a:rPr lang="en-US" altLang="en-US" sz="2000" dirty="0">
                  <a:solidFill>
                    <a:schemeClr val="bg1"/>
                  </a:solidFill>
                </a:rPr>
                <a:t> </a:t>
              </a:r>
              <a:r>
                <a:rPr lang="en-US" altLang="en-US" sz="2000" dirty="0" err="1">
                  <a:solidFill>
                    <a:schemeClr val="bg1"/>
                  </a:solidFill>
                </a:rPr>
                <a:t>privé</a:t>
              </a:r>
              <a:r>
                <a:rPr lang="en-US" altLang="en-US" sz="2000" dirty="0">
                  <a:solidFill>
                    <a:schemeClr val="bg1"/>
                  </a:solidFill>
                </a:rPr>
                <a:t> </a:t>
              </a:r>
              <a:r>
                <a:rPr lang="en-US" altLang="en-US" sz="2000" dirty="0" err="1">
                  <a:solidFill>
                    <a:schemeClr val="bg1"/>
                  </a:solidFill>
                </a:rPr>
                <a:t>en</a:t>
              </a:r>
              <a:r>
                <a:rPr lang="en-US" altLang="en-US" sz="2000" dirty="0">
                  <a:solidFill>
                    <a:schemeClr val="bg1"/>
                  </a:solidFill>
                </a:rPr>
                <a:t> matière de droits et de protections du travail </a:t>
              </a:r>
              <a:endParaRPr lang="en-US" sz="2000" dirty="0">
                <a:solidFill>
                  <a:schemeClr val="bg1"/>
                </a:solidFill>
                <a:ea typeface="ＭＳ Ｐゴシック" pitchFamily="-106" charset="-128"/>
              </a:endParaRPr>
            </a:p>
          </p:txBody>
        </p:sp>
        <p:cxnSp>
          <p:nvCxnSpPr>
            <p:cNvPr id="14" name="Straight Arrow Connector 13">
              <a:extLst>
                <a:ext uri="{FF2B5EF4-FFF2-40B4-BE49-F238E27FC236}">
                  <a16:creationId xmlns:a16="http://schemas.microsoft.com/office/drawing/2014/main" id="{A53605B7-54F5-4BBA-B103-B9153A03FDDE}"/>
                </a:ext>
                <a:ext uri="{C183D7F6-B498-43B3-948B-1728B52AA6E4}">
                  <adec:decorative xmlns:adec="http://schemas.microsoft.com/office/drawing/2017/decorative" val="1"/>
                </a:ext>
              </a:extLst>
            </p:cNvPr>
            <p:cNvCxnSpPr>
              <a:cxnSpLocks/>
            </p:cNvCxnSpPr>
            <p:nvPr/>
          </p:nvCxnSpPr>
          <p:spPr>
            <a:xfrm flipV="1">
              <a:off x="5592099" y="3187310"/>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descr="1. Amélioration des pratiques commerciales des acteurs du secteur privé">
              <a:extLst>
                <a:ext uri="{FF2B5EF4-FFF2-40B4-BE49-F238E27FC236}">
                  <a16:creationId xmlns:a16="http://schemas.microsoft.com/office/drawing/2014/main" id="{987BA866-ADD6-497F-99A3-27FA9F6B6B3A}"/>
                </a:ext>
              </a:extLst>
            </p:cNvPr>
            <p:cNvSpPr/>
            <p:nvPr/>
          </p:nvSpPr>
          <p:spPr>
            <a:xfrm>
              <a:off x="3391382" y="2381548"/>
              <a:ext cx="4549139" cy="76962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altLang="en-US" sz="2000" dirty="0">
                  <a:solidFill>
                    <a:schemeClr val="bg1"/>
                  </a:solidFill>
                  <a:latin typeface="+mn-lt"/>
                </a:rPr>
                <a:t>1. </a:t>
              </a:r>
              <a:r>
                <a:rPr lang="en-US" altLang="en-US" sz="2000" dirty="0" err="1">
                  <a:solidFill>
                    <a:schemeClr val="bg1"/>
                  </a:solidFill>
                </a:rPr>
                <a:t>Amélioration</a:t>
              </a:r>
              <a:r>
                <a:rPr lang="en-US" altLang="en-US" sz="2000" dirty="0">
                  <a:solidFill>
                    <a:schemeClr val="bg1"/>
                  </a:solidFill>
                </a:rPr>
                <a:t> des pratiques </a:t>
              </a:r>
              <a:r>
                <a:rPr lang="en-US" altLang="en-US" sz="2000" dirty="0" err="1">
                  <a:solidFill>
                    <a:schemeClr val="bg1"/>
                  </a:solidFill>
                </a:rPr>
                <a:t>commerciales</a:t>
              </a:r>
              <a:r>
                <a:rPr lang="en-US" altLang="en-US" sz="2000" dirty="0">
                  <a:solidFill>
                    <a:schemeClr val="bg1"/>
                  </a:solidFill>
                </a:rPr>
                <a:t> des </a:t>
              </a:r>
              <a:r>
                <a:rPr lang="en-US" altLang="en-US" sz="2000" dirty="0" err="1">
                  <a:solidFill>
                    <a:schemeClr val="bg1"/>
                  </a:solidFill>
                </a:rPr>
                <a:t>acteurs</a:t>
              </a:r>
              <a:r>
                <a:rPr lang="en-US" altLang="en-US" sz="2000" dirty="0">
                  <a:solidFill>
                    <a:schemeClr val="bg1"/>
                  </a:solidFill>
                </a:rPr>
                <a:t> du </a:t>
              </a:r>
              <a:r>
                <a:rPr lang="en-US" altLang="en-US" sz="2000" dirty="0" err="1">
                  <a:solidFill>
                    <a:schemeClr val="bg1"/>
                  </a:solidFill>
                </a:rPr>
                <a:t>secteur</a:t>
              </a:r>
              <a:r>
                <a:rPr lang="en-US" altLang="en-US" sz="2000" dirty="0">
                  <a:solidFill>
                    <a:schemeClr val="bg1"/>
                  </a:solidFill>
                </a:rPr>
                <a:t> </a:t>
              </a:r>
              <a:r>
                <a:rPr lang="en-US" altLang="en-US" sz="2000" dirty="0" err="1">
                  <a:solidFill>
                    <a:schemeClr val="bg1"/>
                  </a:solidFill>
                </a:rPr>
                <a:t>privé</a:t>
              </a:r>
              <a:r>
                <a:rPr lang="en-US" altLang="en-US" sz="2000" dirty="0">
                  <a:solidFill>
                    <a:schemeClr val="bg1"/>
                  </a:solidFill>
                </a:rPr>
                <a:t> </a:t>
              </a:r>
              <a:endParaRPr lang="en-US" altLang="en-US" sz="2000" dirty="0">
                <a:solidFill>
                  <a:schemeClr val="bg1"/>
                </a:solidFill>
                <a:latin typeface="+mn-lt"/>
              </a:endParaRPr>
            </a:p>
          </p:txBody>
        </p:sp>
        <p:cxnSp>
          <p:nvCxnSpPr>
            <p:cNvPr id="13" name="Straight Arrow Connector 12">
              <a:extLst>
                <a:ext uri="{FF2B5EF4-FFF2-40B4-BE49-F238E27FC236}">
                  <a16:creationId xmlns:a16="http://schemas.microsoft.com/office/drawing/2014/main" id="{9A6F2DB8-CF77-4B6D-B62F-2E114E7996A7}"/>
                </a:ext>
                <a:ext uri="{C183D7F6-B498-43B3-948B-1728B52AA6E4}">
                  <adec:decorative xmlns:adec="http://schemas.microsoft.com/office/drawing/2017/decorative" val="1"/>
                </a:ext>
              </a:extLst>
            </p:cNvPr>
            <p:cNvCxnSpPr>
              <a:cxnSpLocks/>
            </p:cNvCxnSpPr>
            <p:nvPr/>
          </p:nvCxnSpPr>
          <p:spPr>
            <a:xfrm flipV="1">
              <a:off x="5570328" y="1896575"/>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descr="3. Réduction de l'incidence du travail des enfants dans les communautés ciblées">
              <a:extLst>
                <a:ext uri="{FF2B5EF4-FFF2-40B4-BE49-F238E27FC236}">
                  <a16:creationId xmlns:a16="http://schemas.microsoft.com/office/drawing/2014/main" id="{ACB9551F-624E-414B-A6A5-C7AA885E7627}"/>
                </a:ext>
              </a:extLst>
            </p:cNvPr>
            <p:cNvSpPr/>
            <p:nvPr/>
          </p:nvSpPr>
          <p:spPr>
            <a:xfrm>
              <a:off x="3346958" y="1223308"/>
              <a:ext cx="4616423"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dirty="0">
                  <a:solidFill>
                    <a:schemeClr val="bg1"/>
                  </a:solidFill>
                  <a:latin typeface="+mn-lt"/>
                </a:rPr>
                <a:t>3. </a:t>
              </a:r>
              <a:r>
                <a:rPr lang="en-US" altLang="en-US" sz="2000" dirty="0" err="1">
                  <a:solidFill>
                    <a:schemeClr val="bg1"/>
                  </a:solidFill>
                </a:rPr>
                <a:t>Réduction</a:t>
              </a:r>
              <a:r>
                <a:rPr lang="en-US" altLang="en-US" sz="2000" dirty="0">
                  <a:solidFill>
                    <a:schemeClr val="bg1"/>
                  </a:solidFill>
                </a:rPr>
                <a:t> de </a:t>
              </a:r>
              <a:r>
                <a:rPr lang="en-US" altLang="en-US" sz="2000" dirty="0" err="1">
                  <a:solidFill>
                    <a:schemeClr val="bg1"/>
                  </a:solidFill>
                </a:rPr>
                <a:t>l'incidence</a:t>
              </a:r>
              <a:r>
                <a:rPr lang="en-US" altLang="en-US" sz="2000" dirty="0">
                  <a:solidFill>
                    <a:schemeClr val="bg1"/>
                  </a:solidFill>
                </a:rPr>
                <a:t> du travail des enfants dans les </a:t>
              </a:r>
              <a:r>
                <a:rPr lang="en-US" altLang="en-US" sz="2000" dirty="0" err="1">
                  <a:solidFill>
                    <a:schemeClr val="bg1"/>
                  </a:solidFill>
                </a:rPr>
                <a:t>communautés</a:t>
              </a:r>
              <a:r>
                <a:rPr lang="en-US" altLang="en-US" sz="2000" dirty="0">
                  <a:solidFill>
                    <a:schemeClr val="bg1"/>
                  </a:solidFill>
                </a:rPr>
                <a:t> </a:t>
              </a:r>
              <a:r>
                <a:rPr lang="en-US" altLang="en-US" sz="2000" dirty="0" err="1">
                  <a:solidFill>
                    <a:schemeClr val="bg1"/>
                  </a:solidFill>
                </a:rPr>
                <a:t>ciblées</a:t>
              </a:r>
              <a:r>
                <a:rPr lang="en-US" altLang="en-US" sz="2000" dirty="0">
                  <a:solidFill>
                    <a:schemeClr val="bg1"/>
                  </a:solidFill>
                </a:rPr>
                <a:t> </a:t>
              </a:r>
              <a:endParaRPr lang="en-US" sz="2000" dirty="0">
                <a:solidFill>
                  <a:schemeClr val="bg1"/>
                </a:solidFill>
                <a:ea typeface="ＭＳ Ｐゴシック" pitchFamily="-106" charset="-128"/>
              </a:endParaRPr>
            </a:p>
          </p:txBody>
        </p:sp>
      </p:grpSp>
      <p:sp>
        <p:nvSpPr>
          <p:cNvPr id="5" name="Footer Placeholder 2">
            <a:extLst>
              <a:ext uri="{FF2B5EF4-FFF2-40B4-BE49-F238E27FC236}">
                <a16:creationId xmlns:a16="http://schemas.microsoft.com/office/drawing/2014/main" id="{E03662FB-B545-4200-A2A5-64E756981F5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242835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descr="Exercice 2 : Pensée causale"/>
          <p:cNvSpPr txBox="1">
            <a:spLocks noGrp="1" noChangeArrowheads="1"/>
          </p:cNvSpPr>
          <p:nvPr>
            <p:ph type="title" idx="4294967295"/>
          </p:nvPr>
        </p:nvSpPr>
        <p:spPr bwMode="auto">
          <a:xfrm>
            <a:off x="1000896" y="378222"/>
            <a:ext cx="7871255"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2 : Pensée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causale</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6" name="Text Box 2" descr="NUMÉROTER LES DÉCLARATIONS &#10;DANS UN ORDRE&#10;DÉMONTRANT LA CAUSE ET L'EFFET&#10;"/>
          <p:cNvSpPr txBox="1">
            <a:spLocks noChangeArrowheads="1"/>
          </p:cNvSpPr>
          <p:nvPr/>
        </p:nvSpPr>
        <p:spPr bwMode="auto">
          <a:xfrm>
            <a:off x="1157981" y="2173405"/>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None/>
            </a:pPr>
            <a:r>
              <a:rPr lang="en-US" altLang="en-US" sz="2400" b="1" dirty="0">
                <a:solidFill>
                  <a:schemeClr val="tx1"/>
                </a:solidFill>
                <a:latin typeface="Arial" pitchFamily="34" charset="0"/>
              </a:rPr>
              <a:t>NUMÉROTER LES DÉCLARATIONS </a:t>
            </a:r>
          </a:p>
          <a:p>
            <a:pPr>
              <a:spcBef>
                <a:spcPct val="0"/>
              </a:spcBef>
              <a:buNone/>
            </a:pPr>
            <a:r>
              <a:rPr lang="en-US" altLang="en-US" sz="2400" b="1" dirty="0">
                <a:solidFill>
                  <a:schemeClr val="tx1"/>
                </a:solidFill>
                <a:latin typeface="Arial" pitchFamily="34" charset="0"/>
              </a:rPr>
              <a:t>DANS UN ORDRE</a:t>
            </a:r>
          </a:p>
          <a:p>
            <a:pPr>
              <a:spcBef>
                <a:spcPct val="0"/>
              </a:spcBef>
              <a:buNone/>
            </a:pPr>
            <a:r>
              <a:rPr lang="en-US" altLang="en-US" sz="2400" b="1" dirty="0">
                <a:solidFill>
                  <a:schemeClr val="tx1"/>
                </a:solidFill>
                <a:latin typeface="Arial" pitchFamily="34" charset="0"/>
              </a:rPr>
              <a:t>DÉMONTRANT LA CAUSE ET L'EFFET</a:t>
            </a:r>
            <a:endParaRPr lang="en-US" altLang="en-US" sz="2400" dirty="0">
              <a:solidFill>
                <a:schemeClr val="tx1"/>
              </a:solidFill>
              <a:latin typeface="Arial" pitchFamily="34" charset="0"/>
            </a:endParaRPr>
          </a:p>
        </p:txBody>
      </p:sp>
      <p:sp>
        <p:nvSpPr>
          <p:cNvPr id="50180" name="Text Box 4" descr="1. Amélioration de la prestation des services de protection sociale&#10;&#10;2. Renforcement de la capacité des centres de défense des droits des travailleurs à fournir une assistance juridique et une protection sociale. &#10;&#10;3. Amélioration de la protection des travailleurs &#10;&#10;4. Utilisation accrue des services de protection sociale"/>
          <p:cNvSpPr txBox="1">
            <a:spLocks noChangeArrowheads="1"/>
          </p:cNvSpPr>
          <p:nvPr/>
        </p:nvSpPr>
        <p:spPr bwMode="auto">
          <a:xfrm>
            <a:off x="4205678" y="1734204"/>
            <a:ext cx="6961994"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ts val="0"/>
              </a:spcBef>
              <a:spcAft>
                <a:spcPts val="600"/>
              </a:spcAft>
              <a:buNone/>
            </a:pPr>
            <a:r>
              <a:rPr lang="en-US" altLang="en-US" dirty="0">
                <a:solidFill>
                  <a:srgbClr val="17375E"/>
                </a:solidFill>
                <a:latin typeface="+mn-lt"/>
              </a:rPr>
              <a:t>__	1. </a:t>
            </a:r>
            <a:r>
              <a:rPr lang="en-US" altLang="en-US" sz="2600" dirty="0" err="1">
                <a:solidFill>
                  <a:srgbClr val="17375E"/>
                </a:solidFill>
                <a:latin typeface="+mn-lt"/>
              </a:rPr>
              <a:t>Amélioration</a:t>
            </a:r>
            <a:r>
              <a:rPr lang="en-US" altLang="en-US" sz="2600" dirty="0">
                <a:solidFill>
                  <a:srgbClr val="17375E"/>
                </a:solidFill>
                <a:latin typeface="+mn-lt"/>
              </a:rPr>
              <a:t> de la prestation des services de protection </a:t>
            </a:r>
            <a:r>
              <a:rPr lang="en-US" altLang="en-US" sz="2600" dirty="0" err="1">
                <a:solidFill>
                  <a:srgbClr val="17375E"/>
                </a:solidFill>
                <a:latin typeface="+mn-lt"/>
              </a:rPr>
              <a:t>sociale</a:t>
            </a:r>
            <a:r>
              <a:rPr lang="en-US" altLang="en-US" sz="2600" dirty="0">
                <a:solidFill>
                  <a:srgbClr val="17375E"/>
                </a:solidFill>
                <a:latin typeface="+mn-lt"/>
              </a:rPr>
              <a:t> </a:t>
            </a:r>
            <a:endParaRPr lang="en-US" altLang="en-US" sz="1000" dirty="0">
              <a:solidFill>
                <a:srgbClr val="17375E"/>
              </a:solidFill>
              <a:latin typeface="+mn-lt"/>
            </a:endParaRPr>
          </a:p>
          <a:p>
            <a:pPr>
              <a:spcBef>
                <a:spcPts val="0"/>
              </a:spcBef>
              <a:buSzPct val="90000"/>
              <a:buNone/>
            </a:pPr>
            <a:r>
              <a:rPr lang="en-US" altLang="en-US" sz="2400" dirty="0">
                <a:solidFill>
                  <a:srgbClr val="17375E"/>
                </a:solidFill>
                <a:latin typeface="+mn-lt"/>
              </a:rPr>
              <a:t>__	2. </a:t>
            </a:r>
            <a:r>
              <a:rPr lang="en-US" altLang="en-US" sz="2600" dirty="0" err="1">
                <a:solidFill>
                  <a:srgbClr val="17375E"/>
                </a:solidFill>
                <a:latin typeface="+mn-lt"/>
              </a:rPr>
              <a:t>Renforcement</a:t>
            </a:r>
            <a:r>
              <a:rPr lang="en-US" altLang="en-US" sz="2600" dirty="0">
                <a:solidFill>
                  <a:srgbClr val="17375E"/>
                </a:solidFill>
                <a:latin typeface="+mn-lt"/>
              </a:rPr>
              <a:t> de la </a:t>
            </a:r>
            <a:r>
              <a:rPr lang="en-US" altLang="en-US" sz="2600" dirty="0" err="1">
                <a:solidFill>
                  <a:srgbClr val="17375E"/>
                </a:solidFill>
                <a:latin typeface="+mn-lt"/>
              </a:rPr>
              <a:t>capacité</a:t>
            </a:r>
            <a:r>
              <a:rPr lang="en-US" altLang="en-US" sz="2600" dirty="0">
                <a:solidFill>
                  <a:srgbClr val="17375E"/>
                </a:solidFill>
                <a:latin typeface="+mn-lt"/>
              </a:rPr>
              <a:t> des </a:t>
            </a:r>
            <a:r>
              <a:rPr lang="en-US" altLang="en-US" sz="2600" dirty="0" err="1">
                <a:solidFill>
                  <a:srgbClr val="17375E"/>
                </a:solidFill>
                <a:latin typeface="+mn-lt"/>
              </a:rPr>
              <a:t>centres</a:t>
            </a:r>
            <a:r>
              <a:rPr lang="en-US" altLang="en-US" sz="2600" dirty="0">
                <a:solidFill>
                  <a:srgbClr val="17375E"/>
                </a:solidFill>
                <a:latin typeface="+mn-lt"/>
              </a:rPr>
              <a:t> de </a:t>
            </a:r>
            <a:r>
              <a:rPr lang="en-US" altLang="en-US" sz="2600" dirty="0" err="1">
                <a:solidFill>
                  <a:srgbClr val="17375E"/>
                </a:solidFill>
                <a:latin typeface="+mn-lt"/>
              </a:rPr>
              <a:t>défense</a:t>
            </a:r>
            <a:r>
              <a:rPr lang="en-US" altLang="en-US" sz="2600" dirty="0">
                <a:solidFill>
                  <a:srgbClr val="17375E"/>
                </a:solidFill>
                <a:latin typeface="+mn-lt"/>
              </a:rPr>
              <a:t> des droits des </a:t>
            </a:r>
            <a:r>
              <a:rPr lang="en-US" altLang="en-US" sz="2600" dirty="0" err="1">
                <a:solidFill>
                  <a:srgbClr val="17375E"/>
                </a:solidFill>
                <a:latin typeface="+mn-lt"/>
              </a:rPr>
              <a:t>travailleurs</a:t>
            </a:r>
            <a:r>
              <a:rPr lang="en-US" altLang="en-US" sz="2600" dirty="0">
                <a:solidFill>
                  <a:srgbClr val="17375E"/>
                </a:solidFill>
                <a:latin typeface="+mn-lt"/>
              </a:rPr>
              <a:t> à </a:t>
            </a:r>
            <a:r>
              <a:rPr lang="en-US" altLang="en-US" sz="2600" dirty="0" err="1">
                <a:solidFill>
                  <a:srgbClr val="17375E"/>
                </a:solidFill>
                <a:latin typeface="+mn-lt"/>
              </a:rPr>
              <a:t>fournir</a:t>
            </a:r>
            <a:r>
              <a:rPr lang="en-US" altLang="en-US" sz="2600" dirty="0">
                <a:solidFill>
                  <a:srgbClr val="17375E"/>
                </a:solidFill>
                <a:latin typeface="+mn-lt"/>
              </a:rPr>
              <a:t> </a:t>
            </a:r>
            <a:r>
              <a:rPr lang="en-US" altLang="en-US" sz="2600" dirty="0" err="1">
                <a:solidFill>
                  <a:srgbClr val="17375E"/>
                </a:solidFill>
                <a:latin typeface="+mn-lt"/>
              </a:rPr>
              <a:t>une</a:t>
            </a:r>
            <a:r>
              <a:rPr lang="en-US" altLang="en-US" sz="2600" dirty="0">
                <a:solidFill>
                  <a:srgbClr val="17375E"/>
                </a:solidFill>
                <a:latin typeface="+mn-lt"/>
              </a:rPr>
              <a:t> assistance </a:t>
            </a:r>
            <a:r>
              <a:rPr lang="en-US" altLang="en-US" sz="2600" dirty="0" err="1">
                <a:solidFill>
                  <a:srgbClr val="17375E"/>
                </a:solidFill>
                <a:latin typeface="+mn-lt"/>
              </a:rPr>
              <a:t>juridique</a:t>
            </a:r>
            <a:r>
              <a:rPr lang="en-US" altLang="en-US" sz="2600" dirty="0">
                <a:solidFill>
                  <a:srgbClr val="17375E"/>
                </a:solidFill>
                <a:latin typeface="+mn-lt"/>
              </a:rPr>
              <a:t> et </a:t>
            </a:r>
            <a:r>
              <a:rPr lang="en-US" altLang="en-US" sz="2600" dirty="0" err="1">
                <a:solidFill>
                  <a:srgbClr val="17375E"/>
                </a:solidFill>
                <a:latin typeface="+mn-lt"/>
              </a:rPr>
              <a:t>une</a:t>
            </a:r>
            <a:r>
              <a:rPr lang="en-US" altLang="en-US" sz="2600" dirty="0">
                <a:solidFill>
                  <a:srgbClr val="17375E"/>
                </a:solidFill>
                <a:latin typeface="+mn-lt"/>
              </a:rPr>
              <a:t> protection </a:t>
            </a:r>
            <a:r>
              <a:rPr lang="en-US" altLang="en-US" sz="2600" dirty="0" err="1">
                <a:solidFill>
                  <a:srgbClr val="17375E"/>
                </a:solidFill>
                <a:latin typeface="+mn-lt"/>
              </a:rPr>
              <a:t>sociale</a:t>
            </a:r>
            <a:r>
              <a:rPr lang="en-US" altLang="en-US" sz="2600" dirty="0">
                <a:solidFill>
                  <a:srgbClr val="17375E"/>
                </a:solidFill>
                <a:latin typeface="+mn-lt"/>
              </a:rPr>
              <a:t>. </a:t>
            </a:r>
          </a:p>
          <a:p>
            <a:pPr>
              <a:spcBef>
                <a:spcPts val="0"/>
              </a:spcBef>
              <a:buSzPct val="90000"/>
              <a:buNone/>
            </a:pPr>
            <a:r>
              <a:rPr lang="en-US" altLang="en-US" sz="2400" dirty="0">
                <a:solidFill>
                  <a:srgbClr val="17375E"/>
                </a:solidFill>
                <a:latin typeface="+mn-lt"/>
              </a:rPr>
              <a:t>__	3. </a:t>
            </a:r>
            <a:r>
              <a:rPr lang="en-US" altLang="en-US" sz="2400" dirty="0" err="1">
                <a:solidFill>
                  <a:srgbClr val="17375E"/>
                </a:solidFill>
                <a:latin typeface="+mn-lt"/>
              </a:rPr>
              <a:t>Amélioration</a:t>
            </a:r>
            <a:r>
              <a:rPr lang="en-US" altLang="en-US" sz="2400" dirty="0">
                <a:solidFill>
                  <a:srgbClr val="17375E"/>
                </a:solidFill>
                <a:latin typeface="+mn-lt"/>
              </a:rPr>
              <a:t> de la protection des </a:t>
            </a:r>
            <a:r>
              <a:rPr lang="en-US" altLang="en-US" sz="2400" dirty="0" err="1">
                <a:solidFill>
                  <a:srgbClr val="17375E"/>
                </a:solidFill>
                <a:latin typeface="+mn-lt"/>
              </a:rPr>
              <a:t>travailleurs</a:t>
            </a:r>
            <a:r>
              <a:rPr lang="en-US" altLang="en-US" sz="2400" dirty="0">
                <a:solidFill>
                  <a:srgbClr val="17375E"/>
                </a:solidFill>
                <a:latin typeface="+mn-lt"/>
              </a:rPr>
              <a:t> </a:t>
            </a:r>
          </a:p>
          <a:p>
            <a:pPr>
              <a:spcBef>
                <a:spcPts val="0"/>
              </a:spcBef>
              <a:buSzPct val="90000"/>
              <a:buNone/>
            </a:pPr>
            <a:r>
              <a:rPr lang="en-US" altLang="en-US" sz="2400" dirty="0">
                <a:solidFill>
                  <a:srgbClr val="17375E"/>
                </a:solidFill>
                <a:latin typeface="+mn-lt"/>
              </a:rPr>
              <a:t>__	4. </a:t>
            </a:r>
            <a:r>
              <a:rPr lang="en-US" altLang="en-US" sz="2400" dirty="0" err="1">
                <a:solidFill>
                  <a:srgbClr val="17375E"/>
                </a:solidFill>
                <a:latin typeface="+mn-lt"/>
              </a:rPr>
              <a:t>Utilisation</a:t>
            </a:r>
            <a:r>
              <a:rPr lang="en-US" altLang="en-US" sz="2400" dirty="0">
                <a:solidFill>
                  <a:srgbClr val="17375E"/>
                </a:solidFill>
                <a:latin typeface="+mn-lt"/>
              </a:rPr>
              <a:t> accrue des services de protection </a:t>
            </a:r>
            <a:r>
              <a:rPr lang="en-US" altLang="en-US" sz="2400" dirty="0" err="1">
                <a:solidFill>
                  <a:srgbClr val="17375E"/>
                </a:solidFill>
                <a:latin typeface="+mn-lt"/>
              </a:rPr>
              <a:t>sociale</a:t>
            </a:r>
            <a:r>
              <a:rPr lang="en-US" altLang="en-US" sz="2400" dirty="0">
                <a:solidFill>
                  <a:srgbClr val="17375E"/>
                </a:solidFill>
                <a:latin typeface="+mn-lt"/>
              </a:rPr>
              <a:t> </a:t>
            </a:r>
            <a:endParaRPr lang="en-US" altLang="en-US" sz="2600" dirty="0">
              <a:solidFill>
                <a:srgbClr val="17375E"/>
              </a:solidFill>
              <a:latin typeface="+mn-lt"/>
            </a:endParaRPr>
          </a:p>
        </p:txBody>
      </p:sp>
      <p:sp>
        <p:nvSpPr>
          <p:cNvPr id="5" name="Footer Placeholder 2">
            <a:extLst>
              <a:ext uri="{FF2B5EF4-FFF2-40B4-BE49-F238E27FC236}">
                <a16:creationId xmlns:a16="http://schemas.microsoft.com/office/drawing/2014/main" id="{F4CCE913-3D37-4218-8CDD-48F905B079BD}"/>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7123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descr="Exercice 2 : Pensée causale (réponse) "/>
          <p:cNvSpPr txBox="1">
            <a:spLocks noGrp="1" noChangeArrowheads="1"/>
          </p:cNvSpPr>
          <p:nvPr>
            <p:ph type="title" idx="4294967295"/>
          </p:nvPr>
        </p:nvSpPr>
        <p:spPr bwMode="auto">
          <a:xfrm>
            <a:off x="829407" y="203818"/>
            <a:ext cx="971241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2 : Pensée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causale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réponse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endParaRPr kumimoji="0" lang="en-US" altLang="en-US" sz="4400" b="1" i="0" u="none" strike="noStrike" kern="1200" cap="none" spc="0" normalizeH="0" baseline="0" noProof="0" dirty="0">
              <a:ln>
                <a:noFill/>
              </a:ln>
              <a:solidFill>
                <a:schemeClr val="accent2"/>
              </a:solidFill>
              <a:effectLst/>
              <a:uLnTx/>
              <a:uFillTx/>
              <a:latin typeface="Calibri" pitchFamily="34" charset="0"/>
              <a:ea typeface="+mj-ea"/>
              <a:cs typeface="+mj-cs"/>
            </a:endParaRPr>
          </a:p>
        </p:txBody>
      </p:sp>
      <p:grpSp>
        <p:nvGrpSpPr>
          <p:cNvPr id="2" name="Group 1" descr="C'est la logique causale&#10;&#10;2. Renforcement de la capacité des centres de défense des droits des travailleurs à fournir une assistance juridique et une protection sociale.&#10;&#10;1. Amélioration de la prestation des services de protection sociale&#10;&#10;4. Utilisation accrue des services de protection sociale&#10;&#10;3. Amélioration de la protection des travailleurs">
            <a:extLst>
              <a:ext uri="{FF2B5EF4-FFF2-40B4-BE49-F238E27FC236}">
                <a16:creationId xmlns:a16="http://schemas.microsoft.com/office/drawing/2014/main" id="{6D6529B9-7D44-9E95-3333-B943FFE7C7B3}"/>
              </a:ext>
            </a:extLst>
          </p:cNvPr>
          <p:cNvGrpSpPr/>
          <p:nvPr/>
        </p:nvGrpSpPr>
        <p:grpSpPr>
          <a:xfrm>
            <a:off x="2708196" y="1582122"/>
            <a:ext cx="5907483" cy="4239943"/>
            <a:chOff x="2708196" y="1582122"/>
            <a:chExt cx="5907483" cy="4239943"/>
          </a:xfrm>
        </p:grpSpPr>
        <p:sp>
          <p:nvSpPr>
            <p:cNvPr id="6" name="Rectangle 5" descr="2. Renforcement de la capacité des centres de défense des droits des travailleurs à fournir une assistance juridique et une protection sociale.">
              <a:extLst>
                <a:ext uri="{FF2B5EF4-FFF2-40B4-BE49-F238E27FC236}">
                  <a16:creationId xmlns:a16="http://schemas.microsoft.com/office/drawing/2014/main" id="{07BDF9C7-B5DF-4F85-8B55-BBFA96648E6A}"/>
                </a:ext>
              </a:extLst>
            </p:cNvPr>
            <p:cNvSpPr/>
            <p:nvPr/>
          </p:nvSpPr>
          <p:spPr>
            <a:xfrm>
              <a:off x="2708196" y="5007456"/>
              <a:ext cx="5877003" cy="814609"/>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0"/>
                </a:spcBef>
                <a:buSzPct val="90000"/>
                <a:buNone/>
              </a:pPr>
              <a:r>
                <a:rPr lang="en-US" altLang="en-US" sz="1800" dirty="0">
                  <a:solidFill>
                    <a:schemeClr val="bg1"/>
                  </a:solidFill>
                  <a:latin typeface="+mn-lt"/>
                </a:rPr>
                <a:t>2. </a:t>
              </a:r>
              <a:r>
                <a:rPr lang="en-US" altLang="en-US" sz="2000" dirty="0" err="1">
                  <a:solidFill>
                    <a:schemeClr val="bg1"/>
                  </a:solidFill>
                </a:rPr>
                <a:t>Renforcement</a:t>
              </a:r>
              <a:r>
                <a:rPr lang="en-US" altLang="en-US" sz="2000" dirty="0">
                  <a:solidFill>
                    <a:schemeClr val="bg1"/>
                  </a:solidFill>
                </a:rPr>
                <a:t> de la </a:t>
              </a:r>
              <a:r>
                <a:rPr lang="en-US" altLang="en-US" sz="2000" dirty="0" err="1">
                  <a:solidFill>
                    <a:schemeClr val="bg1"/>
                  </a:solidFill>
                </a:rPr>
                <a:t>capacité</a:t>
              </a:r>
              <a:r>
                <a:rPr lang="en-US" altLang="en-US" sz="2000" dirty="0">
                  <a:solidFill>
                    <a:schemeClr val="bg1"/>
                  </a:solidFill>
                </a:rPr>
                <a:t> des </a:t>
              </a:r>
              <a:r>
                <a:rPr lang="en-US" altLang="en-US" sz="2000" dirty="0" err="1">
                  <a:solidFill>
                    <a:schemeClr val="bg1"/>
                  </a:solidFill>
                </a:rPr>
                <a:t>centres</a:t>
              </a:r>
              <a:r>
                <a:rPr lang="en-US" altLang="en-US" sz="2000" dirty="0">
                  <a:solidFill>
                    <a:schemeClr val="bg1"/>
                  </a:solidFill>
                </a:rPr>
                <a:t> de </a:t>
              </a:r>
              <a:r>
                <a:rPr lang="en-US" altLang="en-US" sz="2000" dirty="0" err="1">
                  <a:solidFill>
                    <a:schemeClr val="bg1"/>
                  </a:solidFill>
                </a:rPr>
                <a:t>défense</a:t>
              </a:r>
              <a:r>
                <a:rPr lang="en-US" altLang="en-US" sz="2000" dirty="0">
                  <a:solidFill>
                    <a:schemeClr val="bg1"/>
                  </a:solidFill>
                </a:rPr>
                <a:t> des droits des </a:t>
              </a:r>
              <a:r>
                <a:rPr lang="en-US" altLang="en-US" sz="2000" dirty="0" err="1">
                  <a:solidFill>
                    <a:schemeClr val="bg1"/>
                  </a:solidFill>
                </a:rPr>
                <a:t>travailleurs</a:t>
              </a:r>
              <a:r>
                <a:rPr lang="en-US" altLang="en-US" sz="2000" dirty="0">
                  <a:solidFill>
                    <a:schemeClr val="bg1"/>
                  </a:solidFill>
                </a:rPr>
                <a:t> </a:t>
              </a:r>
              <a:r>
                <a:rPr lang="en-US" altLang="en-US" sz="2000" dirty="0" err="1">
                  <a:solidFill>
                    <a:schemeClr val="bg1"/>
                  </a:solidFill>
                </a:rPr>
                <a:t>à</a:t>
              </a:r>
              <a:r>
                <a:rPr lang="en-US" altLang="en-US" sz="2000" dirty="0">
                  <a:solidFill>
                    <a:schemeClr val="bg1"/>
                  </a:solidFill>
                </a:rPr>
                <a:t> </a:t>
              </a:r>
              <a:r>
                <a:rPr lang="en-US" altLang="en-US" sz="2000" dirty="0" err="1">
                  <a:solidFill>
                    <a:schemeClr val="bg1"/>
                  </a:solidFill>
                </a:rPr>
                <a:t>fournir</a:t>
              </a:r>
              <a:r>
                <a:rPr lang="en-US" altLang="en-US" sz="2000" dirty="0">
                  <a:solidFill>
                    <a:schemeClr val="bg1"/>
                  </a:solidFill>
                </a:rPr>
                <a:t> </a:t>
              </a:r>
              <a:r>
                <a:rPr lang="en-US" altLang="en-US" sz="2000" dirty="0" err="1">
                  <a:solidFill>
                    <a:schemeClr val="bg1"/>
                  </a:solidFill>
                </a:rPr>
                <a:t>une</a:t>
              </a:r>
              <a:r>
                <a:rPr lang="en-US" altLang="en-US" sz="2000" dirty="0">
                  <a:solidFill>
                    <a:schemeClr val="bg1"/>
                  </a:solidFill>
                </a:rPr>
                <a:t> assistance </a:t>
              </a:r>
              <a:r>
                <a:rPr lang="en-US" altLang="en-US" sz="2000" dirty="0" err="1">
                  <a:solidFill>
                    <a:schemeClr val="bg1"/>
                  </a:solidFill>
                </a:rPr>
                <a:t>juridique</a:t>
              </a:r>
              <a:r>
                <a:rPr lang="en-US" altLang="en-US" sz="2000" dirty="0">
                  <a:solidFill>
                    <a:schemeClr val="bg1"/>
                  </a:solidFill>
                </a:rPr>
                <a:t> et </a:t>
              </a:r>
              <a:r>
                <a:rPr lang="en-US" altLang="en-US" sz="2000" dirty="0" err="1">
                  <a:solidFill>
                    <a:schemeClr val="bg1"/>
                  </a:solidFill>
                </a:rPr>
                <a:t>une</a:t>
              </a:r>
              <a:r>
                <a:rPr lang="en-US" altLang="en-US" sz="2000" dirty="0">
                  <a:solidFill>
                    <a:schemeClr val="bg1"/>
                  </a:solidFill>
                </a:rPr>
                <a:t> protection </a:t>
              </a:r>
              <a:r>
                <a:rPr lang="en-US" altLang="en-US" sz="2000" dirty="0" err="1">
                  <a:solidFill>
                    <a:schemeClr val="bg1"/>
                  </a:solidFill>
                </a:rPr>
                <a:t>sociale</a:t>
              </a:r>
              <a:r>
                <a:rPr lang="en-US" altLang="en-US" sz="2000" dirty="0">
                  <a:solidFill>
                    <a:schemeClr val="bg1"/>
                  </a:solidFill>
                </a:rPr>
                <a:t>. </a:t>
              </a:r>
              <a:endParaRPr lang="en-US" altLang="en-US" sz="2000" dirty="0">
                <a:solidFill>
                  <a:schemeClr val="bg1"/>
                </a:solidFill>
                <a:latin typeface="+mn-lt"/>
              </a:endParaRPr>
            </a:p>
          </p:txBody>
        </p:sp>
        <p:sp>
          <p:nvSpPr>
            <p:cNvPr id="7" name="Rectangle 6" descr="1. Amélioration de la prestation des services de protection sociale">
              <a:extLst>
                <a:ext uri="{FF2B5EF4-FFF2-40B4-BE49-F238E27FC236}">
                  <a16:creationId xmlns:a16="http://schemas.microsoft.com/office/drawing/2014/main" id="{78D3D684-5D5A-4C19-AFAF-F3F80E7F21A4}"/>
                </a:ext>
              </a:extLst>
            </p:cNvPr>
            <p:cNvSpPr/>
            <p:nvPr/>
          </p:nvSpPr>
          <p:spPr>
            <a:xfrm>
              <a:off x="2755546" y="3839900"/>
              <a:ext cx="5860133" cy="743674"/>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sz="2000" dirty="0">
                  <a:solidFill>
                    <a:schemeClr val="bg1"/>
                  </a:solidFill>
                  <a:latin typeface="+mn-lt"/>
                </a:rPr>
                <a:t>1. </a:t>
              </a:r>
              <a:r>
                <a:rPr lang="en-US" altLang="en-US" sz="2000" dirty="0" err="1">
                  <a:solidFill>
                    <a:schemeClr val="bg1"/>
                  </a:solidFill>
                </a:rPr>
                <a:t>Amélioration</a:t>
              </a:r>
              <a:r>
                <a:rPr lang="en-US" altLang="en-US" sz="2000" dirty="0">
                  <a:solidFill>
                    <a:schemeClr val="bg1"/>
                  </a:solidFill>
                </a:rPr>
                <a:t> de la prestation des services de protection </a:t>
              </a:r>
              <a:r>
                <a:rPr lang="en-US" altLang="en-US" sz="2000" dirty="0" err="1">
                  <a:solidFill>
                    <a:schemeClr val="bg1"/>
                  </a:solidFill>
                </a:rPr>
                <a:t>sociale</a:t>
              </a:r>
              <a:endParaRPr lang="en-US" sz="2000" dirty="0">
                <a:solidFill>
                  <a:schemeClr val="bg1"/>
                </a:solidFill>
                <a:ea typeface="ＭＳ Ｐゴシック" pitchFamily="-106" charset="-128"/>
              </a:endParaRPr>
            </a:p>
          </p:txBody>
        </p:sp>
        <p:sp>
          <p:nvSpPr>
            <p:cNvPr id="8" name="Rectangle 7" descr="4. Utilisation accrue des services de protection sociale">
              <a:extLst>
                <a:ext uri="{FF2B5EF4-FFF2-40B4-BE49-F238E27FC236}">
                  <a16:creationId xmlns:a16="http://schemas.microsoft.com/office/drawing/2014/main" id="{987BA866-ADD6-497F-99A3-27FA9F6B6B3A}"/>
                </a:ext>
              </a:extLst>
            </p:cNvPr>
            <p:cNvSpPr/>
            <p:nvPr/>
          </p:nvSpPr>
          <p:spPr>
            <a:xfrm>
              <a:off x="2766350" y="2647765"/>
              <a:ext cx="5810491" cy="76962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altLang="en-US" sz="2000" dirty="0">
                  <a:solidFill>
                    <a:schemeClr val="bg1"/>
                  </a:solidFill>
                  <a:latin typeface="+mn-lt"/>
                </a:rPr>
                <a:t>4. </a:t>
              </a:r>
              <a:r>
                <a:rPr lang="en-US" altLang="en-US" sz="2000" dirty="0" err="1">
                  <a:solidFill>
                    <a:schemeClr val="bg1"/>
                  </a:solidFill>
                </a:rPr>
                <a:t>Utilisation</a:t>
              </a:r>
              <a:r>
                <a:rPr lang="en-US" altLang="en-US" sz="2000" dirty="0">
                  <a:solidFill>
                    <a:schemeClr val="bg1"/>
                  </a:solidFill>
                </a:rPr>
                <a:t> accrue des services de protection </a:t>
              </a:r>
              <a:r>
                <a:rPr lang="en-US" altLang="en-US" sz="2000" dirty="0" err="1">
                  <a:solidFill>
                    <a:schemeClr val="bg1"/>
                  </a:solidFill>
                </a:rPr>
                <a:t>sociale</a:t>
              </a:r>
              <a:endParaRPr lang="en-US" sz="2000" dirty="0">
                <a:solidFill>
                  <a:schemeClr val="bg1"/>
                </a:solidFill>
                <a:ea typeface="ＭＳ Ｐゴシック" pitchFamily="-106" charset="-128"/>
              </a:endParaRPr>
            </a:p>
          </p:txBody>
        </p:sp>
        <p:sp>
          <p:nvSpPr>
            <p:cNvPr id="9" name="Rectangle 8" descr="3. Amélioration de la protection des travailleurs">
              <a:extLst>
                <a:ext uri="{FF2B5EF4-FFF2-40B4-BE49-F238E27FC236}">
                  <a16:creationId xmlns:a16="http://schemas.microsoft.com/office/drawing/2014/main" id="{ACB9551F-624E-414B-A6A5-C7AA885E7627}"/>
                </a:ext>
              </a:extLst>
            </p:cNvPr>
            <p:cNvSpPr/>
            <p:nvPr/>
          </p:nvSpPr>
          <p:spPr>
            <a:xfrm>
              <a:off x="2777925" y="1582122"/>
              <a:ext cx="5825518"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dirty="0">
                  <a:solidFill>
                    <a:schemeClr val="bg1"/>
                  </a:solidFill>
                  <a:latin typeface="+mn-lt"/>
                </a:rPr>
                <a:t>3. </a:t>
              </a:r>
              <a:r>
                <a:rPr lang="en-US" altLang="en-US" sz="2000" dirty="0" err="1">
                  <a:solidFill>
                    <a:schemeClr val="bg1"/>
                  </a:solidFill>
                </a:rPr>
                <a:t>Amélioration</a:t>
              </a:r>
              <a:r>
                <a:rPr lang="en-US" altLang="en-US" sz="2000" dirty="0">
                  <a:solidFill>
                    <a:schemeClr val="bg1"/>
                  </a:solidFill>
                </a:rPr>
                <a:t> de la protection des </a:t>
              </a:r>
              <a:r>
                <a:rPr lang="en-US" altLang="en-US" sz="2000" dirty="0" err="1">
                  <a:solidFill>
                    <a:schemeClr val="bg1"/>
                  </a:solidFill>
                </a:rPr>
                <a:t>travailleurs</a:t>
              </a:r>
              <a:endParaRPr lang="en-US" sz="2000" dirty="0">
                <a:solidFill>
                  <a:schemeClr val="bg1"/>
                </a:solidFill>
                <a:ea typeface="ＭＳ Ｐゴシック" pitchFamily="-106" charset="-128"/>
              </a:endParaRPr>
            </a:p>
          </p:txBody>
        </p:sp>
        <p:cxnSp>
          <p:nvCxnSpPr>
            <p:cNvPr id="10" name="Straight Arrow Connector 9">
              <a:extLst>
                <a:ext uri="{FF2B5EF4-FFF2-40B4-BE49-F238E27FC236}">
                  <a16:creationId xmlns:a16="http://schemas.microsoft.com/office/drawing/2014/main" id="{449432FE-DF4C-40E7-B54B-5AB3F8429185}"/>
                </a:ext>
              </a:extLst>
            </p:cNvPr>
            <p:cNvCxnSpPr>
              <a:cxnSpLocks/>
            </p:cNvCxnSpPr>
            <p:nvPr/>
          </p:nvCxnSpPr>
          <p:spPr>
            <a:xfrm flipV="1">
              <a:off x="5480132" y="3401914"/>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3C1ECAB-CB71-4F1B-9FCA-EBF6FF32E33F}"/>
                </a:ext>
              </a:extLst>
            </p:cNvPr>
            <p:cNvCxnSpPr>
              <a:cxnSpLocks/>
            </p:cNvCxnSpPr>
            <p:nvPr/>
          </p:nvCxnSpPr>
          <p:spPr>
            <a:xfrm flipV="1">
              <a:off x="5464580" y="2220036"/>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FCF416-97ED-4AD3-BADC-611D6075D941}"/>
                </a:ext>
              </a:extLst>
            </p:cNvPr>
            <p:cNvCxnSpPr>
              <a:cxnSpLocks/>
            </p:cNvCxnSpPr>
            <p:nvPr/>
          </p:nvCxnSpPr>
          <p:spPr>
            <a:xfrm flipV="1">
              <a:off x="5477021" y="4574461"/>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5" name="Footer Placeholder 2">
            <a:extLst>
              <a:ext uri="{FF2B5EF4-FFF2-40B4-BE49-F238E27FC236}">
                <a16:creationId xmlns:a16="http://schemas.microsoft.com/office/drawing/2014/main" id="{E03662FB-B545-4200-A2A5-64E756981F5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2576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Élaboration du cadre de résultats complet&#10;&#10;Photo de gauche : tellurion&#10;&#10;Photo de droite : Une fille portant du bois de chauffage, regardant l'appareil photo"/>
          <p:cNvSpPr>
            <a:spLocks noGrp="1"/>
          </p:cNvSpPr>
          <p:nvPr>
            <p:ph type="title"/>
          </p:nvPr>
        </p:nvSpPr>
        <p:spPr>
          <a:xfrm>
            <a:off x="1718493" y="2602509"/>
            <a:ext cx="6968306" cy="2416222"/>
          </a:xfrm>
        </p:spPr>
        <p:txBody>
          <a:bodyPr>
            <a:normAutofit/>
          </a:bodyPr>
          <a:lstStyle/>
          <a:p>
            <a:r>
              <a:rPr lang="en-US" dirty="0" err="1"/>
              <a:t>Élaboration</a:t>
            </a:r>
            <a:r>
              <a:rPr lang="en-US" dirty="0"/>
              <a:t> du cadre de </a:t>
            </a:r>
            <a:r>
              <a:rPr lang="en-US" dirty="0" err="1"/>
              <a:t>résultats</a:t>
            </a:r>
            <a:r>
              <a:rPr lang="en-US" dirty="0"/>
              <a:t> </a:t>
            </a:r>
            <a:r>
              <a:rPr lang="en-US" dirty="0" err="1"/>
              <a:t>complet</a:t>
            </a:r>
            <a:endParaRPr lang="en-US" dirty="0"/>
          </a:p>
        </p:txBody>
      </p:sp>
      <p:sp>
        <p:nvSpPr>
          <p:cNvPr id="12" name="Slide Number Placeholder 25"/>
          <p:cNvSpPr>
            <a:spLocks noGrp="1"/>
          </p:cNvSpPr>
          <p:nvPr>
            <p:ph type="sldNum" sz="quarter" idx="12"/>
          </p:nvPr>
        </p:nvSpPr>
        <p:spPr>
          <a:xfrm>
            <a:off x="9825793"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47</a:t>
            </a:fld>
            <a:endParaRPr lang="en-US" altLang="en-US" sz="1200" dirty="0">
              <a:solidFill>
                <a:srgbClr val="000099"/>
              </a:solidFill>
            </a:endParaRPr>
          </a:p>
        </p:txBody>
      </p:sp>
    </p:spTree>
    <p:extLst>
      <p:ext uri="{BB962C8B-B14F-4D97-AF65-F5344CB8AC3E}">
        <p14:creationId xmlns:p14="http://schemas.microsoft.com/office/powerpoint/2010/main" val="3769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Cadre des résultats"/>
          <p:cNvSpPr txBox="1">
            <a:spLocks noGrp="1" noChangeArrowheads="1"/>
          </p:cNvSpPr>
          <p:nvPr>
            <p:ph type="title" idx="4294967295"/>
          </p:nvPr>
        </p:nvSpPr>
        <p:spPr bwMode="auto">
          <a:xfrm>
            <a:off x="610486" y="465091"/>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Cadre des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29" name="TextBox 28" descr="Les chaînes linéaires de résultats sont souvent une simplification excessive.&#10;&#10;La plupart des projets nécessitent plus d'une chaîne causale d'activités et de résultats pour atteindre leur objectif.&#10;&#10;Le cadre doit inclure tous les résultats qui sont nécessaires et suffisants pour atteindre les résultats du niveau suivant. ">
            <a:extLst>
              <a:ext uri="{FF2B5EF4-FFF2-40B4-BE49-F238E27FC236}">
                <a16:creationId xmlns:a16="http://schemas.microsoft.com/office/drawing/2014/main" id="{D31046D1-1048-4DE2-AD40-703BF55490A1}"/>
              </a:ext>
            </a:extLst>
          </p:cNvPr>
          <p:cNvSpPr txBox="1"/>
          <p:nvPr/>
        </p:nvSpPr>
        <p:spPr>
          <a:xfrm>
            <a:off x="509532" y="1488032"/>
            <a:ext cx="5104224" cy="4154984"/>
          </a:xfrm>
          <a:prstGeom prst="rect">
            <a:avLst/>
          </a:prstGeom>
          <a:noFill/>
        </p:spPr>
        <p:txBody>
          <a:bodyPr wrap="square">
            <a:spAutoFit/>
          </a:bodyPr>
          <a:lstStyle/>
          <a:p>
            <a:pPr marL="284163" indent="-282575">
              <a:buFont typeface="Arial" panose="020B0604020202020204" pitchFamily="34" charset="0"/>
              <a:buChar char="•"/>
            </a:pPr>
            <a:r>
              <a:rPr lang="en-US" sz="2400" dirty="0"/>
              <a:t>Les </a:t>
            </a:r>
            <a:r>
              <a:rPr lang="en-US" sz="2400" dirty="0" err="1"/>
              <a:t>chaînes</a:t>
            </a:r>
            <a:r>
              <a:rPr lang="en-US" sz="2400" dirty="0"/>
              <a:t> </a:t>
            </a:r>
            <a:r>
              <a:rPr lang="en-US" sz="2400" dirty="0" err="1"/>
              <a:t>linéaires</a:t>
            </a:r>
            <a:r>
              <a:rPr lang="en-US" sz="2400" dirty="0"/>
              <a:t> de </a:t>
            </a:r>
            <a:r>
              <a:rPr lang="en-US" sz="2400" dirty="0" err="1"/>
              <a:t>résultats</a:t>
            </a:r>
            <a:r>
              <a:rPr lang="en-US" sz="2400" dirty="0"/>
              <a:t> </a:t>
            </a:r>
            <a:r>
              <a:rPr lang="en-US" sz="2400" dirty="0" err="1"/>
              <a:t>sont</a:t>
            </a:r>
            <a:r>
              <a:rPr lang="en-US" sz="2400" dirty="0"/>
              <a:t> </a:t>
            </a:r>
            <a:r>
              <a:rPr lang="en-US" sz="2400" dirty="0" err="1"/>
              <a:t>souvent</a:t>
            </a:r>
            <a:r>
              <a:rPr lang="en-US" sz="2400" dirty="0"/>
              <a:t> </a:t>
            </a:r>
            <a:r>
              <a:rPr lang="en-US" sz="2400" dirty="0" err="1"/>
              <a:t>une</a:t>
            </a:r>
            <a:r>
              <a:rPr lang="en-US" sz="2400" dirty="0"/>
              <a:t> simplification excessive.</a:t>
            </a:r>
          </a:p>
          <a:p>
            <a:pPr marL="284163" indent="-282575">
              <a:buFont typeface="Arial" panose="020B0604020202020204" pitchFamily="34" charset="0"/>
              <a:buChar char="•"/>
            </a:pPr>
            <a:r>
              <a:rPr lang="en-US" sz="2400" dirty="0"/>
              <a:t>La </a:t>
            </a:r>
            <a:r>
              <a:rPr lang="en-US" sz="2400" dirty="0" err="1"/>
              <a:t>plupart</a:t>
            </a:r>
            <a:r>
              <a:rPr lang="en-US" sz="2400" dirty="0"/>
              <a:t> des </a:t>
            </a:r>
            <a:r>
              <a:rPr lang="en-US" sz="2400" dirty="0" err="1"/>
              <a:t>projets</a:t>
            </a:r>
            <a:r>
              <a:rPr lang="en-US" sz="2400" dirty="0"/>
              <a:t> </a:t>
            </a:r>
            <a:r>
              <a:rPr lang="en-US" sz="2400" dirty="0" err="1"/>
              <a:t>nécessitent</a:t>
            </a:r>
            <a:r>
              <a:rPr lang="en-US" sz="2400" dirty="0"/>
              <a:t> plus </a:t>
            </a:r>
            <a:r>
              <a:rPr lang="en-US" sz="2400" dirty="0" err="1"/>
              <a:t>d'une</a:t>
            </a:r>
            <a:r>
              <a:rPr lang="en-US" sz="2400" dirty="0"/>
              <a:t> </a:t>
            </a:r>
            <a:r>
              <a:rPr lang="en-US" sz="2400" dirty="0" err="1"/>
              <a:t>chaîne</a:t>
            </a:r>
            <a:r>
              <a:rPr lang="en-US" sz="2400" dirty="0"/>
              <a:t> </a:t>
            </a:r>
            <a:r>
              <a:rPr lang="en-US" sz="2400" dirty="0" err="1"/>
              <a:t>causale</a:t>
            </a:r>
            <a:r>
              <a:rPr lang="en-US" sz="2400" dirty="0"/>
              <a:t> </a:t>
            </a:r>
            <a:r>
              <a:rPr lang="en-US" sz="2400" dirty="0" err="1"/>
              <a:t>d'activités</a:t>
            </a:r>
            <a:r>
              <a:rPr lang="en-US" sz="2400" dirty="0"/>
              <a:t> et de </a:t>
            </a:r>
            <a:r>
              <a:rPr lang="en-US" sz="2400" dirty="0" err="1"/>
              <a:t>résultats</a:t>
            </a:r>
            <a:r>
              <a:rPr lang="en-US" sz="2400" dirty="0"/>
              <a:t> pour </a:t>
            </a:r>
            <a:r>
              <a:rPr lang="en-US" sz="2400" dirty="0" err="1"/>
              <a:t>atteindre</a:t>
            </a:r>
            <a:r>
              <a:rPr lang="en-US" sz="2400" dirty="0"/>
              <a:t> </a:t>
            </a:r>
            <a:r>
              <a:rPr lang="en-US" sz="2400" dirty="0" err="1"/>
              <a:t>leur</a:t>
            </a:r>
            <a:r>
              <a:rPr lang="en-US" sz="2400" dirty="0"/>
              <a:t> </a:t>
            </a:r>
            <a:r>
              <a:rPr lang="en-US" sz="2400" dirty="0" err="1"/>
              <a:t>objectif</a:t>
            </a:r>
            <a:r>
              <a:rPr lang="en-US" sz="2400" dirty="0"/>
              <a:t>.</a:t>
            </a:r>
          </a:p>
          <a:p>
            <a:pPr marL="284163" indent="-282575">
              <a:buFont typeface="Arial" panose="020B0604020202020204" pitchFamily="34" charset="0"/>
              <a:buChar char="•"/>
            </a:pPr>
            <a:r>
              <a:rPr lang="en-US" altLang="en-US" sz="2400" dirty="0"/>
              <a:t>Le cadre doit </a:t>
            </a:r>
            <a:r>
              <a:rPr lang="en-US" altLang="en-US" sz="2400" dirty="0" err="1"/>
              <a:t>inclure</a:t>
            </a:r>
            <a:r>
              <a:rPr lang="en-US" altLang="en-US" sz="2400" dirty="0"/>
              <a:t> </a:t>
            </a:r>
            <a:r>
              <a:rPr lang="en-US" altLang="en-US" sz="2400" dirty="0" err="1"/>
              <a:t>tous</a:t>
            </a:r>
            <a:r>
              <a:rPr lang="en-US" altLang="en-US" sz="2400" dirty="0"/>
              <a:t> les </a:t>
            </a:r>
            <a:r>
              <a:rPr lang="en-US" altLang="en-US" sz="2400" dirty="0" err="1"/>
              <a:t>résultats</a:t>
            </a:r>
            <a:r>
              <a:rPr lang="en-US" altLang="en-US" sz="2400" dirty="0"/>
              <a:t> qui </a:t>
            </a:r>
            <a:r>
              <a:rPr lang="en-US" altLang="en-US" sz="2400" dirty="0" err="1"/>
              <a:t>sont</a:t>
            </a:r>
            <a:r>
              <a:rPr lang="en-US" altLang="en-US" sz="2400" dirty="0"/>
              <a:t> </a:t>
            </a:r>
            <a:r>
              <a:rPr lang="en-US" altLang="en-US" sz="2400" dirty="0" err="1"/>
              <a:t>nécessaires</a:t>
            </a:r>
            <a:r>
              <a:rPr lang="en-US" altLang="en-US" sz="2400" dirty="0"/>
              <a:t> et </a:t>
            </a:r>
            <a:r>
              <a:rPr lang="en-US" altLang="en-US" sz="2400" dirty="0" err="1"/>
              <a:t>suffisants</a:t>
            </a:r>
            <a:r>
              <a:rPr lang="en-US" altLang="en-US" sz="2400" dirty="0"/>
              <a:t> pour </a:t>
            </a:r>
            <a:r>
              <a:rPr lang="en-US" altLang="en-US" sz="2400" dirty="0" err="1"/>
              <a:t>atteindre</a:t>
            </a:r>
            <a:r>
              <a:rPr lang="en-US" altLang="en-US" sz="2400" dirty="0"/>
              <a:t> les </a:t>
            </a:r>
            <a:r>
              <a:rPr lang="en-US" altLang="en-US" sz="2400" dirty="0" err="1"/>
              <a:t>résultats</a:t>
            </a:r>
            <a:r>
              <a:rPr lang="en-US" altLang="en-US" sz="2400" dirty="0"/>
              <a:t> du </a:t>
            </a:r>
            <a:r>
              <a:rPr lang="en-US" altLang="en-US" sz="2400" dirty="0" err="1"/>
              <a:t>niveau</a:t>
            </a:r>
            <a:r>
              <a:rPr lang="en-US" altLang="en-US" sz="2400" dirty="0"/>
              <a:t> </a:t>
            </a:r>
            <a:r>
              <a:rPr lang="en-US" altLang="en-US" sz="2400" dirty="0" err="1"/>
              <a:t>suivant</a:t>
            </a:r>
            <a:r>
              <a:rPr lang="en-US" altLang="en-US" sz="2400" dirty="0"/>
              <a:t>. </a:t>
            </a:r>
          </a:p>
        </p:txBody>
      </p:sp>
      <p:grpSp>
        <p:nvGrpSpPr>
          <p:cNvPr id="6" name="Group 5" descr="Il y a deux façons de lire un cadre de résultats : de bas en haut et de haut en bas. Si vous lisez du bas vers le haut, vous vous demandez &quot;Pourquoi ?&quot; Si vous lisez un cadre de résultats de haut en bas, vous vous demandez &quot;Comment ?&quot; Tous les résultats à un niveau donné sont considérés comme étant à la fois nécessaires et suffisants pour atteindre les résultats au niveau supérieur dans le cadre.">
            <a:extLst>
              <a:ext uri="{FF2B5EF4-FFF2-40B4-BE49-F238E27FC236}">
                <a16:creationId xmlns:a16="http://schemas.microsoft.com/office/drawing/2014/main" id="{9667DAAA-B146-4123-AA0B-851E76D5E1C4}"/>
              </a:ext>
            </a:extLst>
          </p:cNvPr>
          <p:cNvGrpSpPr/>
          <p:nvPr/>
        </p:nvGrpSpPr>
        <p:grpSpPr>
          <a:xfrm>
            <a:off x="5863286" y="1630210"/>
            <a:ext cx="5464867" cy="3511301"/>
            <a:chOff x="1717106" y="876947"/>
            <a:chExt cx="9350149" cy="5206285"/>
          </a:xfrm>
        </p:grpSpPr>
        <p:sp>
          <p:nvSpPr>
            <p:cNvPr id="7" name="Rectangle: Rounded Corners 6">
              <a:extLst>
                <a:ext uri="{FF2B5EF4-FFF2-40B4-BE49-F238E27FC236}">
                  <a16:creationId xmlns:a16="http://schemas.microsoft.com/office/drawing/2014/main" id="{27B41175-604E-4B38-B514-187A6F9F8505}"/>
                </a:ext>
              </a:extLst>
            </p:cNvPr>
            <p:cNvSpPr/>
            <p:nvPr/>
          </p:nvSpPr>
          <p:spPr>
            <a:xfrm>
              <a:off x="5402210" y="903910"/>
              <a:ext cx="1641987" cy="7275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Goal</a:t>
              </a:r>
            </a:p>
          </p:txBody>
        </p:sp>
        <p:sp>
          <p:nvSpPr>
            <p:cNvPr id="8" name="Rectangle: Rounded Corners 7">
              <a:extLst>
                <a:ext uri="{FF2B5EF4-FFF2-40B4-BE49-F238E27FC236}">
                  <a16:creationId xmlns:a16="http://schemas.microsoft.com/office/drawing/2014/main" id="{726ED37E-1A45-47B7-A939-F752E91E8BF5}"/>
                </a:ext>
              </a:extLst>
            </p:cNvPr>
            <p:cNvSpPr/>
            <p:nvPr/>
          </p:nvSpPr>
          <p:spPr>
            <a:xfrm>
              <a:off x="2776951" y="1995290"/>
              <a:ext cx="1641987" cy="7275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rPr>
                <a:t>Result</a:t>
              </a:r>
            </a:p>
          </p:txBody>
        </p:sp>
        <p:sp>
          <p:nvSpPr>
            <p:cNvPr id="9" name="Rectangle: Rounded Corners 8">
              <a:extLst>
                <a:ext uri="{FF2B5EF4-FFF2-40B4-BE49-F238E27FC236}">
                  <a16:creationId xmlns:a16="http://schemas.microsoft.com/office/drawing/2014/main" id="{66B35C1A-5A6D-4618-9F72-344D629875CC}"/>
                </a:ext>
              </a:extLst>
            </p:cNvPr>
            <p:cNvSpPr/>
            <p:nvPr/>
          </p:nvSpPr>
          <p:spPr>
            <a:xfrm>
              <a:off x="5411354" y="1985960"/>
              <a:ext cx="1641987" cy="7275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schemeClr val="tx1"/>
                  </a:solidFill>
                </a:rPr>
                <a:t>Result</a:t>
              </a:r>
            </a:p>
          </p:txBody>
        </p:sp>
        <p:sp>
          <p:nvSpPr>
            <p:cNvPr id="10" name="Rectangle: Rounded Corners 9">
              <a:extLst>
                <a:ext uri="{FF2B5EF4-FFF2-40B4-BE49-F238E27FC236}">
                  <a16:creationId xmlns:a16="http://schemas.microsoft.com/office/drawing/2014/main" id="{A41AB703-ED81-442C-83EF-7EB71D1D381C}"/>
                </a:ext>
              </a:extLst>
            </p:cNvPr>
            <p:cNvSpPr/>
            <p:nvPr/>
          </p:nvSpPr>
          <p:spPr>
            <a:xfrm>
              <a:off x="8201089" y="2018540"/>
              <a:ext cx="1641987" cy="7275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dirty="0">
                  <a:solidFill>
                    <a:schemeClr val="tx1"/>
                  </a:solidFill>
                </a:rPr>
                <a:t>Result</a:t>
              </a:r>
            </a:p>
          </p:txBody>
        </p:sp>
        <p:sp>
          <p:nvSpPr>
            <p:cNvPr id="11" name="Rectangle: Rounded Corners 10">
              <a:extLst>
                <a:ext uri="{FF2B5EF4-FFF2-40B4-BE49-F238E27FC236}">
                  <a16:creationId xmlns:a16="http://schemas.microsoft.com/office/drawing/2014/main" id="{A5CEF407-8200-446A-B8AB-4D80D29DB301}"/>
                </a:ext>
              </a:extLst>
            </p:cNvPr>
            <p:cNvSpPr/>
            <p:nvPr/>
          </p:nvSpPr>
          <p:spPr>
            <a:xfrm>
              <a:off x="2776809" y="3151726"/>
              <a:ext cx="1641987" cy="72758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rPr>
                <a:t>Result</a:t>
              </a:r>
            </a:p>
          </p:txBody>
        </p:sp>
        <p:sp>
          <p:nvSpPr>
            <p:cNvPr id="12" name="Rectangle: Rounded Corners 11">
              <a:extLst>
                <a:ext uri="{FF2B5EF4-FFF2-40B4-BE49-F238E27FC236}">
                  <a16:creationId xmlns:a16="http://schemas.microsoft.com/office/drawing/2014/main" id="{88D9E346-84EF-4DC5-AD63-A40066267862}"/>
                </a:ext>
              </a:extLst>
            </p:cNvPr>
            <p:cNvSpPr/>
            <p:nvPr/>
          </p:nvSpPr>
          <p:spPr>
            <a:xfrm>
              <a:off x="4598028" y="3151726"/>
              <a:ext cx="1641987" cy="727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Result</a:t>
              </a:r>
            </a:p>
          </p:txBody>
        </p:sp>
        <p:sp>
          <p:nvSpPr>
            <p:cNvPr id="13" name="Rectangle: Rounded Corners 12">
              <a:extLst>
                <a:ext uri="{FF2B5EF4-FFF2-40B4-BE49-F238E27FC236}">
                  <a16:creationId xmlns:a16="http://schemas.microsoft.com/office/drawing/2014/main" id="{CF241E52-3FDD-4FAD-851A-0A2D0C693FB5}"/>
                </a:ext>
              </a:extLst>
            </p:cNvPr>
            <p:cNvSpPr/>
            <p:nvPr/>
          </p:nvSpPr>
          <p:spPr>
            <a:xfrm>
              <a:off x="6391160" y="3161052"/>
              <a:ext cx="1641987" cy="727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Result</a:t>
              </a:r>
            </a:p>
          </p:txBody>
        </p:sp>
        <p:sp>
          <p:nvSpPr>
            <p:cNvPr id="14" name="Rectangle: Rounded Corners 13">
              <a:extLst>
                <a:ext uri="{FF2B5EF4-FFF2-40B4-BE49-F238E27FC236}">
                  <a16:creationId xmlns:a16="http://schemas.microsoft.com/office/drawing/2014/main" id="{A65B00F7-C9A1-4E33-A0E9-47BD0E7F51BD}"/>
                </a:ext>
              </a:extLst>
            </p:cNvPr>
            <p:cNvSpPr/>
            <p:nvPr/>
          </p:nvSpPr>
          <p:spPr>
            <a:xfrm>
              <a:off x="8248077" y="3161052"/>
              <a:ext cx="1641987" cy="727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Result</a:t>
              </a:r>
            </a:p>
          </p:txBody>
        </p:sp>
        <p:sp>
          <p:nvSpPr>
            <p:cNvPr id="15" name="Rectangle: Rounded Corners 14">
              <a:extLst>
                <a:ext uri="{FF2B5EF4-FFF2-40B4-BE49-F238E27FC236}">
                  <a16:creationId xmlns:a16="http://schemas.microsoft.com/office/drawing/2014/main" id="{E6419455-66FB-405A-AACE-AB8E8A84B83C}"/>
                </a:ext>
              </a:extLst>
            </p:cNvPr>
            <p:cNvSpPr/>
            <p:nvPr/>
          </p:nvSpPr>
          <p:spPr>
            <a:xfrm>
              <a:off x="8212379" y="4406076"/>
              <a:ext cx="1641987" cy="7275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Result</a:t>
              </a:r>
            </a:p>
          </p:txBody>
        </p:sp>
        <p:cxnSp>
          <p:nvCxnSpPr>
            <p:cNvPr id="16" name="Straight Arrow Connector 15">
              <a:extLst>
                <a:ext uri="{FF2B5EF4-FFF2-40B4-BE49-F238E27FC236}">
                  <a16:creationId xmlns:a16="http://schemas.microsoft.com/office/drawing/2014/main" id="{FD61F22E-0140-4519-99D6-37683E2932B9}"/>
                </a:ext>
              </a:extLst>
            </p:cNvPr>
            <p:cNvCxnSpPr>
              <a:stCxn id="11" idx="0"/>
              <a:endCxn id="8" idx="2"/>
            </p:cNvCxnSpPr>
            <p:nvPr/>
          </p:nvCxnSpPr>
          <p:spPr>
            <a:xfrm flipV="1">
              <a:off x="3597803" y="2722877"/>
              <a:ext cx="142" cy="4288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id="{A383369B-9C80-4D87-96B6-0CB5CFD2D999}"/>
                </a:ext>
              </a:extLst>
            </p:cNvPr>
            <p:cNvCxnSpPr>
              <a:stCxn id="8" idx="0"/>
              <a:endCxn id="7" idx="2"/>
            </p:cNvCxnSpPr>
            <p:nvPr/>
          </p:nvCxnSpPr>
          <p:spPr>
            <a:xfrm rot="5400000" flipH="1" flipV="1">
              <a:off x="4728678" y="500765"/>
              <a:ext cx="363793" cy="2625259"/>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ctor: Elbow 17">
              <a:extLst>
                <a:ext uri="{FF2B5EF4-FFF2-40B4-BE49-F238E27FC236}">
                  <a16:creationId xmlns:a16="http://schemas.microsoft.com/office/drawing/2014/main" id="{34293EBE-40EC-481E-9E42-F2A86536450E}"/>
                </a:ext>
              </a:extLst>
            </p:cNvPr>
            <p:cNvCxnSpPr>
              <a:stCxn id="10" idx="0"/>
              <a:endCxn id="7" idx="2"/>
            </p:cNvCxnSpPr>
            <p:nvPr/>
          </p:nvCxnSpPr>
          <p:spPr>
            <a:xfrm rot="16200000" flipV="1">
              <a:off x="7429123" y="425579"/>
              <a:ext cx="387043" cy="2798879"/>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nector: Elbow 18">
              <a:extLst>
                <a:ext uri="{FF2B5EF4-FFF2-40B4-BE49-F238E27FC236}">
                  <a16:creationId xmlns:a16="http://schemas.microsoft.com/office/drawing/2014/main" id="{6F13A50E-EED0-44A1-98DB-1349F98472F7}"/>
                </a:ext>
              </a:extLst>
            </p:cNvPr>
            <p:cNvCxnSpPr>
              <a:stCxn id="9" idx="0"/>
              <a:endCxn id="7" idx="2"/>
            </p:cNvCxnSpPr>
            <p:nvPr/>
          </p:nvCxnSpPr>
          <p:spPr>
            <a:xfrm rot="16200000" flipV="1">
              <a:off x="6050545" y="1804157"/>
              <a:ext cx="354463" cy="9144"/>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ctor: Elbow 19">
              <a:extLst>
                <a:ext uri="{FF2B5EF4-FFF2-40B4-BE49-F238E27FC236}">
                  <a16:creationId xmlns:a16="http://schemas.microsoft.com/office/drawing/2014/main" id="{5F86739E-D0FE-4505-837E-F420FB32698A}"/>
                </a:ext>
              </a:extLst>
            </p:cNvPr>
            <p:cNvCxnSpPr>
              <a:stCxn id="12" idx="0"/>
              <a:endCxn id="9" idx="2"/>
            </p:cNvCxnSpPr>
            <p:nvPr/>
          </p:nvCxnSpPr>
          <p:spPr>
            <a:xfrm rot="5400000" flipH="1" flipV="1">
              <a:off x="5606596" y="2525974"/>
              <a:ext cx="438179" cy="81332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FFA1A7D-3E78-41CD-8412-D591BCCBA72C}"/>
                </a:ext>
              </a:extLst>
            </p:cNvPr>
            <p:cNvCxnSpPr>
              <a:stCxn id="13" idx="0"/>
              <a:endCxn id="9" idx="2"/>
            </p:cNvCxnSpPr>
            <p:nvPr/>
          </p:nvCxnSpPr>
          <p:spPr>
            <a:xfrm rot="16200000" flipV="1">
              <a:off x="6498499" y="2447397"/>
              <a:ext cx="447505" cy="979806"/>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CA8C5B82-063E-49D4-AB3A-F23ADBFA5D37}"/>
                </a:ext>
              </a:extLst>
            </p:cNvPr>
            <p:cNvSpPr txBox="1"/>
            <p:nvPr/>
          </p:nvSpPr>
          <p:spPr>
            <a:xfrm rot="5400000">
              <a:off x="1354017" y="1240036"/>
              <a:ext cx="1726704" cy="1000525"/>
            </a:xfrm>
            <a:prstGeom prst="rect">
              <a:avLst/>
            </a:prstGeom>
            <a:noFill/>
          </p:spPr>
          <p:txBody>
            <a:bodyPr wrap="none" rtlCol="0">
              <a:spAutoFit/>
            </a:bodyPr>
            <a:lstStyle/>
            <a:p>
              <a:r>
                <a:rPr lang="en-US" sz="2800" b="1" dirty="0">
                  <a:solidFill>
                    <a:srgbClr val="C00000"/>
                  </a:solidFill>
                </a:rPr>
                <a:t>HOW</a:t>
              </a:r>
              <a:r>
                <a:rPr lang="en-US" sz="3200" b="1" dirty="0">
                  <a:solidFill>
                    <a:srgbClr val="C00000"/>
                  </a:solidFill>
                </a:rPr>
                <a:t>?</a:t>
              </a:r>
            </a:p>
          </p:txBody>
        </p:sp>
        <p:sp>
          <p:nvSpPr>
            <p:cNvPr id="23" name="TextBox 22">
              <a:extLst>
                <a:ext uri="{FF2B5EF4-FFF2-40B4-BE49-F238E27FC236}">
                  <a16:creationId xmlns:a16="http://schemas.microsoft.com/office/drawing/2014/main" id="{C3EF529B-9420-404B-99D5-907ECFE09A4F}"/>
                </a:ext>
              </a:extLst>
            </p:cNvPr>
            <p:cNvSpPr txBox="1"/>
            <p:nvPr/>
          </p:nvSpPr>
          <p:spPr>
            <a:xfrm rot="16200000">
              <a:off x="9812487" y="4075957"/>
              <a:ext cx="1614329" cy="895207"/>
            </a:xfrm>
            <a:prstGeom prst="rect">
              <a:avLst/>
            </a:prstGeom>
            <a:noFill/>
          </p:spPr>
          <p:txBody>
            <a:bodyPr wrap="none" rtlCol="0">
              <a:spAutoFit/>
            </a:bodyPr>
            <a:lstStyle/>
            <a:p>
              <a:r>
                <a:rPr lang="en-US" sz="2800" b="1" dirty="0">
                  <a:solidFill>
                    <a:srgbClr val="C00000"/>
                  </a:solidFill>
                </a:rPr>
                <a:t>WHY?</a:t>
              </a:r>
            </a:p>
          </p:txBody>
        </p:sp>
        <p:cxnSp>
          <p:nvCxnSpPr>
            <p:cNvPr id="24" name="Straight Arrow Connector 23">
              <a:extLst>
                <a:ext uri="{FF2B5EF4-FFF2-40B4-BE49-F238E27FC236}">
                  <a16:creationId xmlns:a16="http://schemas.microsoft.com/office/drawing/2014/main" id="{FEAC0971-331E-473A-98C4-61C3C31AE3D8}"/>
                </a:ext>
              </a:extLst>
            </p:cNvPr>
            <p:cNvCxnSpPr>
              <a:stCxn id="15" idx="0"/>
            </p:cNvCxnSpPr>
            <p:nvPr/>
          </p:nvCxnSpPr>
          <p:spPr>
            <a:xfrm flipH="1" flipV="1">
              <a:off x="9033372" y="3881259"/>
              <a:ext cx="1" cy="52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8F27586-44A7-4DEC-B634-994E5EEADB90}"/>
                </a:ext>
              </a:extLst>
            </p:cNvPr>
            <p:cNvSpPr txBox="1"/>
            <p:nvPr/>
          </p:nvSpPr>
          <p:spPr>
            <a:xfrm>
              <a:off x="2776808" y="5398711"/>
              <a:ext cx="3011999" cy="684521"/>
            </a:xfrm>
            <a:prstGeom prst="rect">
              <a:avLst/>
            </a:prstGeom>
            <a:noFill/>
          </p:spPr>
          <p:txBody>
            <a:bodyPr wrap="none" rtlCol="0">
              <a:spAutoFit/>
            </a:bodyPr>
            <a:lstStyle/>
            <a:p>
              <a:r>
                <a:rPr lang="en-US" sz="2400" b="1" dirty="0">
                  <a:solidFill>
                    <a:srgbClr val="C00000"/>
                  </a:solidFill>
                </a:rPr>
                <a:t>WHAT ELSE?</a:t>
              </a:r>
            </a:p>
          </p:txBody>
        </p:sp>
        <p:cxnSp>
          <p:nvCxnSpPr>
            <p:cNvPr id="28" name="Straight Arrow Connector 27">
              <a:extLst>
                <a:ext uri="{FF2B5EF4-FFF2-40B4-BE49-F238E27FC236}">
                  <a16:creationId xmlns:a16="http://schemas.microsoft.com/office/drawing/2014/main" id="{0035869E-CAFD-4972-B1C5-2AFF861359EC}"/>
                </a:ext>
              </a:extLst>
            </p:cNvPr>
            <p:cNvCxnSpPr>
              <a:cxnSpLocks/>
              <a:stCxn id="25" idx="3"/>
            </p:cNvCxnSpPr>
            <p:nvPr/>
          </p:nvCxnSpPr>
          <p:spPr>
            <a:xfrm flipV="1">
              <a:off x="5788808" y="5718436"/>
              <a:ext cx="4043079" cy="22536"/>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F0DC3968-B7FA-4154-A863-825C78DA35A1}"/>
                </a:ext>
              </a:extLst>
            </p:cNvPr>
            <p:cNvCxnSpPr>
              <a:cxnSpLocks/>
            </p:cNvCxnSpPr>
            <p:nvPr/>
          </p:nvCxnSpPr>
          <p:spPr>
            <a:xfrm flipV="1">
              <a:off x="10596472" y="1761284"/>
              <a:ext cx="0" cy="17705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2D816B-F9B2-4D38-9983-510F6643F30E}"/>
                </a:ext>
              </a:extLst>
            </p:cNvPr>
            <p:cNvCxnSpPr>
              <a:cxnSpLocks/>
            </p:cNvCxnSpPr>
            <p:nvPr/>
          </p:nvCxnSpPr>
          <p:spPr>
            <a:xfrm>
              <a:off x="2146861" y="2661602"/>
              <a:ext cx="0" cy="15612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14790" y="6347825"/>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4124001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Première étape : Déterminer l'objectif du projet"/>
          <p:cNvSpPr txBox="1">
            <a:spLocks noGrp="1" noChangeArrowheads="1"/>
          </p:cNvSpPr>
          <p:nvPr>
            <p:ph type="title" idx="4294967295"/>
          </p:nvPr>
        </p:nvSpPr>
        <p:spPr bwMode="auto">
          <a:xfrm>
            <a:off x="445036" y="546568"/>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Première étape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Déterminer</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l'objectif</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du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projet</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p>
        </p:txBody>
      </p:sp>
      <p:sp>
        <p:nvSpPr>
          <p:cNvPr id="7" name="TextBox 6" descr="Commencez par la finalité - Identifiez un but, un objectif au niveau du projet ou un objectif de développement.&#10;&#10;Quel est le problème que vous essayez de résoudre ?&#10;&#10;Convertissez votre problème en un résultat qui peut être atteint (dans les délais et le budget). &#10;&#10;Décrivez quoi, qui et où. ">
            <a:extLst>
              <a:ext uri="{FF2B5EF4-FFF2-40B4-BE49-F238E27FC236}">
                <a16:creationId xmlns:a16="http://schemas.microsoft.com/office/drawing/2014/main" id="{AF2B4027-3918-4EA6-924E-303CAA8EBFD9}"/>
              </a:ext>
            </a:extLst>
          </p:cNvPr>
          <p:cNvSpPr txBox="1"/>
          <p:nvPr/>
        </p:nvSpPr>
        <p:spPr>
          <a:xfrm>
            <a:off x="472647" y="1422242"/>
            <a:ext cx="11378693" cy="2308324"/>
          </a:xfrm>
          <a:prstGeom prst="rect">
            <a:avLst/>
          </a:prstGeom>
          <a:noFill/>
        </p:spPr>
        <p:txBody>
          <a:bodyPr wrap="square">
            <a:spAutoFit/>
          </a:bodyPr>
          <a:lstStyle/>
          <a:p>
            <a:pPr marL="284163" indent="-282575">
              <a:buFont typeface="Arial" panose="020B0604020202020204" pitchFamily="34" charset="0"/>
              <a:buChar char="•"/>
            </a:pPr>
            <a:r>
              <a:rPr lang="en-US" sz="2400" dirty="0" err="1"/>
              <a:t>Commencez</a:t>
            </a:r>
            <a:r>
              <a:rPr lang="en-US" sz="2400" dirty="0"/>
              <a:t> par la </a:t>
            </a:r>
            <a:r>
              <a:rPr lang="en-US" sz="2400" dirty="0" err="1"/>
              <a:t>finalité</a:t>
            </a:r>
            <a:r>
              <a:rPr lang="en-US" sz="2400" dirty="0"/>
              <a:t> - </a:t>
            </a:r>
            <a:r>
              <a:rPr lang="en-US" sz="2400" dirty="0" err="1"/>
              <a:t>Identifiez</a:t>
            </a:r>
            <a:r>
              <a:rPr lang="en-US" sz="2400" dirty="0"/>
              <a:t> un but, un </a:t>
            </a:r>
            <a:r>
              <a:rPr lang="en-US" sz="2400" dirty="0" err="1"/>
              <a:t>objectif</a:t>
            </a:r>
            <a:r>
              <a:rPr lang="en-US" sz="2400" dirty="0"/>
              <a:t> au </a:t>
            </a:r>
            <a:r>
              <a:rPr lang="en-US" sz="2400" dirty="0" err="1"/>
              <a:t>niveau</a:t>
            </a:r>
            <a:r>
              <a:rPr lang="en-US" sz="2400" dirty="0"/>
              <a:t> du </a:t>
            </a:r>
            <a:r>
              <a:rPr lang="en-US" sz="2400" dirty="0" err="1"/>
              <a:t>projet</a:t>
            </a:r>
            <a:r>
              <a:rPr lang="en-US" sz="2400" dirty="0"/>
              <a:t> </a:t>
            </a:r>
            <a:r>
              <a:rPr lang="en-US" sz="2400" dirty="0" err="1"/>
              <a:t>ou</a:t>
            </a:r>
            <a:r>
              <a:rPr lang="en-US" sz="2400" dirty="0"/>
              <a:t> un </a:t>
            </a:r>
            <a:r>
              <a:rPr lang="en-US" sz="2400" dirty="0" err="1"/>
              <a:t>objectif</a:t>
            </a:r>
            <a:r>
              <a:rPr lang="en-US" sz="2400" dirty="0"/>
              <a:t> de </a:t>
            </a:r>
            <a:r>
              <a:rPr lang="en-US" sz="2400" dirty="0" err="1"/>
              <a:t>développement</a:t>
            </a:r>
            <a:r>
              <a:rPr lang="en-US" sz="2400" dirty="0"/>
              <a:t>.</a:t>
            </a:r>
          </a:p>
          <a:p>
            <a:pPr marL="284163" indent="-282575">
              <a:buFont typeface="Arial" panose="020B0604020202020204" pitchFamily="34" charset="0"/>
              <a:buChar char="•"/>
            </a:pPr>
            <a:r>
              <a:rPr lang="en-US" sz="2400" dirty="0" err="1"/>
              <a:t>Quel</a:t>
            </a:r>
            <a:r>
              <a:rPr lang="en-US" sz="2400" dirty="0"/>
              <a:t> </a:t>
            </a:r>
            <a:r>
              <a:rPr lang="en-US" sz="2400" dirty="0" err="1"/>
              <a:t>est</a:t>
            </a:r>
            <a:r>
              <a:rPr lang="en-US" sz="2400" dirty="0"/>
              <a:t> le </a:t>
            </a:r>
            <a:r>
              <a:rPr lang="en-US" sz="2400" dirty="0" err="1"/>
              <a:t>problème</a:t>
            </a:r>
            <a:r>
              <a:rPr lang="en-US" sz="2400" dirty="0"/>
              <a:t> que </a:t>
            </a:r>
            <a:r>
              <a:rPr lang="en-US" sz="2400" dirty="0" err="1"/>
              <a:t>vous</a:t>
            </a:r>
            <a:r>
              <a:rPr lang="en-US" sz="2400" dirty="0"/>
              <a:t> </a:t>
            </a:r>
            <a:r>
              <a:rPr lang="en-US" sz="2400" dirty="0" err="1"/>
              <a:t>essayez</a:t>
            </a:r>
            <a:r>
              <a:rPr lang="en-US" sz="2400" dirty="0"/>
              <a:t> de </a:t>
            </a:r>
            <a:r>
              <a:rPr lang="en-US" sz="2400" dirty="0" err="1"/>
              <a:t>résoudre</a:t>
            </a:r>
            <a:r>
              <a:rPr lang="en-US" sz="2400" dirty="0"/>
              <a:t> ?</a:t>
            </a:r>
          </a:p>
          <a:p>
            <a:pPr marL="284163" indent="-282575">
              <a:buFont typeface="Arial" panose="020B0604020202020204" pitchFamily="34" charset="0"/>
              <a:buChar char="•"/>
            </a:pPr>
            <a:r>
              <a:rPr lang="en-US" sz="2400" dirty="0" err="1"/>
              <a:t>Convertissez</a:t>
            </a:r>
            <a:r>
              <a:rPr lang="en-US" sz="2400" dirty="0"/>
              <a:t> </a:t>
            </a:r>
            <a:r>
              <a:rPr lang="en-US" sz="2400" dirty="0" err="1"/>
              <a:t>votre</a:t>
            </a:r>
            <a:r>
              <a:rPr lang="en-US" sz="2400" dirty="0"/>
              <a:t> </a:t>
            </a:r>
            <a:r>
              <a:rPr lang="en-US" sz="2400" dirty="0" err="1"/>
              <a:t>problème</a:t>
            </a:r>
            <a:r>
              <a:rPr lang="en-US" sz="2400" dirty="0"/>
              <a:t> </a:t>
            </a:r>
            <a:r>
              <a:rPr lang="en-US" sz="2400" dirty="0" err="1"/>
              <a:t>en</a:t>
            </a:r>
            <a:r>
              <a:rPr lang="en-US" sz="2400" dirty="0"/>
              <a:t> un </a:t>
            </a:r>
            <a:r>
              <a:rPr lang="en-US" sz="2400" dirty="0" err="1"/>
              <a:t>résultat</a:t>
            </a:r>
            <a:r>
              <a:rPr lang="en-US" sz="2400" dirty="0"/>
              <a:t> qui </a:t>
            </a:r>
            <a:r>
              <a:rPr lang="en-US" sz="2400" dirty="0" err="1"/>
              <a:t>peut</a:t>
            </a:r>
            <a:r>
              <a:rPr lang="en-US" sz="2400" dirty="0"/>
              <a:t> </a:t>
            </a:r>
            <a:r>
              <a:rPr lang="en-US" sz="2400" dirty="0" err="1"/>
              <a:t>être</a:t>
            </a:r>
            <a:r>
              <a:rPr lang="en-US" sz="2400" dirty="0"/>
              <a:t> </a:t>
            </a:r>
            <a:r>
              <a:rPr lang="en-US" sz="2400" dirty="0" err="1"/>
              <a:t>atteint</a:t>
            </a:r>
            <a:r>
              <a:rPr lang="en-US" sz="2400" dirty="0"/>
              <a:t> (dans les </a:t>
            </a:r>
            <a:r>
              <a:rPr lang="en-US" sz="2400" dirty="0" err="1"/>
              <a:t>délais</a:t>
            </a:r>
            <a:r>
              <a:rPr lang="en-US" sz="2400" dirty="0"/>
              <a:t> et le budget). </a:t>
            </a:r>
          </a:p>
          <a:p>
            <a:pPr marL="284163" indent="-282575">
              <a:buFont typeface="Arial" panose="020B0604020202020204" pitchFamily="34" charset="0"/>
              <a:buChar char="•"/>
            </a:pPr>
            <a:r>
              <a:rPr lang="en-US" sz="2400" dirty="0" err="1"/>
              <a:t>Décrivez</a:t>
            </a:r>
            <a:r>
              <a:rPr lang="en-US" sz="2400" dirty="0"/>
              <a:t> quoi, qui et </a:t>
            </a:r>
            <a:r>
              <a:rPr lang="en-US" sz="2400" dirty="0" err="1"/>
              <a:t>où</a:t>
            </a:r>
            <a:r>
              <a:rPr lang="en-US" sz="2400" dirty="0"/>
              <a:t>. </a:t>
            </a:r>
          </a:p>
        </p:txBody>
      </p:sp>
      <p:graphicFrame>
        <p:nvGraphicFramePr>
          <p:cNvPr id="9" name="Table 7" descr="Ce tableau présente quelques exemples de transformation de problèmes clés en déclarations de résultats.">
            <a:extLst>
              <a:ext uri="{FF2B5EF4-FFF2-40B4-BE49-F238E27FC236}">
                <a16:creationId xmlns:a16="http://schemas.microsoft.com/office/drawing/2014/main" id="{F482BA97-3E00-453E-9B93-ADBB57BBFB99}"/>
              </a:ext>
            </a:extLst>
          </p:cNvPr>
          <p:cNvGraphicFramePr>
            <a:graphicFrameLocks/>
          </p:cNvGraphicFramePr>
          <p:nvPr>
            <p:extLst>
              <p:ext uri="{D42A27DB-BD31-4B8C-83A1-F6EECF244321}">
                <p14:modId xmlns:p14="http://schemas.microsoft.com/office/powerpoint/2010/main" val="1670587914"/>
              </p:ext>
            </p:extLst>
          </p:nvPr>
        </p:nvGraphicFramePr>
        <p:xfrm>
          <a:off x="1092257" y="3715949"/>
          <a:ext cx="10139472" cy="2528279"/>
        </p:xfrm>
        <a:graphic>
          <a:graphicData uri="http://schemas.openxmlformats.org/drawingml/2006/table">
            <a:tbl>
              <a:tblPr firstRow="1" bandRow="1">
                <a:tableStyleId>{5C22544A-7EE6-4342-B048-85BDC9FD1C3A}</a:tableStyleId>
              </a:tblPr>
              <a:tblGrid>
                <a:gridCol w="4452844">
                  <a:extLst>
                    <a:ext uri="{9D8B030D-6E8A-4147-A177-3AD203B41FA5}">
                      <a16:colId xmlns:a16="http://schemas.microsoft.com/office/drawing/2014/main" val="3710921353"/>
                    </a:ext>
                  </a:extLst>
                </a:gridCol>
                <a:gridCol w="5686628">
                  <a:extLst>
                    <a:ext uri="{9D8B030D-6E8A-4147-A177-3AD203B41FA5}">
                      <a16:colId xmlns:a16="http://schemas.microsoft.com/office/drawing/2014/main" val="2179599854"/>
                    </a:ext>
                  </a:extLst>
                </a:gridCol>
              </a:tblGrid>
              <a:tr h="594857">
                <a:tc>
                  <a:txBody>
                    <a:bodyPr/>
                    <a:lstStyle/>
                    <a:p>
                      <a:pPr algn="ctr"/>
                      <a:r>
                        <a:rPr lang="en-US" sz="2000" dirty="0" err="1">
                          <a:latin typeface="+mn-lt"/>
                        </a:rPr>
                        <a:t>Problème</a:t>
                      </a:r>
                      <a:r>
                        <a:rPr lang="en-US" sz="2000" dirty="0">
                          <a:latin typeface="+mn-lt"/>
                        </a:rPr>
                        <a:t> central</a:t>
                      </a:r>
                    </a:p>
                  </a:txBody>
                  <a:tcPr/>
                </a:tc>
                <a:tc>
                  <a:txBody>
                    <a:bodyPr/>
                    <a:lstStyle/>
                    <a:p>
                      <a:pPr algn="ctr"/>
                      <a:r>
                        <a:rPr lang="en-US" sz="2000" dirty="0" err="1">
                          <a:latin typeface="+mn-lt"/>
                        </a:rPr>
                        <a:t>Déclaration</a:t>
                      </a:r>
                      <a:r>
                        <a:rPr lang="en-US" sz="2000" dirty="0">
                          <a:latin typeface="+mn-lt"/>
                        </a:rPr>
                        <a:t> de </a:t>
                      </a:r>
                      <a:r>
                        <a:rPr lang="en-US" sz="2000" dirty="0" err="1">
                          <a:latin typeface="+mn-lt"/>
                        </a:rPr>
                        <a:t>résultat</a:t>
                      </a:r>
                      <a:endParaRPr lang="en-US" sz="2000" dirty="0">
                        <a:latin typeface="+mn-lt"/>
                      </a:endParaRPr>
                    </a:p>
                  </a:txBody>
                  <a:tcPr/>
                </a:tc>
                <a:extLst>
                  <a:ext uri="{0D108BD9-81ED-4DB2-BD59-A6C34878D82A}">
                    <a16:rowId xmlns:a16="http://schemas.microsoft.com/office/drawing/2014/main" val="3255923740"/>
                  </a:ext>
                </a:extLst>
              </a:tr>
              <a:tr h="678985">
                <a:tc>
                  <a:txBody>
                    <a:bodyPr/>
                    <a:lstStyle/>
                    <a:p>
                      <a:r>
                        <a:rPr lang="en-US" sz="2000" dirty="0" err="1">
                          <a:latin typeface="+mn-lt"/>
                        </a:rPr>
                        <a:t>Taux</a:t>
                      </a:r>
                      <a:r>
                        <a:rPr lang="en-US" sz="2000" dirty="0">
                          <a:latin typeface="+mn-lt"/>
                        </a:rPr>
                        <a:t> </a:t>
                      </a:r>
                      <a:r>
                        <a:rPr lang="en-US" sz="2000" dirty="0" err="1">
                          <a:latin typeface="+mn-lt"/>
                        </a:rPr>
                        <a:t>élevés</a:t>
                      </a:r>
                      <a:r>
                        <a:rPr lang="en-US" sz="2000" dirty="0">
                          <a:latin typeface="+mn-lt"/>
                        </a:rPr>
                        <a:t> de travail </a:t>
                      </a:r>
                      <a:r>
                        <a:rPr lang="en-US" sz="2000" dirty="0" err="1">
                          <a:latin typeface="+mn-lt"/>
                        </a:rPr>
                        <a:t>forcé</a:t>
                      </a:r>
                      <a:r>
                        <a:rPr lang="en-US" sz="2000" dirty="0">
                          <a:latin typeface="+mn-lt"/>
                        </a:rPr>
                        <a:t> </a:t>
                      </a:r>
                    </a:p>
                  </a:txBody>
                  <a:tcPr/>
                </a:tc>
                <a:tc>
                  <a:txBody>
                    <a:bodyPr/>
                    <a:lstStyle/>
                    <a:p>
                      <a:r>
                        <a:rPr lang="en-US" sz="2000" dirty="0" err="1">
                          <a:latin typeface="+mn-lt"/>
                        </a:rPr>
                        <a:t>Réduction</a:t>
                      </a:r>
                      <a:r>
                        <a:rPr lang="en-US" sz="2000" dirty="0">
                          <a:latin typeface="+mn-lt"/>
                        </a:rPr>
                        <a:t> de </a:t>
                      </a:r>
                      <a:r>
                        <a:rPr lang="en-US" sz="2000" dirty="0" err="1">
                          <a:latin typeface="+mn-lt"/>
                        </a:rPr>
                        <a:t>l'incidence</a:t>
                      </a:r>
                      <a:r>
                        <a:rPr lang="en-US" sz="2000" dirty="0">
                          <a:latin typeface="+mn-lt"/>
                        </a:rPr>
                        <a:t> du travail </a:t>
                      </a:r>
                      <a:r>
                        <a:rPr lang="en-US" sz="2000" dirty="0" err="1">
                          <a:latin typeface="+mn-lt"/>
                        </a:rPr>
                        <a:t>forcé</a:t>
                      </a:r>
                      <a:r>
                        <a:rPr lang="en-US" sz="2000" dirty="0">
                          <a:latin typeface="+mn-lt"/>
                        </a:rPr>
                        <a:t> dans les </a:t>
                      </a:r>
                      <a:r>
                        <a:rPr lang="en-US" sz="2000" dirty="0" err="1">
                          <a:latin typeface="+mn-lt"/>
                        </a:rPr>
                        <a:t>communautés</a:t>
                      </a:r>
                      <a:r>
                        <a:rPr lang="en-US" sz="2000" dirty="0">
                          <a:latin typeface="+mn-lt"/>
                        </a:rPr>
                        <a:t> </a:t>
                      </a:r>
                      <a:r>
                        <a:rPr lang="en-US" sz="2000" dirty="0" err="1">
                          <a:latin typeface="+mn-lt"/>
                        </a:rPr>
                        <a:t>ciblées</a:t>
                      </a:r>
                      <a:r>
                        <a:rPr lang="en-US" sz="2000" dirty="0">
                          <a:latin typeface="+mn-lt"/>
                        </a:rPr>
                        <a:t> </a:t>
                      </a:r>
                    </a:p>
                  </a:txBody>
                  <a:tcPr/>
                </a:tc>
                <a:extLst>
                  <a:ext uri="{0D108BD9-81ED-4DB2-BD59-A6C34878D82A}">
                    <a16:rowId xmlns:a16="http://schemas.microsoft.com/office/drawing/2014/main" val="561497818"/>
                  </a:ext>
                </a:extLst>
              </a:tr>
              <a:tr h="531342">
                <a:tc>
                  <a:txBody>
                    <a:bodyPr/>
                    <a:lstStyle/>
                    <a:p>
                      <a:r>
                        <a:rPr lang="en-US" sz="2000" dirty="0" err="1">
                          <a:latin typeface="+mn-lt"/>
                        </a:rPr>
                        <a:t>Faible</a:t>
                      </a:r>
                      <a:r>
                        <a:rPr lang="en-US" sz="2000" dirty="0">
                          <a:latin typeface="+mn-lt"/>
                        </a:rPr>
                        <a:t> </a:t>
                      </a:r>
                      <a:r>
                        <a:rPr lang="en-US" sz="2000" dirty="0" err="1">
                          <a:latin typeface="+mn-lt"/>
                        </a:rPr>
                        <a:t>revenu</a:t>
                      </a:r>
                      <a:r>
                        <a:rPr lang="en-US" sz="2000" dirty="0">
                          <a:latin typeface="+mn-lt"/>
                        </a:rPr>
                        <a:t> du ménage</a:t>
                      </a:r>
                    </a:p>
                  </a:txBody>
                  <a:tcPr/>
                </a:tc>
                <a:tc>
                  <a:txBody>
                    <a:bodyPr/>
                    <a:lstStyle/>
                    <a:p>
                      <a:r>
                        <a:rPr lang="en-US" sz="2000" dirty="0">
                          <a:latin typeface="+mn-lt"/>
                        </a:rPr>
                        <a:t>Augmentation de </a:t>
                      </a:r>
                      <a:r>
                        <a:rPr lang="en-US" sz="2000" dirty="0" err="1">
                          <a:latin typeface="+mn-lt"/>
                        </a:rPr>
                        <a:t>l'emploi</a:t>
                      </a:r>
                      <a:r>
                        <a:rPr lang="en-US" sz="2000" dirty="0">
                          <a:latin typeface="+mn-lt"/>
                        </a:rPr>
                        <a:t> </a:t>
                      </a:r>
                      <a:r>
                        <a:rPr lang="en-US" sz="2000" dirty="0" err="1">
                          <a:latin typeface="+mn-lt"/>
                        </a:rPr>
                        <a:t>parmi</a:t>
                      </a:r>
                      <a:r>
                        <a:rPr lang="en-US" sz="2000" dirty="0">
                          <a:latin typeface="+mn-lt"/>
                        </a:rPr>
                        <a:t> les ménages </a:t>
                      </a:r>
                      <a:r>
                        <a:rPr lang="en-US" sz="2000" dirty="0" err="1">
                          <a:latin typeface="+mn-lt"/>
                        </a:rPr>
                        <a:t>ciblés</a:t>
                      </a:r>
                      <a:endParaRPr lang="en-US" sz="2000" dirty="0">
                        <a:latin typeface="+mn-lt"/>
                      </a:endParaRPr>
                    </a:p>
                  </a:txBody>
                  <a:tcPr/>
                </a:tc>
                <a:extLst>
                  <a:ext uri="{0D108BD9-81ED-4DB2-BD59-A6C34878D82A}">
                    <a16:rowId xmlns:a16="http://schemas.microsoft.com/office/drawing/2014/main" val="4212381194"/>
                  </a:ext>
                </a:extLst>
              </a:tr>
              <a:tr h="0">
                <a:tc>
                  <a:txBody>
                    <a:bodyPr/>
                    <a:lstStyle/>
                    <a:p>
                      <a:r>
                        <a:rPr lang="en-US" sz="2000" dirty="0" err="1">
                          <a:latin typeface="+mn-lt"/>
                        </a:rPr>
                        <a:t>Mauvaises</a:t>
                      </a:r>
                      <a:r>
                        <a:rPr lang="en-US" sz="2000" dirty="0">
                          <a:latin typeface="+mn-lt"/>
                        </a:rPr>
                        <a:t> pratiques de travail dans le </a:t>
                      </a:r>
                      <a:r>
                        <a:rPr lang="en-US" sz="2000" dirty="0" err="1">
                          <a:latin typeface="+mn-lt"/>
                        </a:rPr>
                        <a:t>secteur</a:t>
                      </a:r>
                      <a:r>
                        <a:rPr lang="en-US" sz="2000" dirty="0">
                          <a:latin typeface="+mn-lt"/>
                        </a:rPr>
                        <a:t> </a:t>
                      </a:r>
                      <a:r>
                        <a:rPr lang="en-US" sz="2000" dirty="0" err="1">
                          <a:latin typeface="+mn-lt"/>
                        </a:rPr>
                        <a:t>privé</a:t>
                      </a:r>
                      <a:r>
                        <a:rPr lang="en-US" sz="2000" dirty="0">
                          <a:latin typeface="+mn-lt"/>
                        </a:rPr>
                        <a:t> </a:t>
                      </a:r>
                    </a:p>
                  </a:txBody>
                  <a:tcPr/>
                </a:tc>
                <a:tc>
                  <a:txBody>
                    <a:bodyPr/>
                    <a:lstStyle/>
                    <a:p>
                      <a:r>
                        <a:rPr lang="en-US" sz="2000" dirty="0" err="1">
                          <a:latin typeface="+mn-lt"/>
                        </a:rPr>
                        <a:t>Amélioration</a:t>
                      </a:r>
                      <a:r>
                        <a:rPr lang="en-US" sz="2000" dirty="0">
                          <a:latin typeface="+mn-lt"/>
                        </a:rPr>
                        <a:t> des pratiques </a:t>
                      </a:r>
                      <a:r>
                        <a:rPr lang="en-US" sz="2000" dirty="0" err="1">
                          <a:latin typeface="+mn-lt"/>
                        </a:rPr>
                        <a:t>commerciales</a:t>
                      </a:r>
                      <a:r>
                        <a:rPr lang="en-US" sz="2000" dirty="0">
                          <a:latin typeface="+mn-lt"/>
                        </a:rPr>
                        <a:t> des </a:t>
                      </a:r>
                      <a:r>
                        <a:rPr lang="en-US" sz="2000" dirty="0" err="1">
                          <a:latin typeface="+mn-lt"/>
                        </a:rPr>
                        <a:t>acteurs</a:t>
                      </a:r>
                      <a:r>
                        <a:rPr lang="en-US" sz="2000" dirty="0">
                          <a:latin typeface="+mn-lt"/>
                        </a:rPr>
                        <a:t> du </a:t>
                      </a:r>
                      <a:r>
                        <a:rPr lang="en-US" sz="2000" dirty="0" err="1">
                          <a:latin typeface="+mn-lt"/>
                        </a:rPr>
                        <a:t>secteur</a:t>
                      </a:r>
                      <a:r>
                        <a:rPr lang="en-US" sz="2000" dirty="0">
                          <a:latin typeface="+mn-lt"/>
                        </a:rPr>
                        <a:t> </a:t>
                      </a:r>
                      <a:r>
                        <a:rPr lang="en-US" sz="2000" dirty="0" err="1">
                          <a:latin typeface="+mn-lt"/>
                        </a:rPr>
                        <a:t>privé</a:t>
                      </a:r>
                      <a:r>
                        <a:rPr lang="en-US" sz="2000" dirty="0">
                          <a:latin typeface="+mn-lt"/>
                        </a:rPr>
                        <a:t> </a:t>
                      </a:r>
                    </a:p>
                  </a:txBody>
                  <a:tcPr/>
                </a:tc>
                <a:extLst>
                  <a:ext uri="{0D108BD9-81ED-4DB2-BD59-A6C34878D82A}">
                    <a16:rowId xmlns:a16="http://schemas.microsoft.com/office/drawing/2014/main" val="3724683525"/>
                  </a:ext>
                </a:extLst>
              </a:tr>
            </a:tbl>
          </a:graphicData>
        </a:graphic>
      </p:graphicFrame>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17362" y="634869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567510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Aperçu de la théorie du changement et du cadre des résultats&#10;&#10;Photo de gauche : tellurion&#10;&#10;Photo de droite : Une fille portant du bois de chauffage, regardant l'appareil photo"/>
          <p:cNvSpPr>
            <a:spLocks noGrp="1"/>
          </p:cNvSpPr>
          <p:nvPr>
            <p:ph type="title"/>
          </p:nvPr>
        </p:nvSpPr>
        <p:spPr>
          <a:xfrm>
            <a:off x="1913816" y="3020079"/>
            <a:ext cx="6976966" cy="1362075"/>
          </a:xfrm>
        </p:spPr>
        <p:txBody>
          <a:bodyPr>
            <a:normAutofit fontScale="90000"/>
          </a:bodyPr>
          <a:lstStyle/>
          <a:p>
            <a:r>
              <a:rPr lang="en-US" dirty="0"/>
              <a:t>Aperçu de la </a:t>
            </a:r>
            <a:r>
              <a:rPr lang="en-US" dirty="0" err="1"/>
              <a:t>théorie</a:t>
            </a:r>
            <a:r>
              <a:rPr lang="en-US" dirty="0"/>
              <a:t> du </a:t>
            </a:r>
            <a:r>
              <a:rPr lang="en-US" dirty="0" err="1"/>
              <a:t>changement</a:t>
            </a:r>
            <a:r>
              <a:rPr lang="en-US" dirty="0"/>
              <a:t> et du cadre des </a:t>
            </a:r>
            <a:r>
              <a:rPr lang="en-US" dirty="0" err="1"/>
              <a:t>résultats</a:t>
            </a:r>
            <a:endParaRPr lang="en-US" dirty="0"/>
          </a:p>
        </p:txBody>
      </p:sp>
      <p:sp>
        <p:nvSpPr>
          <p:cNvPr id="12" name="Slide Number Placeholder 25"/>
          <p:cNvSpPr>
            <a:spLocks noGrp="1"/>
          </p:cNvSpPr>
          <p:nvPr>
            <p:ph type="sldNum" sz="quarter" idx="12"/>
          </p:nvPr>
        </p:nvSpPr>
        <p:spPr>
          <a:xfrm>
            <a:off x="9861885" y="632025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5</a:t>
            </a:fld>
            <a:endParaRPr lang="en-US" altLang="en-US" sz="1200" dirty="0">
              <a:solidFill>
                <a:srgbClr val="000099"/>
              </a:solidFill>
            </a:endParaRPr>
          </a:p>
        </p:txBody>
      </p:sp>
    </p:spTree>
    <p:extLst>
      <p:ext uri="{BB962C8B-B14F-4D97-AF65-F5344CB8AC3E}">
        <p14:creationId xmlns:p14="http://schemas.microsoft.com/office/powerpoint/2010/main" val="4816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Deuxième étape : Démarrer la logique causale"/>
          <p:cNvSpPr txBox="1">
            <a:spLocks noGrp="1" noChangeArrowheads="1"/>
          </p:cNvSpPr>
          <p:nvPr>
            <p:ph type="title" idx="4294967295"/>
          </p:nvPr>
        </p:nvSpPr>
        <p:spPr bwMode="auto">
          <a:xfrm>
            <a:off x="704334" y="314620"/>
            <a:ext cx="10630423"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Deuxième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étape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Démarrer</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la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logique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causale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p>
        </p:txBody>
      </p:sp>
      <p:sp>
        <p:nvSpPr>
          <p:cNvPr id="7" name="TextBox 6" descr="1. A partir de l'objectif au niveau du projet, DEMANDER :&#10;&#10;&quot;Comment l'objectif sera-t-il atteint ?”&#10;&#10;2. Au niveau des résultats, DEMANDER :&#10;&#10;&quot; Comment le résultat sera-t-il atteint ? &#10;&#10;3. Travaillez en descendant des résultats de niveau supérieur vers les sous-résultats et continuez jusqu'à ce que vous identifiiez les produits et les activités.&#10;">
            <a:extLst>
              <a:ext uri="{FF2B5EF4-FFF2-40B4-BE49-F238E27FC236}">
                <a16:creationId xmlns:a16="http://schemas.microsoft.com/office/drawing/2014/main" id="{AF2B4027-3918-4EA6-924E-303CAA8EBFD9}"/>
              </a:ext>
            </a:extLst>
          </p:cNvPr>
          <p:cNvSpPr txBox="1"/>
          <p:nvPr/>
        </p:nvSpPr>
        <p:spPr>
          <a:xfrm>
            <a:off x="558539" y="1446815"/>
            <a:ext cx="6257551" cy="4524315"/>
          </a:xfrm>
          <a:prstGeom prst="rect">
            <a:avLst/>
          </a:prstGeom>
          <a:noFill/>
        </p:spPr>
        <p:txBody>
          <a:bodyPr wrap="square">
            <a:spAutoFit/>
          </a:bodyPr>
          <a:lstStyle/>
          <a:p>
            <a:pPr marL="344488" indent="-342900">
              <a:buFont typeface="Wingdings" panose="05000000000000000000" pitchFamily="2" charset="2"/>
              <a:buChar char="ü"/>
            </a:pPr>
            <a:r>
              <a:rPr lang="en-US" sz="2400" dirty="0"/>
              <a:t>A </a:t>
            </a:r>
            <a:r>
              <a:rPr lang="en-US" sz="2400" dirty="0" err="1"/>
              <a:t>partir</a:t>
            </a:r>
            <a:r>
              <a:rPr lang="en-US" sz="2400" dirty="0"/>
              <a:t> de </a:t>
            </a:r>
            <a:r>
              <a:rPr lang="en-US" sz="2400" dirty="0" err="1"/>
              <a:t>l'objectif</a:t>
            </a:r>
            <a:r>
              <a:rPr lang="en-US" sz="2400" dirty="0"/>
              <a:t> au </a:t>
            </a:r>
            <a:r>
              <a:rPr lang="en-US" sz="2400" dirty="0" err="1"/>
              <a:t>niveau</a:t>
            </a:r>
            <a:r>
              <a:rPr lang="en-US" sz="2400" dirty="0"/>
              <a:t> du </a:t>
            </a:r>
            <a:r>
              <a:rPr lang="en-US" sz="2400" dirty="0" err="1"/>
              <a:t>projet</a:t>
            </a:r>
            <a:r>
              <a:rPr lang="en-US" sz="2400" dirty="0"/>
              <a:t>, DEMANDER :</a:t>
            </a:r>
            <a:endParaRPr lang="en-US" sz="2400" b="1" dirty="0"/>
          </a:p>
          <a:p>
            <a:pPr marL="458788" lvl="1"/>
            <a:r>
              <a:rPr lang="en-US" sz="2400" b="1" dirty="0"/>
              <a:t>"Comment </a:t>
            </a:r>
            <a:r>
              <a:rPr lang="en-US" sz="2400" b="1" dirty="0" err="1"/>
              <a:t>l'objectif</a:t>
            </a:r>
            <a:r>
              <a:rPr lang="en-US" sz="2400" b="1" dirty="0"/>
              <a:t> sera-t-il </a:t>
            </a:r>
            <a:r>
              <a:rPr lang="en-US" sz="2400" b="1" dirty="0" err="1"/>
              <a:t>atteint</a:t>
            </a:r>
            <a:r>
              <a:rPr lang="en-US" sz="2400" b="1" dirty="0"/>
              <a:t> ?”</a:t>
            </a:r>
          </a:p>
          <a:p>
            <a:pPr marL="458788" lvl="1"/>
            <a:endParaRPr lang="en-US" sz="2400" dirty="0"/>
          </a:p>
          <a:p>
            <a:pPr marL="344488" indent="-342900">
              <a:buFont typeface="Wingdings" panose="05000000000000000000" pitchFamily="2" charset="2"/>
              <a:buChar char="ü"/>
            </a:pPr>
            <a:r>
              <a:rPr lang="en-US" sz="2400" dirty="0"/>
              <a:t>Au </a:t>
            </a:r>
            <a:r>
              <a:rPr lang="en-US" sz="2400" dirty="0" err="1"/>
              <a:t>niveau</a:t>
            </a:r>
            <a:r>
              <a:rPr lang="en-US" sz="2400" dirty="0"/>
              <a:t> des </a:t>
            </a:r>
            <a:r>
              <a:rPr lang="en-US" sz="2400" dirty="0" err="1"/>
              <a:t>résultats</a:t>
            </a:r>
            <a:r>
              <a:rPr lang="en-US" sz="2400" dirty="0"/>
              <a:t>, DEMANDER :</a:t>
            </a:r>
          </a:p>
          <a:p>
            <a:pPr marL="344488" indent="-342900">
              <a:buFont typeface="Wingdings" panose="05000000000000000000" pitchFamily="2" charset="2"/>
              <a:buChar char="ü"/>
            </a:pPr>
            <a:endParaRPr lang="en-US" sz="2400" dirty="0"/>
          </a:p>
          <a:p>
            <a:pPr marL="1588"/>
            <a:r>
              <a:rPr lang="en-US" sz="2400" b="1" dirty="0"/>
              <a:t>" Comment le </a:t>
            </a:r>
            <a:r>
              <a:rPr lang="en-US" sz="2400" b="1" dirty="0" err="1"/>
              <a:t>résultat</a:t>
            </a:r>
            <a:r>
              <a:rPr lang="en-US" sz="2400" b="1" dirty="0"/>
              <a:t> sera-t-il </a:t>
            </a:r>
            <a:r>
              <a:rPr lang="en-US" sz="2400" b="1" dirty="0" err="1"/>
              <a:t>atteint</a:t>
            </a:r>
            <a:r>
              <a:rPr lang="en-US" sz="2400" b="1" dirty="0"/>
              <a:t> </a:t>
            </a:r>
            <a:r>
              <a:rPr lang="en-US" sz="2400" dirty="0"/>
              <a:t>? </a:t>
            </a:r>
          </a:p>
          <a:p>
            <a:pPr marL="1588"/>
            <a:endParaRPr lang="en-US" sz="2400" dirty="0"/>
          </a:p>
          <a:p>
            <a:pPr marL="458788" indent="-457200">
              <a:buFont typeface="Wingdings" panose="05000000000000000000" pitchFamily="2" charset="2"/>
              <a:buChar char="ü"/>
            </a:pPr>
            <a:r>
              <a:rPr lang="en-US" sz="2400" dirty="0" err="1"/>
              <a:t>Travaillez</a:t>
            </a:r>
            <a:r>
              <a:rPr lang="en-US" sz="2400" dirty="0"/>
              <a:t> </a:t>
            </a:r>
            <a:r>
              <a:rPr lang="en-US" sz="2400" dirty="0" err="1"/>
              <a:t>en</a:t>
            </a:r>
            <a:r>
              <a:rPr lang="en-US" sz="2400" dirty="0"/>
              <a:t> descendant des </a:t>
            </a:r>
            <a:r>
              <a:rPr lang="en-US" sz="2400" dirty="0" err="1"/>
              <a:t>résultats</a:t>
            </a:r>
            <a:r>
              <a:rPr lang="en-US" sz="2400" dirty="0"/>
              <a:t> de </a:t>
            </a:r>
            <a:r>
              <a:rPr lang="en-US" sz="2400" dirty="0" err="1"/>
              <a:t>niveau</a:t>
            </a:r>
            <a:r>
              <a:rPr lang="en-US" sz="2400" dirty="0"/>
              <a:t> </a:t>
            </a:r>
            <a:r>
              <a:rPr lang="en-US" sz="2400" dirty="0" err="1"/>
              <a:t>supérieur</a:t>
            </a:r>
            <a:r>
              <a:rPr lang="en-US" sz="2400" dirty="0"/>
              <a:t> </a:t>
            </a:r>
            <a:r>
              <a:rPr lang="en-US" sz="2400" dirty="0" err="1"/>
              <a:t>vers</a:t>
            </a:r>
            <a:r>
              <a:rPr lang="en-US" sz="2400" dirty="0"/>
              <a:t> les sous-</a:t>
            </a:r>
            <a:r>
              <a:rPr lang="en-US" sz="2400" dirty="0" err="1"/>
              <a:t>résultats</a:t>
            </a:r>
            <a:r>
              <a:rPr lang="en-US" sz="2400" dirty="0"/>
              <a:t> et </a:t>
            </a:r>
            <a:r>
              <a:rPr lang="en-US" sz="2400" dirty="0" err="1"/>
              <a:t>continuez</a:t>
            </a:r>
            <a:r>
              <a:rPr lang="en-US" sz="2400" dirty="0"/>
              <a:t> </a:t>
            </a:r>
            <a:r>
              <a:rPr lang="en-US" sz="2400" dirty="0" err="1"/>
              <a:t>jusqu'à</a:t>
            </a:r>
            <a:r>
              <a:rPr lang="en-US" sz="2400" dirty="0"/>
              <a:t> </a:t>
            </a:r>
            <a:r>
              <a:rPr lang="en-US" sz="2400" dirty="0" err="1"/>
              <a:t>ce</a:t>
            </a:r>
            <a:r>
              <a:rPr lang="en-US" sz="2400" dirty="0"/>
              <a:t> que </a:t>
            </a:r>
            <a:r>
              <a:rPr lang="en-US" sz="2400" dirty="0" err="1"/>
              <a:t>vous</a:t>
            </a:r>
            <a:r>
              <a:rPr lang="en-US" sz="2400" dirty="0"/>
              <a:t> </a:t>
            </a:r>
            <a:r>
              <a:rPr lang="en-US" sz="2400" dirty="0" err="1"/>
              <a:t>identifiiez</a:t>
            </a:r>
            <a:r>
              <a:rPr lang="en-US" sz="2400" dirty="0"/>
              <a:t> les </a:t>
            </a:r>
            <a:r>
              <a:rPr lang="en-US" sz="2400" dirty="0" err="1"/>
              <a:t>produits</a:t>
            </a:r>
            <a:r>
              <a:rPr lang="en-US" sz="2400" dirty="0"/>
              <a:t> et les </a:t>
            </a:r>
            <a:r>
              <a:rPr lang="en-US" sz="2400" dirty="0" err="1"/>
              <a:t>activités</a:t>
            </a:r>
            <a:r>
              <a:rPr lang="en-US" sz="2400" dirty="0"/>
              <a:t>.</a:t>
            </a:r>
          </a:p>
        </p:txBody>
      </p:sp>
      <p:grpSp>
        <p:nvGrpSpPr>
          <p:cNvPr id="2" name="Group 1" descr="L'exemple suivant illustre le processus de descente de la chaîne logique jusqu'aux niveaux des résultats et de l'activité.">
            <a:extLst>
              <a:ext uri="{FF2B5EF4-FFF2-40B4-BE49-F238E27FC236}">
                <a16:creationId xmlns:a16="http://schemas.microsoft.com/office/drawing/2014/main" id="{68E3ABFC-99D6-F68C-57F7-64B6663E213C}"/>
              </a:ext>
            </a:extLst>
          </p:cNvPr>
          <p:cNvGrpSpPr/>
          <p:nvPr/>
        </p:nvGrpSpPr>
        <p:grpSpPr>
          <a:xfrm>
            <a:off x="7044271" y="1294960"/>
            <a:ext cx="4980697" cy="4676170"/>
            <a:chOff x="7044271" y="1322688"/>
            <a:chExt cx="4980697" cy="4676170"/>
          </a:xfrm>
        </p:grpSpPr>
        <p:sp>
          <p:nvSpPr>
            <p:cNvPr id="8" name="Rectangle 7" descr="Réduction de l'incidence des violations du travail dans les industries ciblées">
              <a:extLst>
                <a:ext uri="{FF2B5EF4-FFF2-40B4-BE49-F238E27FC236}">
                  <a16:creationId xmlns:a16="http://schemas.microsoft.com/office/drawing/2014/main" id="{25E342FD-63F2-47DF-86D3-A28E378D0100}"/>
                </a:ext>
              </a:extLst>
            </p:cNvPr>
            <p:cNvSpPr/>
            <p:nvPr/>
          </p:nvSpPr>
          <p:spPr>
            <a:xfrm>
              <a:off x="7044271" y="1322688"/>
              <a:ext cx="2909600" cy="1241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spcAft>
                  <a:spcPct val="60000"/>
                </a:spcAft>
              </a:pPr>
              <a:r>
                <a:rPr lang="en-US" altLang="en-US" sz="2000" b="1" dirty="0" err="1">
                  <a:solidFill>
                    <a:schemeClr val="bg1"/>
                  </a:solidFill>
                </a:rPr>
                <a:t>Réduction</a:t>
              </a:r>
              <a:r>
                <a:rPr lang="en-US" altLang="en-US" sz="2000" b="1" dirty="0">
                  <a:solidFill>
                    <a:schemeClr val="bg1"/>
                  </a:solidFill>
                </a:rPr>
                <a:t> de </a:t>
              </a:r>
              <a:r>
                <a:rPr lang="en-US" altLang="en-US" sz="2000" b="1" dirty="0" err="1">
                  <a:solidFill>
                    <a:schemeClr val="bg1"/>
                  </a:solidFill>
                </a:rPr>
                <a:t>l'incidence</a:t>
              </a:r>
              <a:r>
                <a:rPr lang="en-US" altLang="en-US" sz="2000" b="1" dirty="0">
                  <a:solidFill>
                    <a:schemeClr val="bg1"/>
                  </a:solidFill>
                </a:rPr>
                <a:t> des violations du travail dans les industries </a:t>
              </a:r>
              <a:r>
                <a:rPr lang="en-US" altLang="en-US" sz="2000" b="1" dirty="0" err="1">
                  <a:solidFill>
                    <a:schemeClr val="bg1"/>
                  </a:solidFill>
                </a:rPr>
                <a:t>ciblées</a:t>
              </a:r>
              <a:endParaRPr lang="en-US" altLang="en-US" sz="2000" b="1" dirty="0">
                <a:solidFill>
                  <a:schemeClr val="bg1"/>
                </a:solidFill>
                <a:latin typeface="+mn-lt"/>
              </a:endParaRPr>
            </a:p>
          </p:txBody>
        </p:sp>
        <p:sp>
          <p:nvSpPr>
            <p:cNvPr id="10" name="Rectangle 9" descr="Amélioration des pratiques de travail parmi les entreprises ciblées&#10;">
              <a:extLst>
                <a:ext uri="{FF2B5EF4-FFF2-40B4-BE49-F238E27FC236}">
                  <a16:creationId xmlns:a16="http://schemas.microsoft.com/office/drawing/2014/main" id="{C27C7581-6C89-4ACA-BE75-6110F08D50D1}"/>
                </a:ext>
              </a:extLst>
            </p:cNvPr>
            <p:cNvSpPr/>
            <p:nvPr/>
          </p:nvSpPr>
          <p:spPr>
            <a:xfrm>
              <a:off x="7044271" y="2894306"/>
              <a:ext cx="2909600" cy="1018411"/>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err="1">
                  <a:solidFill>
                    <a:schemeClr val="bg1"/>
                  </a:solidFill>
                </a:rPr>
                <a:t>Amélioration</a:t>
              </a:r>
              <a:r>
                <a:rPr lang="en-US" altLang="en-US" b="1" dirty="0">
                  <a:solidFill>
                    <a:schemeClr val="bg1"/>
                  </a:solidFill>
                </a:rPr>
                <a:t> des pratiques de travail </a:t>
              </a:r>
              <a:r>
                <a:rPr lang="en-US" altLang="en-US" b="1" dirty="0" err="1">
                  <a:solidFill>
                    <a:schemeClr val="bg1"/>
                  </a:solidFill>
                </a:rPr>
                <a:t>parmi</a:t>
              </a:r>
              <a:r>
                <a:rPr lang="en-US" altLang="en-US" b="1" dirty="0">
                  <a:solidFill>
                    <a:schemeClr val="bg1"/>
                  </a:solidFill>
                </a:rPr>
                <a:t> les </a:t>
              </a:r>
              <a:r>
                <a:rPr lang="en-US" altLang="en-US" b="1" dirty="0" err="1">
                  <a:solidFill>
                    <a:schemeClr val="bg1"/>
                  </a:solidFill>
                </a:rPr>
                <a:t>entreprises</a:t>
              </a:r>
              <a:r>
                <a:rPr lang="en-US" altLang="en-US" b="1" dirty="0">
                  <a:solidFill>
                    <a:schemeClr val="bg1"/>
                  </a:solidFill>
                </a:rPr>
                <a:t> </a:t>
              </a:r>
              <a:r>
                <a:rPr lang="en-US" altLang="en-US" b="1" dirty="0" err="1">
                  <a:solidFill>
                    <a:schemeClr val="bg1"/>
                  </a:solidFill>
                </a:rPr>
                <a:t>ciblées</a:t>
              </a:r>
              <a:endParaRPr lang="en-US" altLang="en-US" b="1" dirty="0">
                <a:solidFill>
                  <a:schemeClr val="bg1"/>
                </a:solidFill>
              </a:endParaRPr>
            </a:p>
          </p:txBody>
        </p:sp>
        <p:sp>
          <p:nvSpPr>
            <p:cNvPr id="11" name="Rectangle 10" descr="Renforcement de l'application de la législation et de la réglementation du travail&#10;">
              <a:extLst>
                <a:ext uri="{FF2B5EF4-FFF2-40B4-BE49-F238E27FC236}">
                  <a16:creationId xmlns:a16="http://schemas.microsoft.com/office/drawing/2014/main" id="{2392C9D9-4096-426E-BBDE-85BE51AAE746}"/>
                </a:ext>
              </a:extLst>
            </p:cNvPr>
            <p:cNvSpPr/>
            <p:nvPr/>
          </p:nvSpPr>
          <p:spPr>
            <a:xfrm>
              <a:off x="7044271" y="4379089"/>
              <a:ext cx="2909600" cy="1619769"/>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err="1">
                  <a:solidFill>
                    <a:schemeClr val="bg1"/>
                  </a:solidFill>
                </a:rPr>
                <a:t>Renforcement</a:t>
              </a:r>
              <a:r>
                <a:rPr lang="en-US" altLang="en-US" b="1" dirty="0">
                  <a:solidFill>
                    <a:schemeClr val="bg1"/>
                  </a:solidFill>
                </a:rPr>
                <a:t> de </a:t>
              </a:r>
              <a:r>
                <a:rPr lang="en-US" altLang="en-US" b="1" dirty="0" err="1">
                  <a:solidFill>
                    <a:schemeClr val="bg1"/>
                  </a:solidFill>
                </a:rPr>
                <a:t>l'application</a:t>
              </a:r>
              <a:r>
                <a:rPr lang="en-US" altLang="en-US" b="1" dirty="0">
                  <a:solidFill>
                    <a:schemeClr val="bg1"/>
                  </a:solidFill>
                </a:rPr>
                <a:t> de la </a:t>
              </a:r>
              <a:r>
                <a:rPr lang="en-US" altLang="en-US" b="1" dirty="0" err="1">
                  <a:solidFill>
                    <a:schemeClr val="bg1"/>
                  </a:solidFill>
                </a:rPr>
                <a:t>législation</a:t>
              </a:r>
              <a:r>
                <a:rPr lang="en-US" altLang="en-US" b="1" dirty="0">
                  <a:solidFill>
                    <a:schemeClr val="bg1"/>
                  </a:solidFill>
                </a:rPr>
                <a:t> et de la </a:t>
              </a:r>
              <a:r>
                <a:rPr lang="en-US" altLang="en-US" b="1" dirty="0" err="1">
                  <a:solidFill>
                    <a:schemeClr val="bg1"/>
                  </a:solidFill>
                </a:rPr>
                <a:t>réglementation</a:t>
              </a:r>
              <a:r>
                <a:rPr lang="en-US" altLang="en-US" b="1" dirty="0">
                  <a:solidFill>
                    <a:schemeClr val="bg1"/>
                  </a:solidFill>
                </a:rPr>
                <a:t> du travail</a:t>
              </a:r>
            </a:p>
          </p:txBody>
        </p:sp>
        <p:sp>
          <p:nvSpPr>
            <p:cNvPr id="12" name="Arrow: Down 11">
              <a:extLst>
                <a:ext uri="{FF2B5EF4-FFF2-40B4-BE49-F238E27FC236}">
                  <a16:creationId xmlns:a16="http://schemas.microsoft.com/office/drawing/2014/main" id="{7B22FCBF-076C-4554-A1F5-917F2A44C4FD}"/>
                </a:ext>
                <a:ext uri="{C183D7F6-B498-43B3-948B-1728B52AA6E4}">
                  <adec:decorative xmlns:adec="http://schemas.microsoft.com/office/drawing/2017/decorative" val="1"/>
                </a:ext>
              </a:extLst>
            </p:cNvPr>
            <p:cNvSpPr/>
            <p:nvPr/>
          </p:nvSpPr>
          <p:spPr>
            <a:xfrm>
              <a:off x="8239942" y="2574211"/>
              <a:ext cx="484632" cy="334161"/>
            </a:xfrm>
            <a:prstGeom prst="downArrow">
              <a:avLst/>
            </a:prstGeom>
            <a:solidFill>
              <a:srgbClr val="B00C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descr="Comment réduire les violations du droit du travail ?&#10;">
              <a:extLst>
                <a:ext uri="{FF2B5EF4-FFF2-40B4-BE49-F238E27FC236}">
                  <a16:creationId xmlns:a16="http://schemas.microsoft.com/office/drawing/2014/main" id="{7F6F970A-4748-47C5-BB19-7C254B42B7DC}"/>
                </a:ext>
              </a:extLst>
            </p:cNvPr>
            <p:cNvSpPr txBox="1"/>
            <p:nvPr/>
          </p:nvSpPr>
          <p:spPr>
            <a:xfrm>
              <a:off x="10053049" y="1347401"/>
              <a:ext cx="1948035" cy="923330"/>
            </a:xfrm>
            <a:prstGeom prst="rect">
              <a:avLst/>
            </a:prstGeom>
            <a:noFill/>
            <a:ln>
              <a:solidFill>
                <a:srgbClr val="B00C2F"/>
              </a:solidFill>
            </a:ln>
          </p:spPr>
          <p:txBody>
            <a:bodyPr wrap="square" rtlCol="0">
              <a:spAutoFit/>
            </a:bodyPr>
            <a:lstStyle/>
            <a:p>
              <a:pPr algn="ctr"/>
              <a:r>
                <a:rPr lang="en-US" b="1" i="1" dirty="0">
                  <a:solidFill>
                    <a:srgbClr val="B00C2F"/>
                  </a:solidFill>
                </a:rPr>
                <a:t>Comment </a:t>
              </a:r>
              <a:r>
                <a:rPr lang="en-US" b="1" i="1" dirty="0" err="1">
                  <a:solidFill>
                    <a:srgbClr val="B00C2F"/>
                  </a:solidFill>
                </a:rPr>
                <a:t>réduire</a:t>
              </a:r>
              <a:r>
                <a:rPr lang="en-US" b="1" i="1" dirty="0">
                  <a:solidFill>
                    <a:srgbClr val="B00C2F"/>
                  </a:solidFill>
                </a:rPr>
                <a:t> les violations du droit du travail ?</a:t>
              </a:r>
            </a:p>
          </p:txBody>
        </p:sp>
        <p:sp>
          <p:nvSpPr>
            <p:cNvPr id="14" name="TextBox 13" descr="Comment améliorer les pratiques des entreprises ?&#10;">
              <a:extLst>
                <a:ext uri="{FF2B5EF4-FFF2-40B4-BE49-F238E27FC236}">
                  <a16:creationId xmlns:a16="http://schemas.microsoft.com/office/drawing/2014/main" id="{84CD6BF8-BBE8-4C7D-B8E9-D73297F84895}"/>
                </a:ext>
              </a:extLst>
            </p:cNvPr>
            <p:cNvSpPr txBox="1"/>
            <p:nvPr/>
          </p:nvSpPr>
          <p:spPr>
            <a:xfrm>
              <a:off x="10019126" y="3467070"/>
              <a:ext cx="2005841" cy="830997"/>
            </a:xfrm>
            <a:prstGeom prst="rect">
              <a:avLst/>
            </a:prstGeom>
            <a:noFill/>
            <a:ln>
              <a:solidFill>
                <a:srgbClr val="B00C2F"/>
              </a:solidFill>
            </a:ln>
          </p:spPr>
          <p:txBody>
            <a:bodyPr wrap="square" rtlCol="0">
              <a:spAutoFit/>
            </a:bodyPr>
            <a:lstStyle/>
            <a:p>
              <a:pPr algn="ctr"/>
              <a:r>
                <a:rPr lang="en-US" sz="1600" b="1" i="1" dirty="0">
                  <a:solidFill>
                    <a:srgbClr val="B00C2F"/>
                  </a:solidFill>
                </a:rPr>
                <a:t>Comment </a:t>
              </a:r>
              <a:r>
                <a:rPr lang="en-US" sz="1600" b="1" i="1" dirty="0" err="1">
                  <a:solidFill>
                    <a:srgbClr val="B00C2F"/>
                  </a:solidFill>
                </a:rPr>
                <a:t>améliorer</a:t>
              </a:r>
              <a:r>
                <a:rPr lang="en-US" sz="1600" b="1" i="1" dirty="0">
                  <a:solidFill>
                    <a:srgbClr val="B00C2F"/>
                  </a:solidFill>
                </a:rPr>
                <a:t> les pratiques des </a:t>
              </a:r>
              <a:r>
                <a:rPr lang="en-US" sz="1600" b="1" i="1" dirty="0" err="1">
                  <a:solidFill>
                    <a:srgbClr val="B00C2F"/>
                  </a:solidFill>
                </a:rPr>
                <a:t>entreprises</a:t>
              </a:r>
              <a:r>
                <a:rPr lang="en-US" sz="1600" b="1" i="1" dirty="0">
                  <a:solidFill>
                    <a:srgbClr val="B00C2F"/>
                  </a:solidFill>
                </a:rPr>
                <a:t> ?</a:t>
              </a:r>
            </a:p>
          </p:txBody>
        </p:sp>
        <p:sp>
          <p:nvSpPr>
            <p:cNvPr id="15" name="TextBox 14" descr="en changeant les pratiques des entreprises&#10;">
              <a:extLst>
                <a:ext uri="{FF2B5EF4-FFF2-40B4-BE49-F238E27FC236}">
                  <a16:creationId xmlns:a16="http://schemas.microsoft.com/office/drawing/2014/main" id="{45D58C3E-5954-4CE0-9A4A-ECB222D6A94A}"/>
                </a:ext>
              </a:extLst>
            </p:cNvPr>
            <p:cNvSpPr txBox="1"/>
            <p:nvPr/>
          </p:nvSpPr>
          <p:spPr>
            <a:xfrm>
              <a:off x="10076198" y="2512153"/>
              <a:ext cx="1948770" cy="830997"/>
            </a:xfrm>
            <a:prstGeom prst="rect">
              <a:avLst/>
            </a:prstGeom>
            <a:noFill/>
            <a:ln>
              <a:solidFill>
                <a:srgbClr val="B00C2F"/>
              </a:solidFill>
            </a:ln>
          </p:spPr>
          <p:txBody>
            <a:bodyPr wrap="square" rtlCol="0">
              <a:spAutoFit/>
            </a:bodyPr>
            <a:lstStyle/>
            <a:p>
              <a:pPr algn="ctr"/>
              <a:r>
                <a:rPr lang="en-US" sz="1600" i="1" dirty="0" err="1"/>
                <a:t>en</a:t>
              </a:r>
              <a:r>
                <a:rPr lang="en-US" sz="1600" i="1" dirty="0"/>
                <a:t> </a:t>
              </a:r>
              <a:r>
                <a:rPr lang="en-US" sz="1600" i="1" dirty="0" err="1"/>
                <a:t>changeant</a:t>
              </a:r>
              <a:r>
                <a:rPr lang="en-US" sz="1600" i="1" dirty="0"/>
                <a:t> les pratiques des </a:t>
              </a:r>
              <a:r>
                <a:rPr lang="en-US" sz="1600" i="1" dirty="0" err="1"/>
                <a:t>entreprises</a:t>
              </a:r>
              <a:endParaRPr lang="en-US" sz="1600" i="1" dirty="0"/>
            </a:p>
          </p:txBody>
        </p:sp>
        <p:sp>
          <p:nvSpPr>
            <p:cNvPr id="16" name="Arrow: Down 15">
              <a:extLst>
                <a:ext uri="{FF2B5EF4-FFF2-40B4-BE49-F238E27FC236}">
                  <a16:creationId xmlns:a16="http://schemas.microsoft.com/office/drawing/2014/main" id="{A0A59BBC-DF1E-489F-A074-38160D3B26D2}"/>
                </a:ext>
                <a:ext uri="{C183D7F6-B498-43B3-948B-1728B52AA6E4}">
                  <adec:decorative xmlns:adec="http://schemas.microsoft.com/office/drawing/2017/decorative" val="1"/>
                </a:ext>
              </a:extLst>
            </p:cNvPr>
            <p:cNvSpPr/>
            <p:nvPr/>
          </p:nvSpPr>
          <p:spPr>
            <a:xfrm>
              <a:off x="8251517" y="3955573"/>
              <a:ext cx="484632" cy="423516"/>
            </a:xfrm>
            <a:prstGeom prst="downArrow">
              <a:avLst/>
            </a:prstGeom>
            <a:solidFill>
              <a:srgbClr val="B00C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0CCDF9AD-1ADA-41C4-88E7-27014417F75A}"/>
                </a:ext>
                <a:ext uri="{C183D7F6-B498-43B3-948B-1728B52AA6E4}">
                  <adec:decorative xmlns:adec="http://schemas.microsoft.com/office/drawing/2017/decorative" val="1"/>
                </a:ext>
              </a:extLst>
            </p:cNvPr>
            <p:cNvCxnSpPr>
              <a:cxnSpLocks/>
            </p:cNvCxnSpPr>
            <p:nvPr/>
          </p:nvCxnSpPr>
          <p:spPr>
            <a:xfrm>
              <a:off x="11027067" y="2245331"/>
              <a:ext cx="0" cy="303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descr="en appliquant les lois et règlements du travail &#10;">
              <a:extLst>
                <a:ext uri="{FF2B5EF4-FFF2-40B4-BE49-F238E27FC236}">
                  <a16:creationId xmlns:a16="http://schemas.microsoft.com/office/drawing/2014/main" id="{B3451B92-BE1D-4476-A4AF-B93A82CE70AF}"/>
                </a:ext>
              </a:extLst>
            </p:cNvPr>
            <p:cNvSpPr txBox="1"/>
            <p:nvPr/>
          </p:nvSpPr>
          <p:spPr>
            <a:xfrm>
              <a:off x="10027649" y="4551971"/>
              <a:ext cx="1948770" cy="830997"/>
            </a:xfrm>
            <a:prstGeom prst="rect">
              <a:avLst/>
            </a:prstGeom>
            <a:noFill/>
            <a:ln>
              <a:solidFill>
                <a:srgbClr val="B00C2F"/>
              </a:solidFill>
            </a:ln>
          </p:spPr>
          <p:txBody>
            <a:bodyPr wrap="square" rtlCol="0">
              <a:spAutoFit/>
            </a:bodyPr>
            <a:lstStyle/>
            <a:p>
              <a:pPr algn="ctr"/>
              <a:r>
                <a:rPr lang="en-US" sz="1600" i="1" dirty="0" err="1"/>
                <a:t>en</a:t>
              </a:r>
              <a:r>
                <a:rPr lang="en-US" sz="1600" i="1" dirty="0"/>
                <a:t> </a:t>
              </a:r>
              <a:r>
                <a:rPr lang="en-US" sz="1600" i="1" dirty="0" err="1"/>
                <a:t>appliquant</a:t>
              </a:r>
              <a:r>
                <a:rPr lang="en-US" sz="1600" i="1" dirty="0"/>
                <a:t> les </a:t>
              </a:r>
              <a:r>
                <a:rPr lang="en-US" sz="1600" i="1" dirty="0" err="1"/>
                <a:t>lois</a:t>
              </a:r>
              <a:r>
                <a:rPr lang="en-US" sz="1600" i="1" dirty="0"/>
                <a:t> et </a:t>
              </a:r>
              <a:r>
                <a:rPr lang="en-US" sz="1600" i="1" dirty="0" err="1"/>
                <a:t>règlements</a:t>
              </a:r>
              <a:r>
                <a:rPr lang="en-US" sz="1600" i="1" dirty="0"/>
                <a:t> du travail </a:t>
              </a:r>
            </a:p>
          </p:txBody>
        </p:sp>
        <p:cxnSp>
          <p:nvCxnSpPr>
            <p:cNvPr id="20" name="Straight Arrow Connector 19">
              <a:extLst>
                <a:ext uri="{FF2B5EF4-FFF2-40B4-BE49-F238E27FC236}">
                  <a16:creationId xmlns:a16="http://schemas.microsoft.com/office/drawing/2014/main" id="{A0ED8214-4544-4AE5-9A2B-ADDC3BE702F5}"/>
                </a:ext>
                <a:ext uri="{C183D7F6-B498-43B3-948B-1728B52AA6E4}">
                  <adec:decorative xmlns:adec="http://schemas.microsoft.com/office/drawing/2017/decorative" val="1"/>
                </a:ext>
              </a:extLst>
            </p:cNvPr>
            <p:cNvCxnSpPr>
              <a:cxnSpLocks/>
              <a:stCxn id="14" idx="2"/>
              <a:endCxn id="19" idx="0"/>
            </p:cNvCxnSpPr>
            <p:nvPr/>
          </p:nvCxnSpPr>
          <p:spPr>
            <a:xfrm flipH="1">
              <a:off x="11002034" y="4298067"/>
              <a:ext cx="20013" cy="253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6087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Troisième étape : Nécessaire et suffisant"/>
          <p:cNvSpPr txBox="1">
            <a:spLocks noGrp="1" noChangeArrowheads="1"/>
          </p:cNvSpPr>
          <p:nvPr>
            <p:ph type="title" idx="4294967295"/>
          </p:nvPr>
        </p:nvSpPr>
        <p:spPr bwMode="auto">
          <a:xfrm>
            <a:off x="629100" y="314620"/>
            <a:ext cx="10705658"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Troisième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étape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Nécessaire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et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suffisant</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7" name="TextBox 6" descr="À chaque niveau de la chaîne, nous DEMANDONS : &#10;&#10;QUOI D'AUTRE est nécessaire pour atteindre le résultat de niveau supérieur? &#10;&#10;Tous les résultats nécessaires sont-ils suffisants pour atteindre le résultat de niveau supérieur?">
            <a:extLst>
              <a:ext uri="{FF2B5EF4-FFF2-40B4-BE49-F238E27FC236}">
                <a16:creationId xmlns:a16="http://schemas.microsoft.com/office/drawing/2014/main" id="{AF2B4027-3918-4EA6-924E-303CAA8EBFD9}"/>
              </a:ext>
            </a:extLst>
          </p:cNvPr>
          <p:cNvSpPr txBox="1"/>
          <p:nvPr/>
        </p:nvSpPr>
        <p:spPr>
          <a:xfrm>
            <a:off x="629100" y="1220629"/>
            <a:ext cx="4760930" cy="3416320"/>
          </a:xfrm>
          <a:prstGeom prst="rect">
            <a:avLst/>
          </a:prstGeom>
          <a:noFill/>
        </p:spPr>
        <p:txBody>
          <a:bodyPr wrap="square">
            <a:spAutoFit/>
          </a:bodyPr>
          <a:lstStyle/>
          <a:p>
            <a:pPr marL="284163" indent="-282575">
              <a:buFont typeface="Arial" panose="020B0604020202020204" pitchFamily="34" charset="0"/>
              <a:buChar char="•"/>
            </a:pPr>
            <a:r>
              <a:rPr lang="en-US" sz="2400" dirty="0"/>
              <a:t>À </a:t>
            </a:r>
            <a:r>
              <a:rPr lang="en-US" sz="2400" dirty="0" err="1"/>
              <a:t>chaque</a:t>
            </a:r>
            <a:r>
              <a:rPr lang="en-US" sz="2400" dirty="0"/>
              <a:t> </a:t>
            </a:r>
            <a:r>
              <a:rPr lang="en-US" sz="2400" dirty="0" err="1"/>
              <a:t>niveau</a:t>
            </a:r>
            <a:r>
              <a:rPr lang="en-US" sz="2400" dirty="0"/>
              <a:t> de la </a:t>
            </a:r>
            <a:r>
              <a:rPr lang="en-US" sz="2400" dirty="0" err="1"/>
              <a:t>chaîne</a:t>
            </a:r>
            <a:r>
              <a:rPr lang="en-US" sz="2400" dirty="0"/>
              <a:t>, nous DEMANDONS : </a:t>
            </a:r>
            <a:endParaRPr lang="en-US" sz="2800" dirty="0"/>
          </a:p>
          <a:p>
            <a:pPr marL="741363" lvl="1" indent="-282575">
              <a:buFont typeface="Arial" panose="020B0604020202020204" pitchFamily="34" charset="0"/>
              <a:buChar char="•"/>
            </a:pPr>
            <a:r>
              <a:rPr lang="en-US" sz="2400" b="1" dirty="0"/>
              <a:t>QUOI D'AUTRE </a:t>
            </a:r>
            <a:r>
              <a:rPr lang="en-US" sz="2400" dirty="0" err="1"/>
              <a:t>est</a:t>
            </a:r>
            <a:r>
              <a:rPr lang="en-US" sz="2400" dirty="0"/>
              <a:t> </a:t>
            </a:r>
            <a:r>
              <a:rPr lang="en-US" sz="2400" dirty="0" err="1"/>
              <a:t>nécessaire</a:t>
            </a:r>
            <a:r>
              <a:rPr lang="en-US" sz="2400" dirty="0"/>
              <a:t> pour </a:t>
            </a:r>
            <a:r>
              <a:rPr lang="en-US" sz="2400" dirty="0" err="1"/>
              <a:t>atteindre</a:t>
            </a:r>
            <a:r>
              <a:rPr lang="en-US" sz="2400" dirty="0"/>
              <a:t> le </a:t>
            </a:r>
            <a:r>
              <a:rPr lang="en-US" sz="2400" dirty="0" err="1"/>
              <a:t>résultat</a:t>
            </a:r>
            <a:r>
              <a:rPr lang="en-US" sz="2400" dirty="0"/>
              <a:t> de </a:t>
            </a:r>
            <a:r>
              <a:rPr lang="en-US" sz="2400" dirty="0" err="1"/>
              <a:t>niveau</a:t>
            </a:r>
            <a:r>
              <a:rPr lang="en-US" sz="2400" dirty="0"/>
              <a:t> </a:t>
            </a:r>
            <a:r>
              <a:rPr lang="en-US" sz="2400" dirty="0" err="1"/>
              <a:t>supérieur</a:t>
            </a:r>
            <a:r>
              <a:rPr lang="en-US" sz="2400" dirty="0"/>
              <a:t> ? </a:t>
            </a:r>
          </a:p>
          <a:p>
            <a:pPr marL="741363" lvl="1" indent="-282575">
              <a:buFont typeface="Arial" panose="020B0604020202020204" pitchFamily="34" charset="0"/>
              <a:buChar char="•"/>
            </a:pPr>
            <a:r>
              <a:rPr lang="en-US" sz="2400" dirty="0" err="1"/>
              <a:t>Tous</a:t>
            </a:r>
            <a:r>
              <a:rPr lang="en-US" sz="2400" dirty="0"/>
              <a:t> les </a:t>
            </a:r>
            <a:r>
              <a:rPr lang="en-US" sz="2400" dirty="0" err="1"/>
              <a:t>résultats</a:t>
            </a:r>
            <a:r>
              <a:rPr lang="en-US" sz="2400" dirty="0"/>
              <a:t> </a:t>
            </a:r>
            <a:r>
              <a:rPr lang="en-US" sz="2400" dirty="0" err="1"/>
              <a:t>nécessaires</a:t>
            </a:r>
            <a:r>
              <a:rPr lang="en-US" sz="2400" dirty="0"/>
              <a:t> </a:t>
            </a:r>
            <a:r>
              <a:rPr lang="en-US" sz="2400" dirty="0" err="1"/>
              <a:t>sont-ils</a:t>
            </a:r>
            <a:r>
              <a:rPr lang="en-US" sz="2400" dirty="0"/>
              <a:t> </a:t>
            </a:r>
            <a:r>
              <a:rPr lang="en-US" sz="2400" dirty="0" err="1"/>
              <a:t>suffisants</a:t>
            </a:r>
            <a:r>
              <a:rPr lang="en-US" sz="2400" dirty="0"/>
              <a:t> pour </a:t>
            </a:r>
            <a:r>
              <a:rPr lang="en-US" sz="2400" dirty="0" err="1"/>
              <a:t>atteindre</a:t>
            </a:r>
            <a:r>
              <a:rPr lang="en-US" sz="2400" dirty="0"/>
              <a:t> le </a:t>
            </a:r>
            <a:r>
              <a:rPr lang="en-US" sz="2400" dirty="0" err="1"/>
              <a:t>résultat</a:t>
            </a:r>
            <a:r>
              <a:rPr lang="en-US" sz="2400" dirty="0"/>
              <a:t> de </a:t>
            </a:r>
            <a:r>
              <a:rPr lang="en-US" sz="2400" dirty="0" err="1"/>
              <a:t>niveau</a:t>
            </a:r>
            <a:r>
              <a:rPr lang="en-US" sz="2400" dirty="0"/>
              <a:t> </a:t>
            </a:r>
            <a:r>
              <a:rPr lang="en-US" sz="2400" dirty="0" err="1"/>
              <a:t>supérieur</a:t>
            </a:r>
            <a:r>
              <a:rPr lang="en-US" sz="2400" dirty="0"/>
              <a:t> ? </a:t>
            </a:r>
          </a:p>
        </p:txBody>
      </p:sp>
      <p:grpSp>
        <p:nvGrpSpPr>
          <p:cNvPr id="2" name="Group 1" descr="C'est l'exemple de l'amélioration des pratiques de travail des entreprises ciblées.">
            <a:extLst>
              <a:ext uri="{FF2B5EF4-FFF2-40B4-BE49-F238E27FC236}">
                <a16:creationId xmlns:a16="http://schemas.microsoft.com/office/drawing/2014/main" id="{36D42FAD-FF8D-4F43-538E-C337CF2F8CF7}"/>
              </a:ext>
            </a:extLst>
          </p:cNvPr>
          <p:cNvGrpSpPr/>
          <p:nvPr/>
        </p:nvGrpSpPr>
        <p:grpSpPr>
          <a:xfrm>
            <a:off x="4740541" y="1373334"/>
            <a:ext cx="7350015" cy="4785238"/>
            <a:chOff x="4716478" y="1337240"/>
            <a:chExt cx="7350015" cy="4785238"/>
          </a:xfrm>
        </p:grpSpPr>
        <p:sp>
          <p:nvSpPr>
            <p:cNvPr id="8" name="Rectangle 7" descr="Réduction de l'incidence des violations du travail dans les industries ciblées ">
              <a:extLst>
                <a:ext uri="{FF2B5EF4-FFF2-40B4-BE49-F238E27FC236}">
                  <a16:creationId xmlns:a16="http://schemas.microsoft.com/office/drawing/2014/main" id="{25E342FD-63F2-47DF-86D3-A28E378D0100}"/>
                </a:ext>
              </a:extLst>
            </p:cNvPr>
            <p:cNvSpPr/>
            <p:nvPr/>
          </p:nvSpPr>
          <p:spPr>
            <a:xfrm>
              <a:off x="7008842" y="1337240"/>
              <a:ext cx="2964269" cy="1177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spcAft>
                  <a:spcPct val="60000"/>
                </a:spcAft>
              </a:pPr>
              <a:r>
                <a:rPr lang="en-US" altLang="en-US" sz="2000" b="1" dirty="0" err="1">
                  <a:solidFill>
                    <a:schemeClr val="bg1"/>
                  </a:solidFill>
                </a:rPr>
                <a:t>Réduction</a:t>
              </a:r>
              <a:r>
                <a:rPr lang="en-US" altLang="en-US" sz="2000" b="1" dirty="0">
                  <a:solidFill>
                    <a:schemeClr val="bg1"/>
                  </a:solidFill>
                </a:rPr>
                <a:t> de </a:t>
              </a:r>
              <a:r>
                <a:rPr lang="en-US" altLang="en-US" sz="2000" b="1" dirty="0" err="1">
                  <a:solidFill>
                    <a:schemeClr val="bg1"/>
                  </a:solidFill>
                </a:rPr>
                <a:t>l'incidence</a:t>
              </a:r>
              <a:r>
                <a:rPr lang="en-US" altLang="en-US" sz="2000" b="1" dirty="0">
                  <a:solidFill>
                    <a:schemeClr val="bg1"/>
                  </a:solidFill>
                </a:rPr>
                <a:t> des violations du travail dans les industries </a:t>
              </a:r>
              <a:r>
                <a:rPr lang="en-US" altLang="en-US" sz="2000" b="1" dirty="0" err="1">
                  <a:solidFill>
                    <a:schemeClr val="bg1"/>
                  </a:solidFill>
                </a:rPr>
                <a:t>ciblées</a:t>
              </a:r>
              <a:r>
                <a:rPr lang="en-US" altLang="en-US" sz="2000" b="1" dirty="0">
                  <a:solidFill>
                    <a:schemeClr val="bg1"/>
                  </a:solidFill>
                </a:rPr>
                <a:t> </a:t>
              </a:r>
              <a:endParaRPr lang="en-US" altLang="en-US" sz="2000" b="1" dirty="0">
                <a:solidFill>
                  <a:schemeClr val="bg1"/>
                </a:solidFill>
                <a:latin typeface="+mn-lt"/>
              </a:endParaRPr>
            </a:p>
          </p:txBody>
        </p:sp>
        <p:sp>
          <p:nvSpPr>
            <p:cNvPr id="10" name="Rectangle 9" descr="Amélioration des pratiques de travail parmi les entreprises ciblées">
              <a:extLst>
                <a:ext uri="{FF2B5EF4-FFF2-40B4-BE49-F238E27FC236}">
                  <a16:creationId xmlns:a16="http://schemas.microsoft.com/office/drawing/2014/main" id="{C27C7581-6C89-4ACA-BE75-6110F08D50D1}"/>
                </a:ext>
              </a:extLst>
            </p:cNvPr>
            <p:cNvSpPr/>
            <p:nvPr/>
          </p:nvSpPr>
          <p:spPr>
            <a:xfrm>
              <a:off x="7098738" y="2847125"/>
              <a:ext cx="2761953" cy="1018412"/>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err="1">
                  <a:solidFill>
                    <a:schemeClr val="bg1"/>
                  </a:solidFill>
                </a:rPr>
                <a:t>Amélioration</a:t>
              </a:r>
              <a:r>
                <a:rPr lang="en-US" altLang="en-US" b="1" dirty="0">
                  <a:solidFill>
                    <a:schemeClr val="bg1"/>
                  </a:solidFill>
                </a:rPr>
                <a:t> des pratiques de travail </a:t>
              </a:r>
              <a:r>
                <a:rPr lang="en-US" altLang="en-US" b="1" dirty="0" err="1">
                  <a:solidFill>
                    <a:schemeClr val="bg1"/>
                  </a:solidFill>
                </a:rPr>
                <a:t>parmi</a:t>
              </a:r>
              <a:r>
                <a:rPr lang="en-US" altLang="en-US" b="1" dirty="0">
                  <a:solidFill>
                    <a:schemeClr val="bg1"/>
                  </a:solidFill>
                </a:rPr>
                <a:t> les </a:t>
              </a:r>
              <a:r>
                <a:rPr lang="en-US" altLang="en-US" b="1" dirty="0" err="1">
                  <a:solidFill>
                    <a:schemeClr val="bg1"/>
                  </a:solidFill>
                </a:rPr>
                <a:t>entreprises</a:t>
              </a:r>
              <a:r>
                <a:rPr lang="en-US" altLang="en-US" b="1" dirty="0">
                  <a:solidFill>
                    <a:schemeClr val="bg1"/>
                  </a:solidFill>
                </a:rPr>
                <a:t> </a:t>
              </a:r>
              <a:r>
                <a:rPr lang="en-US" altLang="en-US" b="1" dirty="0" err="1">
                  <a:solidFill>
                    <a:schemeClr val="bg1"/>
                  </a:solidFill>
                </a:rPr>
                <a:t>ciblées</a:t>
              </a:r>
              <a:endParaRPr lang="en-US" altLang="en-US" b="1" dirty="0">
                <a:solidFill>
                  <a:schemeClr val="bg1"/>
                </a:solidFill>
              </a:endParaRPr>
            </a:p>
          </p:txBody>
        </p:sp>
        <p:sp>
          <p:nvSpPr>
            <p:cNvPr id="11" name="Rectangle 10" descr="Renforcement de l'application de la législation et de la réglementation du travail">
              <a:extLst>
                <a:ext uri="{FF2B5EF4-FFF2-40B4-BE49-F238E27FC236}">
                  <a16:creationId xmlns:a16="http://schemas.microsoft.com/office/drawing/2014/main" id="{2392C9D9-4096-426E-BBDE-85BE51AAE746}"/>
                </a:ext>
              </a:extLst>
            </p:cNvPr>
            <p:cNvSpPr/>
            <p:nvPr/>
          </p:nvSpPr>
          <p:spPr>
            <a:xfrm>
              <a:off x="7157823" y="4845439"/>
              <a:ext cx="2702868" cy="1277039"/>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err="1">
                  <a:solidFill>
                    <a:schemeClr val="bg1"/>
                  </a:solidFill>
                </a:rPr>
                <a:t>Renforcement</a:t>
              </a:r>
              <a:r>
                <a:rPr lang="en-US" altLang="en-US" b="1" dirty="0">
                  <a:solidFill>
                    <a:schemeClr val="bg1"/>
                  </a:solidFill>
                </a:rPr>
                <a:t> de </a:t>
              </a:r>
              <a:r>
                <a:rPr lang="en-US" altLang="en-US" b="1" dirty="0" err="1">
                  <a:solidFill>
                    <a:schemeClr val="bg1"/>
                  </a:solidFill>
                </a:rPr>
                <a:t>l'application</a:t>
              </a:r>
              <a:r>
                <a:rPr lang="en-US" altLang="en-US" b="1" dirty="0">
                  <a:solidFill>
                    <a:schemeClr val="bg1"/>
                  </a:solidFill>
                </a:rPr>
                <a:t> de la </a:t>
              </a:r>
              <a:r>
                <a:rPr lang="en-US" altLang="en-US" b="1" dirty="0" err="1">
                  <a:solidFill>
                    <a:schemeClr val="bg1"/>
                  </a:solidFill>
                </a:rPr>
                <a:t>législation</a:t>
              </a:r>
              <a:r>
                <a:rPr lang="en-US" altLang="en-US" b="1" dirty="0">
                  <a:solidFill>
                    <a:schemeClr val="bg1"/>
                  </a:solidFill>
                </a:rPr>
                <a:t> et de la </a:t>
              </a:r>
              <a:r>
                <a:rPr lang="en-US" altLang="en-US" b="1" dirty="0" err="1">
                  <a:solidFill>
                    <a:schemeClr val="bg1"/>
                  </a:solidFill>
                </a:rPr>
                <a:t>réglementation</a:t>
              </a:r>
              <a:r>
                <a:rPr lang="en-US" altLang="en-US" b="1" dirty="0">
                  <a:solidFill>
                    <a:schemeClr val="bg1"/>
                  </a:solidFill>
                </a:rPr>
                <a:t> du travail </a:t>
              </a:r>
            </a:p>
          </p:txBody>
        </p:sp>
        <p:sp>
          <p:nvSpPr>
            <p:cNvPr id="17" name="Rectangle 16" descr="??">
              <a:extLst>
                <a:ext uri="{FF2B5EF4-FFF2-40B4-BE49-F238E27FC236}">
                  <a16:creationId xmlns:a16="http://schemas.microsoft.com/office/drawing/2014/main" id="{84A7982B-9911-4E68-9A3B-F2ADE0BBC932}"/>
                </a:ext>
              </a:extLst>
            </p:cNvPr>
            <p:cNvSpPr/>
            <p:nvPr/>
          </p:nvSpPr>
          <p:spPr>
            <a:xfrm>
              <a:off x="10022540" y="4845439"/>
              <a:ext cx="2043953" cy="1018411"/>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a:t>
              </a:r>
            </a:p>
          </p:txBody>
        </p:sp>
        <p:sp>
          <p:nvSpPr>
            <p:cNvPr id="21" name="Rectangle 20" descr="??">
              <a:extLst>
                <a:ext uri="{FF2B5EF4-FFF2-40B4-BE49-F238E27FC236}">
                  <a16:creationId xmlns:a16="http://schemas.microsoft.com/office/drawing/2014/main" id="{6739ABF5-F10C-44D3-91C7-A6BB4D84C3B4}"/>
                </a:ext>
              </a:extLst>
            </p:cNvPr>
            <p:cNvSpPr/>
            <p:nvPr/>
          </p:nvSpPr>
          <p:spPr>
            <a:xfrm>
              <a:off x="4716478" y="4845439"/>
              <a:ext cx="2283404" cy="949618"/>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a:t>
              </a:r>
            </a:p>
          </p:txBody>
        </p:sp>
        <p:cxnSp>
          <p:nvCxnSpPr>
            <p:cNvPr id="3" name="Connector: Elbow 2">
              <a:extLst>
                <a:ext uri="{FF2B5EF4-FFF2-40B4-BE49-F238E27FC236}">
                  <a16:creationId xmlns:a16="http://schemas.microsoft.com/office/drawing/2014/main" id="{2E6C94F9-3E50-4D0D-ACBF-788C2C4C8727}"/>
                </a:ext>
                <a:ext uri="{C183D7F6-B498-43B3-948B-1728B52AA6E4}">
                  <adec:decorative xmlns:adec="http://schemas.microsoft.com/office/drawing/2017/decorative" val="1"/>
                </a:ext>
              </a:extLst>
            </p:cNvPr>
            <p:cNvCxnSpPr>
              <a:cxnSpLocks/>
              <a:stCxn id="21" idx="0"/>
              <a:endCxn id="10" idx="2"/>
            </p:cNvCxnSpPr>
            <p:nvPr/>
          </p:nvCxnSpPr>
          <p:spPr>
            <a:xfrm rot="5400000" flipH="1" flipV="1">
              <a:off x="6678996" y="3044721"/>
              <a:ext cx="979902" cy="2621535"/>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8" name="Connector: Elbow 17">
              <a:extLst>
                <a:ext uri="{FF2B5EF4-FFF2-40B4-BE49-F238E27FC236}">
                  <a16:creationId xmlns:a16="http://schemas.microsoft.com/office/drawing/2014/main" id="{787430E4-B161-4C2C-A430-59C95B41679B}"/>
                </a:ext>
                <a:ext uri="{C183D7F6-B498-43B3-948B-1728B52AA6E4}">
                  <adec:decorative xmlns:adec="http://schemas.microsoft.com/office/drawing/2017/decorative" val="1"/>
                </a:ext>
              </a:extLst>
            </p:cNvPr>
            <p:cNvCxnSpPr>
              <a:cxnSpLocks/>
              <a:stCxn id="17" idx="0"/>
              <a:endCxn id="10" idx="2"/>
            </p:cNvCxnSpPr>
            <p:nvPr/>
          </p:nvCxnSpPr>
          <p:spPr>
            <a:xfrm rot="16200000" flipV="1">
              <a:off x="9272165" y="3073087"/>
              <a:ext cx="979902" cy="2564802"/>
            </a:xfrm>
            <a:prstGeom prst="bentConnector3">
              <a:avLst>
                <a:gd name="adj1" fmla="val 50000"/>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 name="Connector: Elbow 3">
              <a:extLst>
                <a:ext uri="{FF2B5EF4-FFF2-40B4-BE49-F238E27FC236}">
                  <a16:creationId xmlns:a16="http://schemas.microsoft.com/office/drawing/2014/main" id="{A9067AC0-505C-4823-BE15-6CA8B95BB729}"/>
                </a:ext>
                <a:ext uri="{C183D7F6-B498-43B3-948B-1728B52AA6E4}">
                  <adec:decorative xmlns:adec="http://schemas.microsoft.com/office/drawing/2017/decorative" val="1"/>
                </a:ext>
              </a:extLst>
            </p:cNvPr>
            <p:cNvCxnSpPr>
              <a:cxnSpLocks/>
            </p:cNvCxnSpPr>
            <p:nvPr/>
          </p:nvCxnSpPr>
          <p:spPr>
            <a:xfrm rot="5400000" flipH="1" flipV="1">
              <a:off x="8016120" y="4349137"/>
              <a:ext cx="979903" cy="12700"/>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6" name="Connector: Elbow 5">
              <a:extLst>
                <a:ext uri="{FF2B5EF4-FFF2-40B4-BE49-F238E27FC236}">
                  <a16:creationId xmlns:a16="http://schemas.microsoft.com/office/drawing/2014/main" id="{AFCFF14D-2571-4AF9-9B49-D2C8E589FC21}"/>
                </a:ext>
                <a:ext uri="{C183D7F6-B498-43B3-948B-1728B52AA6E4}">
                  <adec:decorative xmlns:adec="http://schemas.microsoft.com/office/drawing/2017/decorative" val="1"/>
                </a:ext>
              </a:extLst>
            </p:cNvPr>
            <p:cNvCxnSpPr>
              <a:cxnSpLocks/>
              <a:stCxn id="10" idx="0"/>
              <a:endCxn id="8" idx="2"/>
            </p:cNvCxnSpPr>
            <p:nvPr/>
          </p:nvCxnSpPr>
          <p:spPr>
            <a:xfrm rot="5400000" flipH="1" flipV="1">
              <a:off x="8318961" y="2675109"/>
              <a:ext cx="332770" cy="11262"/>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grpSp>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5571257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Exercice 3 : Nécessaire et suffisant"/>
          <p:cNvSpPr txBox="1">
            <a:spLocks noGrp="1" noChangeArrowheads="1"/>
          </p:cNvSpPr>
          <p:nvPr>
            <p:ph type="title" idx="4294967295"/>
          </p:nvPr>
        </p:nvSpPr>
        <p:spPr bwMode="auto">
          <a:xfrm>
            <a:off x="759910" y="510015"/>
            <a:ext cx="9195307"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3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Nécessaire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et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suffisant</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2" name="Title 1" descr="QUOI D'AUTRE est nécessaire?">
            <a:extLst>
              <a:ext uri="{FF2B5EF4-FFF2-40B4-BE49-F238E27FC236}">
                <a16:creationId xmlns:a16="http://schemas.microsoft.com/office/drawing/2014/main" id="{57316C77-BB94-43CB-86F1-B143B9ED7360}"/>
              </a:ext>
            </a:extLst>
          </p:cNvPr>
          <p:cNvSpPr txBox="1">
            <a:spLocks/>
          </p:cNvSpPr>
          <p:nvPr/>
        </p:nvSpPr>
        <p:spPr>
          <a:xfrm>
            <a:off x="759911" y="1599556"/>
            <a:ext cx="2708476"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chemeClr val="tx1"/>
                </a:solidFill>
                <a:effectLst/>
                <a:uLnTx/>
                <a:uFillTx/>
                <a:latin typeface="+mn-lt"/>
                <a:ea typeface="+mn-ea"/>
                <a:cs typeface="+mn-cs"/>
              </a:rPr>
              <a:t>QUOI D'AUTRE </a:t>
            </a:r>
            <a:r>
              <a:rPr kumimoji="0" lang="en-US" sz="3200" b="1" i="0" u="sng" strike="noStrike" kern="1200" cap="none" spc="0" normalizeH="0" baseline="0" noProof="0" dirty="0" err="1">
                <a:ln>
                  <a:noFill/>
                </a:ln>
                <a:solidFill>
                  <a:schemeClr val="tx1"/>
                </a:solidFill>
                <a:effectLst/>
                <a:uLnTx/>
                <a:uFillTx/>
                <a:latin typeface="+mn-lt"/>
                <a:ea typeface="+mn-ea"/>
                <a:cs typeface="+mn-cs"/>
              </a:rPr>
              <a:t>est</a:t>
            </a:r>
            <a:r>
              <a:rPr kumimoji="0" lang="en-US" sz="3200" b="1" i="0" u="sng" strike="noStrike" kern="1200" cap="none" spc="0" normalizeH="0" baseline="0" noProof="0" dirty="0">
                <a:ln>
                  <a:noFill/>
                </a:ln>
                <a:solidFill>
                  <a:schemeClr val="tx1"/>
                </a:solidFill>
                <a:effectLst/>
                <a:uLnTx/>
                <a:uFillTx/>
                <a:latin typeface="+mn-lt"/>
                <a:ea typeface="+mn-ea"/>
                <a:cs typeface="+mn-cs"/>
              </a:rPr>
              <a:t> </a:t>
            </a:r>
            <a:r>
              <a:rPr kumimoji="0" lang="en-US" sz="3200" b="1" i="0" u="sng" strike="noStrike" kern="1200" cap="none" spc="0" normalizeH="0" baseline="0" noProof="0" dirty="0" err="1">
                <a:ln>
                  <a:noFill/>
                </a:ln>
                <a:solidFill>
                  <a:schemeClr val="tx1"/>
                </a:solidFill>
                <a:effectLst/>
                <a:uLnTx/>
                <a:uFillTx/>
                <a:latin typeface="+mn-lt"/>
                <a:ea typeface="+mn-ea"/>
                <a:cs typeface="+mn-cs"/>
              </a:rPr>
              <a:t>nécessaire</a:t>
            </a:r>
            <a:r>
              <a:rPr kumimoji="0" lang="en-US" sz="3200" b="1" i="0" u="sng" strike="noStrike" kern="1200" cap="none" spc="0" normalizeH="0" baseline="0" noProof="0" dirty="0">
                <a:ln>
                  <a:noFill/>
                </a:ln>
                <a:solidFill>
                  <a:schemeClr val="tx1"/>
                </a:solidFill>
                <a:effectLst/>
                <a:uLnTx/>
                <a:uFillTx/>
                <a:latin typeface="+mn-lt"/>
                <a:ea typeface="+mn-ea"/>
                <a:cs typeface="+mn-cs"/>
              </a:rPr>
              <a:t> ?</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 descr="Il s'agit d'un exercice sur le concept de nécessaire et suffisant.">
            <a:extLst>
              <a:ext uri="{FF2B5EF4-FFF2-40B4-BE49-F238E27FC236}">
                <a16:creationId xmlns:a16="http://schemas.microsoft.com/office/drawing/2014/main" id="{8C4FA828-6C88-C0C6-5B0F-940746FDFED1}"/>
              </a:ext>
            </a:extLst>
          </p:cNvPr>
          <p:cNvGrpSpPr/>
          <p:nvPr/>
        </p:nvGrpSpPr>
        <p:grpSpPr>
          <a:xfrm>
            <a:off x="2350422" y="1973344"/>
            <a:ext cx="9701103" cy="4039999"/>
            <a:chOff x="2133853" y="1973344"/>
            <a:chExt cx="9701103" cy="4039999"/>
          </a:xfrm>
        </p:grpSpPr>
        <p:sp>
          <p:nvSpPr>
            <p:cNvPr id="17" name="Text Box 3" descr="Objectif du projet : Réduction de l'incidence du travail des enfants dans les communautés ciblées">
              <a:extLst>
                <a:ext uri="{FF2B5EF4-FFF2-40B4-BE49-F238E27FC236}">
                  <a16:creationId xmlns:a16="http://schemas.microsoft.com/office/drawing/2014/main" id="{2ED740A7-EE0B-4C0F-9188-61B26EF0F15E}"/>
                </a:ext>
              </a:extLst>
            </p:cNvPr>
            <p:cNvSpPr txBox="1">
              <a:spLocks noChangeArrowheads="1"/>
            </p:cNvSpPr>
            <p:nvPr/>
          </p:nvSpPr>
          <p:spPr bwMode="auto">
            <a:xfrm>
              <a:off x="6215217" y="1973344"/>
              <a:ext cx="4032448"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spcAft>
                  <a:spcPct val="60000"/>
                </a:spcAft>
                <a:buNone/>
              </a:pPr>
              <a:r>
                <a:rPr lang="en-US" altLang="en-US" sz="2000" b="1" dirty="0">
                  <a:solidFill>
                    <a:schemeClr val="bg1"/>
                  </a:solidFill>
                  <a:latin typeface="+mn-lt"/>
                </a:rPr>
                <a:t>Objectif du </a:t>
              </a:r>
              <a:r>
                <a:rPr lang="en-US" altLang="en-US" sz="2000" b="1" dirty="0" err="1">
                  <a:solidFill>
                    <a:schemeClr val="bg1"/>
                  </a:solidFill>
                  <a:latin typeface="+mn-lt"/>
                </a:rPr>
                <a:t>projet</a:t>
              </a:r>
              <a:r>
                <a:rPr lang="en-US" altLang="en-US" sz="2000" b="1" dirty="0">
                  <a:solidFill>
                    <a:schemeClr val="bg1"/>
                  </a:solidFill>
                  <a:latin typeface="+mn-lt"/>
                </a:rPr>
                <a:t> : </a:t>
              </a:r>
              <a:r>
                <a:rPr lang="en-US" altLang="en-US" sz="2000" b="1" dirty="0" err="1">
                  <a:solidFill>
                    <a:schemeClr val="bg1"/>
                  </a:solidFill>
                  <a:latin typeface="+mn-lt"/>
                </a:rPr>
                <a:t>Réduction</a:t>
              </a:r>
              <a:r>
                <a:rPr lang="en-US" altLang="en-US" sz="2000" b="1" dirty="0">
                  <a:solidFill>
                    <a:schemeClr val="bg1"/>
                  </a:solidFill>
                  <a:latin typeface="+mn-lt"/>
                </a:rPr>
                <a:t> de </a:t>
              </a:r>
              <a:r>
                <a:rPr lang="en-US" altLang="en-US" sz="2000" b="1" dirty="0" err="1">
                  <a:solidFill>
                    <a:schemeClr val="bg1"/>
                  </a:solidFill>
                  <a:latin typeface="+mn-lt"/>
                </a:rPr>
                <a:t>l'incidence</a:t>
              </a:r>
              <a:r>
                <a:rPr lang="en-US" altLang="en-US" sz="2000" b="1" dirty="0">
                  <a:solidFill>
                    <a:schemeClr val="bg1"/>
                  </a:solidFill>
                  <a:latin typeface="+mn-lt"/>
                </a:rPr>
                <a:t> du travail des enfants dans les </a:t>
              </a:r>
              <a:r>
                <a:rPr lang="en-US" altLang="en-US" sz="2000" b="1" dirty="0" err="1">
                  <a:solidFill>
                    <a:schemeClr val="bg1"/>
                  </a:solidFill>
                  <a:latin typeface="+mn-lt"/>
                </a:rPr>
                <a:t>communautés</a:t>
              </a:r>
              <a:r>
                <a:rPr lang="en-US" altLang="en-US" sz="2000" b="1" dirty="0">
                  <a:solidFill>
                    <a:schemeClr val="bg1"/>
                  </a:solidFill>
                  <a:latin typeface="+mn-lt"/>
                </a:rPr>
                <a:t> </a:t>
              </a:r>
              <a:r>
                <a:rPr lang="en-US" altLang="en-US" sz="2000" b="1" dirty="0" err="1">
                  <a:solidFill>
                    <a:schemeClr val="bg1"/>
                  </a:solidFill>
                  <a:latin typeface="+mn-lt"/>
                </a:rPr>
                <a:t>ciblées</a:t>
              </a:r>
              <a:r>
                <a:rPr lang="en-US" altLang="en-US" sz="2000" b="1" dirty="0">
                  <a:solidFill>
                    <a:schemeClr val="bg1"/>
                  </a:solidFill>
                  <a:latin typeface="+mn-lt"/>
                </a:rPr>
                <a:t> </a:t>
              </a:r>
            </a:p>
          </p:txBody>
        </p:sp>
        <p:sp>
          <p:nvSpPr>
            <p:cNvPr id="18" name="Text Box 4" descr="Résultat 1 : amélioration de la mise en œuvre des programmes sur le travail des enfants par la société civile.">
              <a:extLst>
                <a:ext uri="{FF2B5EF4-FFF2-40B4-BE49-F238E27FC236}">
                  <a16:creationId xmlns:a16="http://schemas.microsoft.com/office/drawing/2014/main" id="{59EAB45C-43CB-445E-B2BB-97C3B4D23C42}"/>
                </a:ext>
              </a:extLst>
            </p:cNvPr>
            <p:cNvSpPr txBox="1">
              <a:spLocks noChangeArrowheads="1"/>
            </p:cNvSpPr>
            <p:nvPr/>
          </p:nvSpPr>
          <p:spPr bwMode="auto">
            <a:xfrm>
              <a:off x="3234520" y="3384728"/>
              <a:ext cx="3528200"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bg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err="1"/>
                <a:t>Résultat</a:t>
              </a:r>
              <a:r>
                <a:rPr lang="en-US" altLang="en-US" dirty="0"/>
                <a:t> 1 : </a:t>
              </a:r>
              <a:r>
                <a:rPr lang="en-US" altLang="en-US" dirty="0" err="1"/>
                <a:t>amélioration</a:t>
              </a:r>
              <a:r>
                <a:rPr lang="en-US" altLang="en-US" dirty="0"/>
                <a:t> de la mise </a:t>
              </a:r>
              <a:r>
                <a:rPr lang="en-US" altLang="en-US" dirty="0" err="1"/>
                <a:t>en</a:t>
              </a:r>
              <a:r>
                <a:rPr lang="en-US" altLang="en-US" dirty="0"/>
                <a:t> </a:t>
              </a:r>
              <a:r>
                <a:rPr lang="en-US" altLang="en-US" dirty="0" err="1"/>
                <a:t>œuvre</a:t>
              </a:r>
              <a:r>
                <a:rPr lang="en-US" altLang="en-US" dirty="0"/>
                <a:t> des </a:t>
              </a:r>
              <a:r>
                <a:rPr lang="en-US" altLang="en-US" dirty="0" err="1"/>
                <a:t>programmes</a:t>
              </a:r>
              <a:r>
                <a:rPr lang="en-US" altLang="en-US" dirty="0"/>
                <a:t> sur le travail des enfants par la </a:t>
              </a:r>
              <a:r>
                <a:rPr lang="en-US" altLang="en-US" dirty="0" err="1"/>
                <a:t>société</a:t>
              </a:r>
              <a:r>
                <a:rPr lang="en-US" altLang="en-US" dirty="0"/>
                <a:t> civile. </a:t>
              </a:r>
            </a:p>
          </p:txBody>
        </p:sp>
        <p:cxnSp>
          <p:nvCxnSpPr>
            <p:cNvPr id="19" name="Elbow Connector 2">
              <a:extLst>
                <a:ext uri="{FF2B5EF4-FFF2-40B4-BE49-F238E27FC236}">
                  <a16:creationId xmlns:a16="http://schemas.microsoft.com/office/drawing/2014/main" id="{FFC7BCB5-788B-43C8-A93D-325F4E56DF0E}"/>
                </a:ext>
              </a:extLst>
            </p:cNvPr>
            <p:cNvCxnSpPr>
              <a:cxnSpLocks/>
              <a:stCxn id="18" idx="0"/>
              <a:endCxn id="17" idx="2"/>
            </p:cNvCxnSpPr>
            <p:nvPr/>
          </p:nvCxnSpPr>
          <p:spPr>
            <a:xfrm rot="5400000" flipH="1" flipV="1">
              <a:off x="6417170" y="1570458"/>
              <a:ext cx="395721" cy="3232821"/>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0" name="Text Box 4" descr="Résultat 2 : ???">
              <a:extLst>
                <a:ext uri="{FF2B5EF4-FFF2-40B4-BE49-F238E27FC236}">
                  <a16:creationId xmlns:a16="http://schemas.microsoft.com/office/drawing/2014/main" id="{EAB29E02-655E-4279-BBF5-F99AFE6653CD}"/>
                </a:ext>
              </a:extLst>
            </p:cNvPr>
            <p:cNvSpPr txBox="1">
              <a:spLocks noChangeArrowheads="1"/>
            </p:cNvSpPr>
            <p:nvPr/>
          </p:nvSpPr>
          <p:spPr bwMode="auto">
            <a:xfrm>
              <a:off x="6985220" y="3384728"/>
              <a:ext cx="2349850" cy="400110"/>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bg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err="1">
                  <a:solidFill>
                    <a:schemeClr val="tx1"/>
                  </a:solidFill>
                </a:rPr>
                <a:t>Résultat</a:t>
              </a:r>
              <a:r>
                <a:rPr lang="en-US" altLang="en-US" dirty="0">
                  <a:solidFill>
                    <a:schemeClr val="tx1"/>
                  </a:solidFill>
                </a:rPr>
                <a:t> 2 : ???</a:t>
              </a:r>
            </a:p>
          </p:txBody>
        </p:sp>
        <p:cxnSp>
          <p:nvCxnSpPr>
            <p:cNvPr id="22" name="Elbow Connector 6">
              <a:extLst>
                <a:ext uri="{FF2B5EF4-FFF2-40B4-BE49-F238E27FC236}">
                  <a16:creationId xmlns:a16="http://schemas.microsoft.com/office/drawing/2014/main" id="{A6430200-9D24-4A89-8881-2D0C872401C0}"/>
                </a:ext>
              </a:extLst>
            </p:cNvPr>
            <p:cNvCxnSpPr>
              <a:cxnSpLocks/>
              <a:stCxn id="20" idx="0"/>
              <a:endCxn id="17" idx="2"/>
            </p:cNvCxnSpPr>
            <p:nvPr/>
          </p:nvCxnSpPr>
          <p:spPr>
            <a:xfrm rot="5400000" flipH="1" flipV="1">
              <a:off x="7997933" y="3151220"/>
              <a:ext cx="395721" cy="71296"/>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3" name="Text Box 4" descr="Sous-résultat 1.1&#10;??">
              <a:extLst>
                <a:ext uri="{FF2B5EF4-FFF2-40B4-BE49-F238E27FC236}">
                  <a16:creationId xmlns:a16="http://schemas.microsoft.com/office/drawing/2014/main" id="{44A99D86-BD07-464A-BF64-6CA20F99E7AF}"/>
                </a:ext>
              </a:extLst>
            </p:cNvPr>
            <p:cNvSpPr txBox="1">
              <a:spLocks noChangeArrowheads="1"/>
            </p:cNvSpPr>
            <p:nvPr/>
          </p:nvSpPr>
          <p:spPr bwMode="auto">
            <a:xfrm>
              <a:off x="2133853" y="4997680"/>
              <a:ext cx="2572302" cy="1015663"/>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tx1"/>
                  </a:solidFill>
                  <a:latin typeface="+mn-lt"/>
                </a:rPr>
                <a:t>Sous-</a:t>
              </a:r>
              <a:r>
                <a:rPr lang="en-US" altLang="en-US" sz="2400" b="1" dirty="0" err="1">
                  <a:solidFill>
                    <a:schemeClr val="tx1"/>
                  </a:solidFill>
                  <a:latin typeface="+mn-lt"/>
                </a:rPr>
                <a:t>résultat</a:t>
              </a:r>
              <a:r>
                <a:rPr lang="en-US" altLang="en-US" sz="2400" b="1" dirty="0">
                  <a:solidFill>
                    <a:schemeClr val="tx1"/>
                  </a:solidFill>
                  <a:latin typeface="+mn-lt"/>
                </a:rPr>
                <a:t> 1.1</a:t>
              </a:r>
            </a:p>
            <a:p>
              <a:pPr algn="ctr">
                <a:spcBef>
                  <a:spcPct val="50000"/>
                </a:spcBef>
                <a:buFontTx/>
                <a:buNone/>
              </a:pPr>
              <a:r>
                <a:rPr lang="en-US" altLang="en-US" sz="2400" b="1" dirty="0">
                  <a:solidFill>
                    <a:schemeClr val="tx1"/>
                  </a:solidFill>
                  <a:latin typeface="+mn-lt"/>
                </a:rPr>
                <a:t>? ??</a:t>
              </a:r>
            </a:p>
          </p:txBody>
        </p:sp>
        <p:cxnSp>
          <p:nvCxnSpPr>
            <p:cNvPr id="24" name="Elbow Connector 8">
              <a:extLst>
                <a:ext uri="{FF2B5EF4-FFF2-40B4-BE49-F238E27FC236}">
                  <a16:creationId xmlns:a16="http://schemas.microsoft.com/office/drawing/2014/main" id="{764E5C2D-92E0-475E-A9F8-D98FEE50BFF4}"/>
                </a:ext>
              </a:extLst>
            </p:cNvPr>
            <p:cNvCxnSpPr>
              <a:cxnSpLocks/>
              <a:stCxn id="23" idx="0"/>
              <a:endCxn id="18" idx="2"/>
            </p:cNvCxnSpPr>
            <p:nvPr/>
          </p:nvCxnSpPr>
          <p:spPr>
            <a:xfrm rot="5400000" flipH="1" flipV="1">
              <a:off x="4064556" y="4063616"/>
              <a:ext cx="289513" cy="1578616"/>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5" name="Text Box 4" descr="Sous-résultat 1.2 : &#10;? ??">
              <a:extLst>
                <a:ext uri="{FF2B5EF4-FFF2-40B4-BE49-F238E27FC236}">
                  <a16:creationId xmlns:a16="http://schemas.microsoft.com/office/drawing/2014/main" id="{6F2D0EE7-D255-458F-84D8-DF80422A9CA6}"/>
                </a:ext>
              </a:extLst>
            </p:cNvPr>
            <p:cNvSpPr txBox="1">
              <a:spLocks noChangeArrowheads="1"/>
            </p:cNvSpPr>
            <p:nvPr/>
          </p:nvSpPr>
          <p:spPr bwMode="auto">
            <a:xfrm>
              <a:off x="5227092" y="4997680"/>
              <a:ext cx="2486323" cy="1015663"/>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tx1"/>
                  </a:solidFill>
                  <a:latin typeface="+mn-lt"/>
                </a:rPr>
                <a:t>Sous-</a:t>
              </a:r>
              <a:r>
                <a:rPr lang="en-US" altLang="en-US" sz="2400" b="1" dirty="0" err="1">
                  <a:solidFill>
                    <a:schemeClr val="tx1"/>
                  </a:solidFill>
                  <a:latin typeface="+mn-lt"/>
                </a:rPr>
                <a:t>résultat</a:t>
              </a:r>
              <a:r>
                <a:rPr lang="en-US" altLang="en-US" sz="2400" b="1" dirty="0">
                  <a:solidFill>
                    <a:schemeClr val="tx1"/>
                  </a:solidFill>
                  <a:latin typeface="+mn-lt"/>
                </a:rPr>
                <a:t> 1.2 : </a:t>
              </a:r>
            </a:p>
            <a:p>
              <a:pPr algn="ctr">
                <a:spcBef>
                  <a:spcPct val="50000"/>
                </a:spcBef>
                <a:buFontTx/>
                <a:buNone/>
              </a:pPr>
              <a:r>
                <a:rPr lang="en-US" altLang="en-US" sz="2400" b="1" dirty="0">
                  <a:solidFill>
                    <a:schemeClr val="tx1"/>
                  </a:solidFill>
                  <a:latin typeface="+mn-lt"/>
                </a:rPr>
                <a:t>? ??</a:t>
              </a:r>
            </a:p>
          </p:txBody>
        </p:sp>
        <p:cxnSp>
          <p:nvCxnSpPr>
            <p:cNvPr id="26" name="Elbow Connector 10">
              <a:extLst>
                <a:ext uri="{FF2B5EF4-FFF2-40B4-BE49-F238E27FC236}">
                  <a16:creationId xmlns:a16="http://schemas.microsoft.com/office/drawing/2014/main" id="{7B97E0C8-626D-4D94-8ED5-938F3300A0FE}"/>
                </a:ext>
              </a:extLst>
            </p:cNvPr>
            <p:cNvCxnSpPr>
              <a:cxnSpLocks/>
              <a:stCxn id="25" idx="0"/>
              <a:endCxn id="18" idx="2"/>
            </p:cNvCxnSpPr>
            <p:nvPr/>
          </p:nvCxnSpPr>
          <p:spPr>
            <a:xfrm rot="16200000" flipV="1">
              <a:off x="5589681" y="4117107"/>
              <a:ext cx="289513" cy="1471634"/>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7" name="Text Box 4" descr="Résultat 3 : ? ??">
              <a:extLst>
                <a:ext uri="{FF2B5EF4-FFF2-40B4-BE49-F238E27FC236}">
                  <a16:creationId xmlns:a16="http://schemas.microsoft.com/office/drawing/2014/main" id="{47A1A683-308A-45ED-B0B9-08C62F85AB74}"/>
                </a:ext>
              </a:extLst>
            </p:cNvPr>
            <p:cNvSpPr txBox="1">
              <a:spLocks noChangeArrowheads="1"/>
            </p:cNvSpPr>
            <p:nvPr/>
          </p:nvSpPr>
          <p:spPr bwMode="auto">
            <a:xfrm>
              <a:off x="9598174" y="3389534"/>
              <a:ext cx="2236782" cy="861774"/>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bg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err="1">
                  <a:solidFill>
                    <a:schemeClr val="tx1"/>
                  </a:solidFill>
                </a:rPr>
                <a:t>Résultat</a:t>
              </a:r>
              <a:r>
                <a:rPr lang="en-US" altLang="en-US" dirty="0">
                  <a:solidFill>
                    <a:schemeClr val="tx1"/>
                  </a:solidFill>
                </a:rPr>
                <a:t> 3 : </a:t>
              </a:r>
            </a:p>
            <a:p>
              <a:r>
                <a:rPr lang="en-US" altLang="en-US" dirty="0">
                  <a:solidFill>
                    <a:schemeClr val="tx1"/>
                  </a:solidFill>
                </a:rPr>
                <a:t>? ??</a:t>
              </a:r>
            </a:p>
          </p:txBody>
        </p:sp>
        <p:cxnSp>
          <p:nvCxnSpPr>
            <p:cNvPr id="28" name="Elbow Connector 20">
              <a:extLst>
                <a:ext uri="{FF2B5EF4-FFF2-40B4-BE49-F238E27FC236}">
                  <a16:creationId xmlns:a16="http://schemas.microsoft.com/office/drawing/2014/main" id="{84F8702C-6A42-47BF-B4EC-731C0E3976C0}"/>
                </a:ext>
              </a:extLst>
            </p:cNvPr>
            <p:cNvCxnSpPr>
              <a:cxnSpLocks/>
              <a:stCxn id="27" idx="0"/>
              <a:endCxn id="17" idx="2"/>
            </p:cNvCxnSpPr>
            <p:nvPr/>
          </p:nvCxnSpPr>
          <p:spPr>
            <a:xfrm rot="16200000" flipV="1">
              <a:off x="9273740" y="1946709"/>
              <a:ext cx="400527" cy="2485124"/>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15" name="Footer Placeholder 2">
            <a:extLst>
              <a:ext uri="{FF2B5EF4-FFF2-40B4-BE49-F238E27FC236}">
                <a16:creationId xmlns:a16="http://schemas.microsoft.com/office/drawing/2014/main" id="{452BCB7C-BF54-4D95-976A-3348409F4B92}"/>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93538014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Exercice 3 : Nécessaire et suffisant (exemple)"/>
          <p:cNvSpPr txBox="1">
            <a:spLocks noGrp="1" noChangeArrowheads="1"/>
          </p:cNvSpPr>
          <p:nvPr>
            <p:ph type="title" idx="4294967295"/>
          </p:nvPr>
        </p:nvSpPr>
        <p:spPr bwMode="auto">
          <a:xfrm>
            <a:off x="498966" y="484615"/>
            <a:ext cx="1152713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3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Nécessaire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et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suffisant</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exemple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p>
        </p:txBody>
      </p:sp>
      <p:grpSp>
        <p:nvGrpSpPr>
          <p:cNvPr id="2" name="Group 1" descr="Il s'agit d'un exemple de résultats possibles qui pourraient être inclus dans ce cadre de résultats.">
            <a:extLst>
              <a:ext uri="{FF2B5EF4-FFF2-40B4-BE49-F238E27FC236}">
                <a16:creationId xmlns:a16="http://schemas.microsoft.com/office/drawing/2014/main" id="{30E7C941-0088-FC7F-C613-5D864DB6AECB}"/>
              </a:ext>
            </a:extLst>
          </p:cNvPr>
          <p:cNvGrpSpPr/>
          <p:nvPr/>
        </p:nvGrpSpPr>
        <p:grpSpPr>
          <a:xfrm>
            <a:off x="228600" y="1317025"/>
            <a:ext cx="11746523" cy="4770762"/>
            <a:chOff x="228600" y="1655844"/>
            <a:chExt cx="11746523" cy="4770762"/>
          </a:xfrm>
        </p:grpSpPr>
        <p:sp>
          <p:nvSpPr>
            <p:cNvPr id="16" name="Text Box 3" descr="Réduction de l'incidence du travail des enfants dans les communautés ciblées ">
              <a:extLst>
                <a:ext uri="{FF2B5EF4-FFF2-40B4-BE49-F238E27FC236}">
                  <a16:creationId xmlns:a16="http://schemas.microsoft.com/office/drawing/2014/main" id="{0F1B5B9C-1D87-4655-887B-A698EB951BAF}"/>
                </a:ext>
              </a:extLst>
            </p:cNvPr>
            <p:cNvSpPr txBox="1">
              <a:spLocks noChangeArrowheads="1"/>
            </p:cNvSpPr>
            <p:nvPr/>
          </p:nvSpPr>
          <p:spPr bwMode="auto">
            <a:xfrm>
              <a:off x="4295245" y="1655844"/>
              <a:ext cx="4032448"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spcAft>
                  <a:spcPct val="60000"/>
                </a:spcAft>
                <a:buNone/>
              </a:pPr>
              <a:r>
                <a:rPr lang="en-US" altLang="en-US" sz="2000" b="1" dirty="0">
                  <a:solidFill>
                    <a:schemeClr val="bg1"/>
                  </a:solidFill>
                  <a:latin typeface="+mn-lt"/>
                </a:rPr>
                <a:t> </a:t>
              </a:r>
              <a:r>
                <a:rPr lang="en-US" altLang="en-US" sz="2000" b="1" dirty="0" err="1">
                  <a:solidFill>
                    <a:schemeClr val="bg1"/>
                  </a:solidFill>
                  <a:latin typeface="+mn-lt"/>
                </a:rPr>
                <a:t>Réduction</a:t>
              </a:r>
              <a:r>
                <a:rPr lang="en-US" altLang="en-US" sz="2000" b="1" dirty="0">
                  <a:solidFill>
                    <a:schemeClr val="bg1"/>
                  </a:solidFill>
                  <a:latin typeface="+mn-lt"/>
                </a:rPr>
                <a:t> de </a:t>
              </a:r>
              <a:r>
                <a:rPr lang="en-US" altLang="en-US" sz="2000" b="1" dirty="0" err="1">
                  <a:solidFill>
                    <a:schemeClr val="bg1"/>
                  </a:solidFill>
                  <a:latin typeface="+mn-lt"/>
                </a:rPr>
                <a:t>l'incidence</a:t>
              </a:r>
              <a:r>
                <a:rPr lang="en-US" altLang="en-US" sz="2000" b="1" dirty="0">
                  <a:solidFill>
                    <a:schemeClr val="bg1"/>
                  </a:solidFill>
                  <a:latin typeface="+mn-lt"/>
                </a:rPr>
                <a:t> du travail des enfants dans les </a:t>
              </a:r>
              <a:r>
                <a:rPr lang="en-US" altLang="en-US" sz="2000" b="1" dirty="0" err="1">
                  <a:solidFill>
                    <a:schemeClr val="bg1"/>
                  </a:solidFill>
                  <a:latin typeface="+mn-lt"/>
                </a:rPr>
                <a:t>communautés</a:t>
              </a:r>
              <a:r>
                <a:rPr lang="en-US" altLang="en-US" sz="2000" b="1" dirty="0">
                  <a:solidFill>
                    <a:schemeClr val="bg1"/>
                  </a:solidFill>
                  <a:latin typeface="+mn-lt"/>
                </a:rPr>
                <a:t> </a:t>
              </a:r>
              <a:r>
                <a:rPr lang="en-US" altLang="en-US" sz="2000" b="1" dirty="0" err="1">
                  <a:solidFill>
                    <a:schemeClr val="bg1"/>
                  </a:solidFill>
                  <a:latin typeface="+mn-lt"/>
                </a:rPr>
                <a:t>ciblées</a:t>
              </a:r>
              <a:r>
                <a:rPr lang="en-US" altLang="en-US" sz="2000" b="1" dirty="0">
                  <a:solidFill>
                    <a:schemeClr val="bg1"/>
                  </a:solidFill>
                  <a:latin typeface="+mn-lt"/>
                </a:rPr>
                <a:t> </a:t>
              </a:r>
            </a:p>
          </p:txBody>
        </p:sp>
        <p:sp>
          <p:nvSpPr>
            <p:cNvPr id="17" name="Text Box 4" descr="Amélioration de la mise en œuvre des programmes sur le travail des enfants par la société civile">
              <a:extLst>
                <a:ext uri="{FF2B5EF4-FFF2-40B4-BE49-F238E27FC236}">
                  <a16:creationId xmlns:a16="http://schemas.microsoft.com/office/drawing/2014/main" id="{6595553F-E9EE-42FC-918E-0EEDCF821B2B}"/>
                </a:ext>
              </a:extLst>
            </p:cNvPr>
            <p:cNvSpPr txBox="1">
              <a:spLocks noChangeArrowheads="1"/>
            </p:cNvSpPr>
            <p:nvPr/>
          </p:nvSpPr>
          <p:spPr bwMode="auto">
            <a:xfrm>
              <a:off x="1358900" y="3114357"/>
              <a:ext cx="3333719" cy="132343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err="1">
                  <a:solidFill>
                    <a:schemeClr val="bg1"/>
                  </a:solidFill>
                  <a:latin typeface="+mn-lt"/>
                </a:rPr>
                <a:t>Amélioration</a:t>
              </a:r>
              <a:r>
                <a:rPr lang="en-US" altLang="en-US" sz="2000" b="1" dirty="0">
                  <a:solidFill>
                    <a:schemeClr val="bg1"/>
                  </a:solidFill>
                  <a:latin typeface="+mn-lt"/>
                </a:rPr>
                <a:t> de la mise </a:t>
              </a:r>
              <a:r>
                <a:rPr lang="en-US" altLang="en-US" sz="2000" b="1" dirty="0" err="1">
                  <a:solidFill>
                    <a:schemeClr val="bg1"/>
                  </a:solidFill>
                  <a:latin typeface="+mn-lt"/>
                </a:rPr>
                <a:t>en</a:t>
              </a:r>
              <a:r>
                <a:rPr lang="en-US" altLang="en-US" sz="2000" b="1" dirty="0">
                  <a:solidFill>
                    <a:schemeClr val="bg1"/>
                  </a:solidFill>
                  <a:latin typeface="+mn-lt"/>
                </a:rPr>
                <a:t> </a:t>
              </a:r>
              <a:r>
                <a:rPr lang="en-US" altLang="en-US" sz="2000" b="1" dirty="0" err="1">
                  <a:solidFill>
                    <a:schemeClr val="bg1"/>
                  </a:solidFill>
                  <a:latin typeface="+mn-lt"/>
                </a:rPr>
                <a:t>œuvre</a:t>
              </a:r>
              <a:r>
                <a:rPr lang="en-US" altLang="en-US" sz="2000" b="1" dirty="0">
                  <a:solidFill>
                    <a:schemeClr val="bg1"/>
                  </a:solidFill>
                  <a:latin typeface="+mn-lt"/>
                </a:rPr>
                <a:t> des </a:t>
              </a:r>
              <a:r>
                <a:rPr lang="en-US" altLang="en-US" sz="2000" b="1" dirty="0" err="1">
                  <a:solidFill>
                    <a:schemeClr val="bg1"/>
                  </a:solidFill>
                  <a:latin typeface="+mn-lt"/>
                </a:rPr>
                <a:t>programmes</a:t>
              </a:r>
              <a:r>
                <a:rPr lang="en-US" altLang="en-US" sz="2000" b="1" dirty="0">
                  <a:solidFill>
                    <a:schemeClr val="bg1"/>
                  </a:solidFill>
                  <a:latin typeface="+mn-lt"/>
                </a:rPr>
                <a:t> sur le travail des enfants par la </a:t>
              </a:r>
              <a:r>
                <a:rPr lang="en-US" altLang="en-US" sz="2000" b="1" dirty="0" err="1">
                  <a:solidFill>
                    <a:schemeClr val="bg1"/>
                  </a:solidFill>
                  <a:latin typeface="+mn-lt"/>
                </a:rPr>
                <a:t>société</a:t>
              </a:r>
              <a:r>
                <a:rPr lang="en-US" altLang="en-US" sz="2000" b="1" dirty="0">
                  <a:solidFill>
                    <a:schemeClr val="bg1"/>
                  </a:solidFill>
                  <a:latin typeface="+mn-lt"/>
                </a:rPr>
                <a:t> civile </a:t>
              </a:r>
            </a:p>
          </p:txBody>
        </p:sp>
        <p:cxnSp>
          <p:nvCxnSpPr>
            <p:cNvPr id="18" name="Elbow Connector 2">
              <a:extLst>
                <a:ext uri="{FF2B5EF4-FFF2-40B4-BE49-F238E27FC236}">
                  <a16:creationId xmlns:a16="http://schemas.microsoft.com/office/drawing/2014/main" id="{9D2697D6-64FC-415C-855E-87B37B5EC011}"/>
                </a:ext>
              </a:extLst>
            </p:cNvPr>
            <p:cNvCxnSpPr>
              <a:cxnSpLocks/>
              <a:stCxn id="17" idx="0"/>
              <a:endCxn id="16" idx="2"/>
            </p:cNvCxnSpPr>
            <p:nvPr/>
          </p:nvCxnSpPr>
          <p:spPr>
            <a:xfrm rot="5400000" flipH="1" flipV="1">
              <a:off x="4447189" y="1250078"/>
              <a:ext cx="442850" cy="32857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9" name="Text Box 4" descr="Sensibilisation accrue au travail des enfants parmi les membres de la communauté et les propriétaires de petites entreprises.">
              <a:extLst>
                <a:ext uri="{FF2B5EF4-FFF2-40B4-BE49-F238E27FC236}">
                  <a16:creationId xmlns:a16="http://schemas.microsoft.com/office/drawing/2014/main" id="{906676DA-71B1-4E08-8743-8B5EDE958849}"/>
                </a:ext>
              </a:extLst>
            </p:cNvPr>
            <p:cNvSpPr txBox="1">
              <a:spLocks noChangeArrowheads="1"/>
            </p:cNvSpPr>
            <p:nvPr/>
          </p:nvSpPr>
          <p:spPr bwMode="auto">
            <a:xfrm>
              <a:off x="5551136" y="3039874"/>
              <a:ext cx="3276715" cy="1631216"/>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err="1"/>
                <a:t>Sensibilisation</a:t>
              </a:r>
              <a:r>
                <a:rPr lang="en-US" altLang="en-US" dirty="0"/>
                <a:t> accrue au travail des enfants </a:t>
              </a:r>
              <a:r>
                <a:rPr lang="en-US" altLang="en-US" dirty="0" err="1"/>
                <a:t>parmi</a:t>
              </a:r>
              <a:r>
                <a:rPr lang="en-US" altLang="en-US" dirty="0"/>
                <a:t> les </a:t>
              </a:r>
              <a:r>
                <a:rPr lang="en-US" altLang="en-US" dirty="0" err="1"/>
                <a:t>membres</a:t>
              </a:r>
              <a:r>
                <a:rPr lang="en-US" altLang="en-US" dirty="0"/>
                <a:t> de la </a:t>
              </a:r>
              <a:r>
                <a:rPr lang="en-US" altLang="en-US" dirty="0" err="1"/>
                <a:t>communauté</a:t>
              </a:r>
              <a:r>
                <a:rPr lang="en-US" altLang="en-US" dirty="0"/>
                <a:t> et les propriétaires de petites </a:t>
              </a:r>
              <a:r>
                <a:rPr lang="en-US" altLang="en-US" dirty="0" err="1"/>
                <a:t>entreprises</a:t>
              </a:r>
              <a:r>
                <a:rPr lang="en-US" altLang="en-US" dirty="0"/>
                <a:t>. </a:t>
              </a:r>
            </a:p>
          </p:txBody>
        </p:sp>
        <p:cxnSp>
          <p:nvCxnSpPr>
            <p:cNvPr id="20" name="Elbow Connector 6">
              <a:extLst>
                <a:ext uri="{FF2B5EF4-FFF2-40B4-BE49-F238E27FC236}">
                  <a16:creationId xmlns:a16="http://schemas.microsoft.com/office/drawing/2014/main" id="{6ADE4345-75AA-4DFC-8909-F2CE58FB2F05}"/>
                </a:ext>
              </a:extLst>
            </p:cNvPr>
            <p:cNvCxnSpPr>
              <a:cxnSpLocks/>
              <a:stCxn id="19" idx="0"/>
              <a:endCxn id="16" idx="2"/>
            </p:cNvCxnSpPr>
            <p:nvPr/>
          </p:nvCxnSpPr>
          <p:spPr>
            <a:xfrm rot="16200000" flipV="1">
              <a:off x="6566299" y="2416678"/>
              <a:ext cx="368367" cy="878025"/>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2" name="Text Box 4" descr="Amélioration de la capacité de la société civile à lutter contre le travail des enfants">
              <a:extLst>
                <a:ext uri="{FF2B5EF4-FFF2-40B4-BE49-F238E27FC236}">
                  <a16:creationId xmlns:a16="http://schemas.microsoft.com/office/drawing/2014/main" id="{08CC6543-EE58-4EA2-A293-8B24C2B112C9}"/>
                </a:ext>
              </a:extLst>
            </p:cNvPr>
            <p:cNvSpPr txBox="1">
              <a:spLocks noChangeArrowheads="1"/>
            </p:cNvSpPr>
            <p:nvPr/>
          </p:nvSpPr>
          <p:spPr bwMode="auto">
            <a:xfrm>
              <a:off x="993074" y="4680181"/>
              <a:ext cx="2469437" cy="1323439"/>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4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sz="2000" dirty="0" err="1"/>
                <a:t>Amélioration</a:t>
              </a:r>
              <a:r>
                <a:rPr lang="en-US" altLang="en-US" sz="2000" dirty="0"/>
                <a:t> de la </a:t>
              </a:r>
              <a:r>
                <a:rPr lang="en-US" altLang="en-US" sz="2000" dirty="0" err="1"/>
                <a:t>capacité</a:t>
              </a:r>
              <a:r>
                <a:rPr lang="en-US" altLang="en-US" sz="2000" dirty="0"/>
                <a:t> de la </a:t>
              </a:r>
              <a:r>
                <a:rPr lang="en-US" altLang="en-US" sz="2000" dirty="0" err="1"/>
                <a:t>société</a:t>
              </a:r>
              <a:r>
                <a:rPr lang="en-US" altLang="en-US" sz="2000" dirty="0"/>
                <a:t> civile </a:t>
              </a:r>
              <a:r>
                <a:rPr lang="en-US" altLang="en-US" sz="2000" dirty="0" err="1"/>
                <a:t>à</a:t>
              </a:r>
              <a:r>
                <a:rPr lang="en-US" altLang="en-US" sz="2000" dirty="0"/>
                <a:t> </a:t>
              </a:r>
              <a:r>
                <a:rPr lang="en-US" altLang="en-US" sz="2000" dirty="0" err="1"/>
                <a:t>lutter</a:t>
              </a:r>
              <a:r>
                <a:rPr lang="en-US" altLang="en-US" sz="2000" dirty="0"/>
                <a:t> </a:t>
              </a:r>
              <a:r>
                <a:rPr lang="en-US" altLang="en-US" sz="2000" dirty="0" err="1"/>
                <a:t>contre</a:t>
              </a:r>
              <a:r>
                <a:rPr lang="en-US" altLang="en-US" sz="2000" dirty="0"/>
                <a:t> le travail des enfants</a:t>
              </a:r>
            </a:p>
          </p:txBody>
        </p:sp>
        <p:cxnSp>
          <p:nvCxnSpPr>
            <p:cNvPr id="23" name="Elbow Connector 8">
              <a:extLst>
                <a:ext uri="{FF2B5EF4-FFF2-40B4-BE49-F238E27FC236}">
                  <a16:creationId xmlns:a16="http://schemas.microsoft.com/office/drawing/2014/main" id="{1A2110DB-CDE5-4054-A50E-11AFA1727915}"/>
                </a:ext>
              </a:extLst>
            </p:cNvPr>
            <p:cNvCxnSpPr>
              <a:cxnSpLocks/>
              <a:stCxn id="22" idx="0"/>
              <a:endCxn id="17" idx="2"/>
            </p:cNvCxnSpPr>
            <p:nvPr/>
          </p:nvCxnSpPr>
          <p:spPr>
            <a:xfrm rot="5400000" flipH="1" flipV="1">
              <a:off x="2505584" y="4160006"/>
              <a:ext cx="242385" cy="79796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4" name="Text Box 4" descr="Augmentation des ressources de la société civile pour lutter contre le travail des enfants">
              <a:extLst>
                <a:ext uri="{FF2B5EF4-FFF2-40B4-BE49-F238E27FC236}">
                  <a16:creationId xmlns:a16="http://schemas.microsoft.com/office/drawing/2014/main" id="{19BF7B24-7D40-4603-8530-885938767C33}"/>
                </a:ext>
              </a:extLst>
            </p:cNvPr>
            <p:cNvSpPr txBox="1">
              <a:spLocks noChangeArrowheads="1"/>
            </p:cNvSpPr>
            <p:nvPr/>
          </p:nvSpPr>
          <p:spPr bwMode="auto">
            <a:xfrm>
              <a:off x="4229134" y="4795390"/>
              <a:ext cx="2469437" cy="1631216"/>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4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sz="2000" dirty="0"/>
                <a:t>Augmentation des </a:t>
              </a:r>
              <a:r>
                <a:rPr lang="en-US" altLang="en-US" sz="2000" dirty="0" err="1"/>
                <a:t>ressources</a:t>
              </a:r>
              <a:r>
                <a:rPr lang="en-US" altLang="en-US" sz="2000" dirty="0"/>
                <a:t> de la </a:t>
              </a:r>
              <a:r>
                <a:rPr lang="en-US" altLang="en-US" sz="2000" dirty="0" err="1"/>
                <a:t>société</a:t>
              </a:r>
              <a:r>
                <a:rPr lang="en-US" altLang="en-US" sz="2000" dirty="0"/>
                <a:t> civile pour </a:t>
              </a:r>
              <a:r>
                <a:rPr lang="en-US" altLang="en-US" sz="2000" dirty="0" err="1"/>
                <a:t>lutter</a:t>
              </a:r>
              <a:r>
                <a:rPr lang="en-US" altLang="en-US" sz="2000" dirty="0"/>
                <a:t> </a:t>
              </a:r>
              <a:r>
                <a:rPr lang="en-US" altLang="en-US" sz="2000" dirty="0" err="1"/>
                <a:t>contre</a:t>
              </a:r>
              <a:r>
                <a:rPr lang="en-US" altLang="en-US" sz="2000" dirty="0"/>
                <a:t> le travail des enfants</a:t>
              </a:r>
            </a:p>
          </p:txBody>
        </p:sp>
        <p:cxnSp>
          <p:nvCxnSpPr>
            <p:cNvPr id="25" name="Elbow Connector 10">
              <a:extLst>
                <a:ext uri="{FF2B5EF4-FFF2-40B4-BE49-F238E27FC236}">
                  <a16:creationId xmlns:a16="http://schemas.microsoft.com/office/drawing/2014/main" id="{19878F77-3092-484D-8D9A-D18686F45D81}"/>
                </a:ext>
              </a:extLst>
            </p:cNvPr>
            <p:cNvCxnSpPr>
              <a:cxnSpLocks/>
              <a:stCxn id="24" idx="0"/>
              <a:endCxn id="17" idx="2"/>
            </p:cNvCxnSpPr>
            <p:nvPr/>
          </p:nvCxnSpPr>
          <p:spPr>
            <a:xfrm rot="16200000" flipV="1">
              <a:off x="4046815" y="3416741"/>
              <a:ext cx="395984" cy="2438093"/>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6" name="Text Box 4" descr="Application accrue des lois et règlements du travail par le gouvernement">
              <a:extLst>
                <a:ext uri="{FF2B5EF4-FFF2-40B4-BE49-F238E27FC236}">
                  <a16:creationId xmlns:a16="http://schemas.microsoft.com/office/drawing/2014/main" id="{C5270AE7-BC46-4765-8E4B-7DDF6C845C16}"/>
                </a:ext>
              </a:extLst>
            </p:cNvPr>
            <p:cNvSpPr txBox="1">
              <a:spLocks noChangeArrowheads="1"/>
            </p:cNvSpPr>
            <p:nvPr/>
          </p:nvSpPr>
          <p:spPr bwMode="auto">
            <a:xfrm>
              <a:off x="9484938" y="3037472"/>
              <a:ext cx="2490185" cy="1323439"/>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a:t>Application accrue des </a:t>
              </a:r>
              <a:r>
                <a:rPr lang="en-US" altLang="en-US" dirty="0" err="1"/>
                <a:t>lois</a:t>
              </a:r>
              <a:r>
                <a:rPr lang="en-US" altLang="en-US" dirty="0"/>
                <a:t> et </a:t>
              </a:r>
              <a:r>
                <a:rPr lang="en-US" altLang="en-US" dirty="0" err="1"/>
                <a:t>règlements</a:t>
              </a:r>
              <a:r>
                <a:rPr lang="en-US" altLang="en-US" dirty="0"/>
                <a:t> du travail par le </a:t>
              </a:r>
              <a:r>
                <a:rPr lang="en-US" altLang="en-US" dirty="0" err="1"/>
                <a:t>gouvernement</a:t>
              </a:r>
              <a:r>
                <a:rPr lang="en-US" altLang="en-US" dirty="0"/>
                <a:t> </a:t>
              </a:r>
            </a:p>
          </p:txBody>
        </p:sp>
        <p:cxnSp>
          <p:nvCxnSpPr>
            <p:cNvPr id="27" name="Elbow Connector 20">
              <a:extLst>
                <a:ext uri="{FF2B5EF4-FFF2-40B4-BE49-F238E27FC236}">
                  <a16:creationId xmlns:a16="http://schemas.microsoft.com/office/drawing/2014/main" id="{5BB49FBC-7407-4E9A-96EA-7A9207995AA7}"/>
                </a:ext>
              </a:extLst>
            </p:cNvPr>
            <p:cNvCxnSpPr>
              <a:cxnSpLocks/>
              <a:stCxn id="26" idx="0"/>
              <a:endCxn id="16" idx="2"/>
            </p:cNvCxnSpPr>
            <p:nvPr/>
          </p:nvCxnSpPr>
          <p:spPr>
            <a:xfrm rot="16200000" flipV="1">
              <a:off x="8337768" y="645209"/>
              <a:ext cx="365965" cy="4418562"/>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 name="TextBox 9">
              <a:extLst>
                <a:ext uri="{FF2B5EF4-FFF2-40B4-BE49-F238E27FC236}">
                  <a16:creationId xmlns:a16="http://schemas.microsoft.com/office/drawing/2014/main" id="{5B1C22CD-4915-4071-AD57-9023752B2D88}"/>
                </a:ext>
              </a:extLst>
            </p:cNvPr>
            <p:cNvSpPr txBox="1"/>
            <p:nvPr/>
          </p:nvSpPr>
          <p:spPr>
            <a:xfrm>
              <a:off x="3552092" y="5029200"/>
              <a:ext cx="463588" cy="369332"/>
            </a:xfrm>
            <a:prstGeom prst="rect">
              <a:avLst/>
            </a:prstGeom>
            <a:noFill/>
          </p:spPr>
          <p:txBody>
            <a:bodyPr wrap="none" rtlCol="0">
              <a:spAutoFit/>
            </a:bodyPr>
            <a:lstStyle/>
            <a:p>
              <a:r>
                <a:rPr lang="en-US" b="1" dirty="0">
                  <a:solidFill>
                    <a:srgbClr val="C00000"/>
                  </a:solidFill>
                </a:rPr>
                <a:t>ET </a:t>
              </a:r>
            </a:p>
          </p:txBody>
        </p:sp>
        <p:sp>
          <p:nvSpPr>
            <p:cNvPr id="28" name="TextBox 27">
              <a:extLst>
                <a:ext uri="{FF2B5EF4-FFF2-40B4-BE49-F238E27FC236}">
                  <a16:creationId xmlns:a16="http://schemas.microsoft.com/office/drawing/2014/main" id="{A761249D-5CB1-479A-AFCD-6B589C94BDB8}"/>
                </a:ext>
              </a:extLst>
            </p:cNvPr>
            <p:cNvSpPr txBox="1"/>
            <p:nvPr/>
          </p:nvSpPr>
          <p:spPr>
            <a:xfrm>
              <a:off x="4812322" y="3475893"/>
              <a:ext cx="463588" cy="369332"/>
            </a:xfrm>
            <a:prstGeom prst="rect">
              <a:avLst/>
            </a:prstGeom>
            <a:noFill/>
          </p:spPr>
          <p:txBody>
            <a:bodyPr wrap="none" rtlCol="0">
              <a:spAutoFit/>
            </a:bodyPr>
            <a:lstStyle/>
            <a:p>
              <a:r>
                <a:rPr lang="en-US" b="1" dirty="0">
                  <a:solidFill>
                    <a:srgbClr val="C00000"/>
                  </a:solidFill>
                </a:rPr>
                <a:t>ET </a:t>
              </a:r>
            </a:p>
          </p:txBody>
        </p:sp>
        <p:sp>
          <p:nvSpPr>
            <p:cNvPr id="29" name="TextBox 28">
              <a:extLst>
                <a:ext uri="{FF2B5EF4-FFF2-40B4-BE49-F238E27FC236}">
                  <a16:creationId xmlns:a16="http://schemas.microsoft.com/office/drawing/2014/main" id="{3D953684-F27E-4FC5-8988-8DE2D2D686A1}"/>
                </a:ext>
              </a:extLst>
            </p:cNvPr>
            <p:cNvSpPr txBox="1"/>
            <p:nvPr/>
          </p:nvSpPr>
          <p:spPr>
            <a:xfrm>
              <a:off x="8915133" y="3486150"/>
              <a:ext cx="410690" cy="369332"/>
            </a:xfrm>
            <a:prstGeom prst="rect">
              <a:avLst/>
            </a:prstGeom>
            <a:noFill/>
          </p:spPr>
          <p:txBody>
            <a:bodyPr wrap="none" rtlCol="0">
              <a:spAutoFit/>
            </a:bodyPr>
            <a:lstStyle/>
            <a:p>
              <a:r>
                <a:rPr lang="en-US" b="1" dirty="0">
                  <a:solidFill>
                    <a:srgbClr val="C00000"/>
                  </a:solidFill>
                </a:rPr>
                <a:t>ET</a:t>
              </a:r>
            </a:p>
          </p:txBody>
        </p:sp>
        <p:sp>
          <p:nvSpPr>
            <p:cNvPr id="14" name="TextBox 13">
              <a:extLst>
                <a:ext uri="{FF2B5EF4-FFF2-40B4-BE49-F238E27FC236}">
                  <a16:creationId xmlns:a16="http://schemas.microsoft.com/office/drawing/2014/main" id="{7EB9BCAE-BF55-4803-86FA-50B75EF38A66}"/>
                </a:ext>
              </a:extLst>
            </p:cNvPr>
            <p:cNvSpPr txBox="1"/>
            <p:nvPr/>
          </p:nvSpPr>
          <p:spPr>
            <a:xfrm>
              <a:off x="228600" y="5029200"/>
              <a:ext cx="579005" cy="369332"/>
            </a:xfrm>
            <a:prstGeom prst="rect">
              <a:avLst/>
            </a:prstGeom>
            <a:noFill/>
          </p:spPr>
          <p:txBody>
            <a:bodyPr wrap="none" rtlCol="0">
              <a:spAutoFit/>
            </a:bodyPr>
            <a:lstStyle/>
            <a:p>
              <a:r>
                <a:rPr lang="en-US" b="1" dirty="0">
                  <a:solidFill>
                    <a:srgbClr val="C00000"/>
                  </a:solidFill>
                </a:rPr>
                <a:t>SI….</a:t>
              </a:r>
            </a:p>
          </p:txBody>
        </p:sp>
        <p:sp>
          <p:nvSpPr>
            <p:cNvPr id="30" name="TextBox 29">
              <a:extLst>
                <a:ext uri="{FF2B5EF4-FFF2-40B4-BE49-F238E27FC236}">
                  <a16:creationId xmlns:a16="http://schemas.microsoft.com/office/drawing/2014/main" id="{9E82B2F1-2E6F-4041-8CC5-95176B9B2987}"/>
                </a:ext>
              </a:extLst>
            </p:cNvPr>
            <p:cNvSpPr txBox="1"/>
            <p:nvPr/>
          </p:nvSpPr>
          <p:spPr>
            <a:xfrm>
              <a:off x="486508" y="3563815"/>
              <a:ext cx="579005" cy="369332"/>
            </a:xfrm>
            <a:prstGeom prst="rect">
              <a:avLst/>
            </a:prstGeom>
            <a:noFill/>
          </p:spPr>
          <p:txBody>
            <a:bodyPr wrap="none" rtlCol="0">
              <a:spAutoFit/>
            </a:bodyPr>
            <a:lstStyle/>
            <a:p>
              <a:r>
                <a:rPr lang="en-US" b="1" dirty="0">
                  <a:solidFill>
                    <a:srgbClr val="C00000"/>
                  </a:solidFill>
                </a:rPr>
                <a:t>SI….</a:t>
              </a:r>
            </a:p>
          </p:txBody>
        </p:sp>
        <p:sp>
          <p:nvSpPr>
            <p:cNvPr id="31" name="TextBox 30">
              <a:extLst>
                <a:ext uri="{FF2B5EF4-FFF2-40B4-BE49-F238E27FC236}">
                  <a16:creationId xmlns:a16="http://schemas.microsoft.com/office/drawing/2014/main" id="{0C5AFD00-0012-4095-A782-053252D89470}"/>
                </a:ext>
              </a:extLst>
            </p:cNvPr>
            <p:cNvSpPr txBox="1"/>
            <p:nvPr/>
          </p:nvSpPr>
          <p:spPr>
            <a:xfrm>
              <a:off x="3118338" y="1817077"/>
              <a:ext cx="822661" cy="369332"/>
            </a:xfrm>
            <a:prstGeom prst="rect">
              <a:avLst/>
            </a:prstGeom>
            <a:noFill/>
          </p:spPr>
          <p:txBody>
            <a:bodyPr wrap="none" rtlCol="0">
              <a:spAutoFit/>
            </a:bodyPr>
            <a:lstStyle/>
            <a:p>
              <a:r>
                <a:rPr lang="en-US" b="1" dirty="0" err="1">
                  <a:solidFill>
                    <a:srgbClr val="C00000"/>
                  </a:solidFill>
                </a:rPr>
                <a:t>Puis</a:t>
              </a:r>
              <a:r>
                <a:rPr lang="en-US" b="1" dirty="0">
                  <a:solidFill>
                    <a:srgbClr val="C00000"/>
                  </a:solidFill>
                </a:rPr>
                <a:t>....</a:t>
              </a:r>
            </a:p>
          </p:txBody>
        </p:sp>
      </p:grpSp>
      <p:sp>
        <p:nvSpPr>
          <p:cNvPr id="15" name="Footer Placeholder 2">
            <a:extLst>
              <a:ext uri="{FF2B5EF4-FFF2-40B4-BE49-F238E27FC236}">
                <a16:creationId xmlns:a16="http://schemas.microsoft.com/office/drawing/2014/main" id="{452BCB7C-BF54-4D95-976A-3348409F4B92}"/>
              </a:ext>
              <a:ext uri="{C183D7F6-B498-43B3-948B-1728B52AA6E4}">
                <adec:decorative xmlns:adec="http://schemas.microsoft.com/office/drawing/2017/decorative" val="1"/>
              </a:ext>
            </a:extLst>
          </p:cNvPr>
          <p:cNvSpPr txBox="1">
            <a:spLocks/>
          </p:cNvSpPr>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9063229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descr="Pièges courants : Résultats catégoriques"/>
          <p:cNvSpPr txBox="1">
            <a:spLocks noGrp="1" noChangeArrowheads="1"/>
          </p:cNvSpPr>
          <p:nvPr>
            <p:ph type="title" idx="4294967295"/>
          </p:nvPr>
        </p:nvSpPr>
        <p:spPr bwMode="auto">
          <a:xfrm>
            <a:off x="700504" y="476268"/>
            <a:ext cx="9454351"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Pièges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courants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catégoriques</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75779" name="Rectangle 2" descr="Évitez les liens catégoriques ou définitionnels!"/>
          <p:cNvSpPr>
            <a:spLocks noChangeArrowheads="1"/>
          </p:cNvSpPr>
          <p:nvPr/>
        </p:nvSpPr>
        <p:spPr>
          <a:xfrm>
            <a:off x="700504" y="1325855"/>
            <a:ext cx="7727675" cy="614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000000"/>
                </a:solidFill>
                <a:effectLst/>
                <a:uLnTx/>
                <a:uFillTx/>
                <a:latin typeface="+mj-lt"/>
                <a:ea typeface="+mj-ea"/>
                <a:cs typeface="+mj-cs"/>
              </a:rPr>
              <a:t>Évitez</a:t>
            </a:r>
            <a:r>
              <a:rPr kumimoji="0" lang="en-US" sz="3000" b="0" i="0" u="none" strike="noStrike" kern="1200" cap="none" spc="0" normalizeH="0" baseline="0" noProof="0" dirty="0">
                <a:ln>
                  <a:noFill/>
                </a:ln>
                <a:solidFill>
                  <a:srgbClr val="000000"/>
                </a:solidFill>
                <a:effectLst/>
                <a:uLnTx/>
                <a:uFillTx/>
                <a:latin typeface="+mj-lt"/>
                <a:ea typeface="+mj-ea"/>
                <a:cs typeface="+mj-cs"/>
              </a:rPr>
              <a:t> les liens </a:t>
            </a:r>
            <a:r>
              <a:rPr kumimoji="0" lang="en-US" sz="3000" b="0" i="0" u="none" strike="noStrike" kern="1200" cap="none" spc="0" normalizeH="0" baseline="0" noProof="0" dirty="0" err="1">
                <a:ln>
                  <a:noFill/>
                </a:ln>
                <a:solidFill>
                  <a:srgbClr val="000000"/>
                </a:solidFill>
                <a:effectLst/>
                <a:uLnTx/>
                <a:uFillTx/>
                <a:latin typeface="+mj-lt"/>
                <a:ea typeface="+mj-ea"/>
                <a:cs typeface="+mj-cs"/>
              </a:rPr>
              <a:t>catégoriques</a:t>
            </a:r>
            <a:r>
              <a:rPr kumimoji="0" lang="en-US" sz="3000" b="0" i="0" u="none" strike="noStrike" kern="1200" cap="none" spc="0" normalizeH="0" baseline="0" noProof="0" dirty="0">
                <a:ln>
                  <a:noFill/>
                </a:ln>
                <a:solidFill>
                  <a:srgbClr val="000000"/>
                </a:solidFill>
                <a:effectLst/>
                <a:uLnTx/>
                <a:uFillTx/>
                <a:latin typeface="+mj-lt"/>
                <a:ea typeface="+mj-ea"/>
                <a:cs typeface="+mj-cs"/>
              </a:rPr>
              <a:t> </a:t>
            </a:r>
            <a:r>
              <a:rPr kumimoji="0" lang="en-US" sz="3000" b="0" i="0" u="none" strike="noStrike" kern="1200" cap="none" spc="0" normalizeH="0" baseline="0" noProof="0" dirty="0" err="1">
                <a:ln>
                  <a:noFill/>
                </a:ln>
                <a:solidFill>
                  <a:srgbClr val="000000"/>
                </a:solidFill>
                <a:effectLst/>
                <a:uLnTx/>
                <a:uFillTx/>
                <a:latin typeface="+mj-lt"/>
                <a:ea typeface="+mj-ea"/>
                <a:cs typeface="+mj-cs"/>
              </a:rPr>
              <a:t>ou</a:t>
            </a:r>
            <a:r>
              <a:rPr kumimoji="0" lang="en-US" sz="3000" b="0" i="0" u="none" strike="noStrike" kern="1200" cap="none" spc="0" normalizeH="0" baseline="0" noProof="0" dirty="0">
                <a:ln>
                  <a:noFill/>
                </a:ln>
                <a:solidFill>
                  <a:srgbClr val="000000"/>
                </a:solidFill>
                <a:effectLst/>
                <a:uLnTx/>
                <a:uFillTx/>
                <a:latin typeface="+mj-lt"/>
                <a:ea typeface="+mj-ea"/>
                <a:cs typeface="+mj-cs"/>
              </a:rPr>
              <a:t> </a:t>
            </a:r>
            <a:r>
              <a:rPr kumimoji="0" lang="en-US" sz="3000" b="0" i="0" u="none" strike="noStrike" kern="1200" cap="none" spc="0" normalizeH="0" baseline="0" noProof="0" dirty="0" err="1">
                <a:ln>
                  <a:noFill/>
                </a:ln>
                <a:solidFill>
                  <a:srgbClr val="000000"/>
                </a:solidFill>
                <a:effectLst/>
                <a:uLnTx/>
                <a:uFillTx/>
                <a:latin typeface="+mj-lt"/>
                <a:ea typeface="+mj-ea"/>
                <a:cs typeface="+mj-cs"/>
              </a:rPr>
              <a:t>définitionnels</a:t>
            </a:r>
            <a:r>
              <a:rPr kumimoji="0" lang="en-US" sz="3000" b="0" i="0" u="none" strike="noStrike" kern="1200" cap="none" spc="0" normalizeH="0" baseline="0" noProof="0" dirty="0">
                <a:ln>
                  <a:noFill/>
                </a:ln>
                <a:solidFill>
                  <a:srgbClr val="000000"/>
                </a:solidFill>
                <a:effectLst/>
                <a:uLnTx/>
                <a:uFillTx/>
                <a:latin typeface="+mj-lt"/>
                <a:ea typeface="+mj-ea"/>
                <a:cs typeface="+mj-cs"/>
              </a:rPr>
              <a:t> !</a:t>
            </a:r>
          </a:p>
        </p:txBody>
      </p:sp>
      <p:grpSp>
        <p:nvGrpSpPr>
          <p:cNvPr id="2" name="Group 1" descr="C'est l'exemple de l'utilisation des résultats catégoriels ou définitionnels.">
            <a:extLst>
              <a:ext uri="{FF2B5EF4-FFF2-40B4-BE49-F238E27FC236}">
                <a16:creationId xmlns:a16="http://schemas.microsoft.com/office/drawing/2014/main" id="{C06DEB9E-610C-A890-A734-12CCEB1925FB}"/>
              </a:ext>
            </a:extLst>
          </p:cNvPr>
          <p:cNvGrpSpPr/>
          <p:nvPr/>
        </p:nvGrpSpPr>
        <p:grpSpPr>
          <a:xfrm>
            <a:off x="2090063" y="2218304"/>
            <a:ext cx="7818437" cy="3932892"/>
            <a:chOff x="2090063" y="2245627"/>
            <a:chExt cx="7818437" cy="3932892"/>
          </a:xfrm>
        </p:grpSpPr>
        <p:sp>
          <p:nvSpPr>
            <p:cNvPr id="1448963" name="Text Box 3" descr="PO : Réduction du travail des enfants au Ghana"/>
            <p:cNvSpPr txBox="1">
              <a:spLocks noChangeArrowheads="1"/>
            </p:cNvSpPr>
            <p:nvPr/>
          </p:nvSpPr>
          <p:spPr bwMode="auto">
            <a:xfrm>
              <a:off x="2345699" y="2245627"/>
              <a:ext cx="6912768"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PO : </a:t>
              </a:r>
              <a:r>
                <a:rPr lang="en-US" altLang="en-US" sz="2400" b="1" dirty="0" err="1">
                  <a:solidFill>
                    <a:schemeClr val="bg1"/>
                  </a:solidFill>
                  <a:latin typeface="+mn-lt"/>
                </a:rPr>
                <a:t>Réduction</a:t>
              </a:r>
              <a:r>
                <a:rPr lang="en-US" altLang="en-US" sz="2400" b="1" dirty="0">
                  <a:solidFill>
                    <a:schemeClr val="bg1"/>
                  </a:solidFill>
                  <a:latin typeface="+mn-lt"/>
                </a:rPr>
                <a:t> du travail des enfants au Ghana</a:t>
              </a:r>
            </a:p>
          </p:txBody>
        </p:sp>
        <p:sp>
          <p:nvSpPr>
            <p:cNvPr id="1448964" name="Text Box 4" descr="Résultat 2 : Réduction des pires formes de travail des enfants"/>
            <p:cNvSpPr txBox="1">
              <a:spLocks noChangeArrowheads="1"/>
            </p:cNvSpPr>
            <p:nvPr/>
          </p:nvSpPr>
          <p:spPr bwMode="auto">
            <a:xfrm>
              <a:off x="4577948" y="4239527"/>
              <a:ext cx="2478087" cy="193899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err="1">
                  <a:solidFill>
                    <a:schemeClr val="bg1"/>
                  </a:solidFill>
                  <a:latin typeface="+mn-lt"/>
                </a:rPr>
                <a:t>Résultat</a:t>
              </a:r>
              <a:r>
                <a:rPr lang="en-US" altLang="en-US" sz="2400" b="1" dirty="0">
                  <a:solidFill>
                    <a:schemeClr val="bg1"/>
                  </a:solidFill>
                  <a:latin typeface="+mn-lt"/>
                </a:rPr>
                <a:t> 2 : </a:t>
              </a:r>
              <a:r>
                <a:rPr lang="en-US" altLang="en-US" sz="2400" b="1" dirty="0" err="1">
                  <a:solidFill>
                    <a:schemeClr val="bg1"/>
                  </a:solidFill>
                  <a:latin typeface="+mn-lt"/>
                </a:rPr>
                <a:t>Réduction</a:t>
              </a:r>
              <a:r>
                <a:rPr lang="en-US" altLang="en-US" sz="2400" b="1" dirty="0">
                  <a:solidFill>
                    <a:schemeClr val="bg1"/>
                  </a:solidFill>
                  <a:latin typeface="+mn-lt"/>
                </a:rPr>
                <a:t> des </a:t>
              </a:r>
              <a:r>
                <a:rPr lang="en-US" altLang="en-US" sz="2400" b="1" dirty="0" err="1">
                  <a:solidFill>
                    <a:schemeClr val="bg1"/>
                  </a:solidFill>
                  <a:latin typeface="+mn-lt"/>
                </a:rPr>
                <a:t>pires</a:t>
              </a:r>
              <a:r>
                <a:rPr lang="en-US" altLang="en-US" sz="2400" b="1" dirty="0">
                  <a:solidFill>
                    <a:schemeClr val="bg1"/>
                  </a:solidFill>
                  <a:latin typeface="+mn-lt"/>
                </a:rPr>
                <a:t> </a:t>
              </a:r>
              <a:r>
                <a:rPr lang="en-US" altLang="en-US" sz="2400" b="1" dirty="0" err="1">
                  <a:solidFill>
                    <a:schemeClr val="bg1"/>
                  </a:solidFill>
                  <a:latin typeface="+mn-lt"/>
                </a:rPr>
                <a:t>formes</a:t>
              </a:r>
              <a:r>
                <a:rPr lang="en-US" altLang="en-US" sz="2400" b="1" dirty="0">
                  <a:solidFill>
                    <a:schemeClr val="bg1"/>
                  </a:solidFill>
                  <a:latin typeface="+mn-lt"/>
                </a:rPr>
                <a:t> de travail des enfants</a:t>
              </a:r>
            </a:p>
          </p:txBody>
        </p:sp>
        <p:sp>
          <p:nvSpPr>
            <p:cNvPr id="1448965" name="Text Box 5" descr="Résultat 1 : Réduction du travail des enfants"/>
            <p:cNvSpPr txBox="1">
              <a:spLocks noChangeArrowheads="1"/>
            </p:cNvSpPr>
            <p:nvPr/>
          </p:nvSpPr>
          <p:spPr bwMode="auto">
            <a:xfrm>
              <a:off x="2090063" y="4226827"/>
              <a:ext cx="207168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err="1">
                  <a:solidFill>
                    <a:schemeClr val="bg1"/>
                  </a:solidFill>
                  <a:latin typeface="+mn-lt"/>
                </a:rPr>
                <a:t>Résultat</a:t>
              </a:r>
              <a:r>
                <a:rPr lang="en-US" altLang="en-US" sz="2400" b="1" dirty="0">
                  <a:solidFill>
                    <a:schemeClr val="bg1"/>
                  </a:solidFill>
                  <a:latin typeface="+mn-lt"/>
                </a:rPr>
                <a:t> 1 : </a:t>
              </a:r>
              <a:r>
                <a:rPr lang="en-US" altLang="en-US" sz="2400" b="1" dirty="0" err="1">
                  <a:solidFill>
                    <a:schemeClr val="bg1"/>
                  </a:solidFill>
                  <a:latin typeface="+mn-lt"/>
                </a:rPr>
                <a:t>Réduction</a:t>
              </a:r>
              <a:r>
                <a:rPr lang="en-US" altLang="en-US" sz="2400" b="1" dirty="0">
                  <a:solidFill>
                    <a:schemeClr val="bg1"/>
                  </a:solidFill>
                  <a:latin typeface="+mn-lt"/>
                </a:rPr>
                <a:t> du travail des enfants</a:t>
              </a:r>
              <a:endParaRPr lang="en-US" altLang="en-US" sz="2000" b="1" dirty="0">
                <a:solidFill>
                  <a:schemeClr val="bg1"/>
                </a:solidFill>
                <a:latin typeface="+mn-lt"/>
              </a:endParaRPr>
            </a:p>
          </p:txBody>
        </p:sp>
        <p:sp>
          <p:nvSpPr>
            <p:cNvPr id="1448966" name="Text Box 6" descr="Résultat 3 : Réduction du travail dangereux des enfants"/>
            <p:cNvSpPr txBox="1">
              <a:spLocks noChangeArrowheads="1"/>
            </p:cNvSpPr>
            <p:nvPr/>
          </p:nvSpPr>
          <p:spPr bwMode="auto">
            <a:xfrm>
              <a:off x="7436763" y="4256667"/>
              <a:ext cx="247173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err="1">
                  <a:solidFill>
                    <a:schemeClr val="bg1"/>
                  </a:solidFill>
                  <a:latin typeface="+mn-lt"/>
                </a:rPr>
                <a:t>Résultat</a:t>
              </a:r>
              <a:r>
                <a:rPr lang="en-US" altLang="en-US" sz="2400" b="1" dirty="0">
                  <a:solidFill>
                    <a:schemeClr val="bg1"/>
                  </a:solidFill>
                  <a:latin typeface="+mn-lt"/>
                </a:rPr>
                <a:t> 3 : </a:t>
              </a:r>
              <a:r>
                <a:rPr lang="en-US" altLang="en-US" sz="2400" b="1" dirty="0" err="1">
                  <a:solidFill>
                    <a:schemeClr val="bg1"/>
                  </a:solidFill>
                  <a:latin typeface="+mn-lt"/>
                </a:rPr>
                <a:t>Réduction</a:t>
              </a:r>
              <a:r>
                <a:rPr lang="en-US" altLang="en-US" sz="2400" b="1" dirty="0">
                  <a:solidFill>
                    <a:schemeClr val="bg1"/>
                  </a:solidFill>
                  <a:latin typeface="+mn-lt"/>
                </a:rPr>
                <a:t> du travail </a:t>
              </a:r>
              <a:r>
                <a:rPr lang="en-US" altLang="en-US" sz="2400" b="1" dirty="0" err="1">
                  <a:solidFill>
                    <a:schemeClr val="bg1"/>
                  </a:solidFill>
                  <a:latin typeface="+mn-lt"/>
                </a:rPr>
                <a:t>dangereux</a:t>
              </a:r>
              <a:r>
                <a:rPr lang="en-US" altLang="en-US" sz="2400" b="1" dirty="0">
                  <a:solidFill>
                    <a:schemeClr val="bg1"/>
                  </a:solidFill>
                  <a:latin typeface="+mn-lt"/>
                </a:rPr>
                <a:t> des enfants</a:t>
              </a:r>
            </a:p>
          </p:txBody>
        </p:sp>
        <p:cxnSp>
          <p:nvCxnSpPr>
            <p:cNvPr id="4" name="Elbow Connector 3"/>
            <p:cNvCxnSpPr>
              <a:stCxn id="1448965" idx="0"/>
              <a:endCxn id="1448963" idx="2"/>
            </p:cNvCxnSpPr>
            <p:nvPr/>
          </p:nvCxnSpPr>
          <p:spPr>
            <a:xfrm rot="5400000" flipH="1" flipV="1">
              <a:off x="3704228" y="2128972"/>
              <a:ext cx="1519535" cy="2676176"/>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Elbow Connector 5"/>
            <p:cNvCxnSpPr>
              <a:stCxn id="1448964" idx="0"/>
              <a:endCxn id="1448963" idx="2"/>
            </p:cNvCxnSpPr>
            <p:nvPr/>
          </p:nvCxnSpPr>
          <p:spPr>
            <a:xfrm rot="16200000" flipV="1">
              <a:off x="5043421" y="3465955"/>
              <a:ext cx="1532235" cy="149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 name="Elbow Connector 7"/>
            <p:cNvCxnSpPr>
              <a:stCxn id="1448966" idx="0"/>
              <a:endCxn id="1448963" idx="2"/>
            </p:cNvCxnSpPr>
            <p:nvPr/>
          </p:nvCxnSpPr>
          <p:spPr>
            <a:xfrm rot="16200000" flipV="1">
              <a:off x="6462671" y="2046705"/>
              <a:ext cx="1549375" cy="287054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13" name="Footer Placeholder 2">
            <a:extLst>
              <a:ext uri="{FF2B5EF4-FFF2-40B4-BE49-F238E27FC236}">
                <a16:creationId xmlns:a16="http://schemas.microsoft.com/office/drawing/2014/main" id="{34664D7B-8326-4965-B44B-BC70A18175ED}"/>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51980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3" name="Rectangle 2" descr="Pièges courants : Résultats catégoriques"/>
          <p:cNvSpPr txBox="1">
            <a:spLocks noGrp="1" noChangeArrowheads="1"/>
          </p:cNvSpPr>
          <p:nvPr>
            <p:ph type="title" idx="4294967295"/>
          </p:nvPr>
        </p:nvSpPr>
        <p:spPr bwMode="auto">
          <a:xfrm>
            <a:off x="584617" y="434483"/>
            <a:ext cx="10209052"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Pièges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courants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catégoriques</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75779" name="Rectangle 2"/>
          <p:cNvSpPr>
            <a:spLocks noChangeArrowheads="1"/>
          </p:cNvSpPr>
          <p:nvPr/>
        </p:nvSpPr>
        <p:spPr>
          <a:xfrm>
            <a:off x="629587" y="1238175"/>
            <a:ext cx="9022582" cy="614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000000"/>
                </a:solidFill>
                <a:effectLst/>
                <a:uLnTx/>
                <a:uFillTx/>
                <a:latin typeface="+mn-lt"/>
                <a:ea typeface="+mj-ea"/>
                <a:cs typeface="+mj-cs"/>
              </a:rPr>
              <a:t>Évitez</a:t>
            </a:r>
            <a:r>
              <a:rPr kumimoji="0" lang="en-US" sz="3000" b="0" i="0" u="none" strike="noStrike" kern="1200" cap="none" spc="0" normalizeH="0" baseline="0" noProof="0" dirty="0">
                <a:ln>
                  <a:noFill/>
                </a:ln>
                <a:solidFill>
                  <a:srgbClr val="000000"/>
                </a:solidFill>
                <a:effectLst/>
                <a:uLnTx/>
                <a:uFillTx/>
                <a:latin typeface="+mn-lt"/>
                <a:ea typeface="+mj-ea"/>
                <a:cs typeface="+mj-cs"/>
              </a:rPr>
              <a:t> les liens </a:t>
            </a:r>
            <a:r>
              <a:rPr kumimoji="0" lang="en-US" sz="3000" b="0" i="0" u="none" strike="noStrike" kern="1200" cap="none" spc="0" normalizeH="0" baseline="0" noProof="0" dirty="0" err="1">
                <a:ln>
                  <a:noFill/>
                </a:ln>
                <a:solidFill>
                  <a:srgbClr val="000000"/>
                </a:solidFill>
                <a:effectLst/>
                <a:uLnTx/>
                <a:uFillTx/>
                <a:latin typeface="+mn-lt"/>
                <a:ea typeface="+mj-ea"/>
                <a:cs typeface="+mj-cs"/>
              </a:rPr>
              <a:t>catégoriques</a:t>
            </a:r>
            <a:r>
              <a:rPr kumimoji="0" lang="en-US" sz="3000" b="0" i="0" u="none" strike="noStrike" kern="1200" cap="none" spc="0" normalizeH="0" baseline="0" noProof="0" dirty="0">
                <a:ln>
                  <a:noFill/>
                </a:ln>
                <a:solidFill>
                  <a:srgbClr val="000000"/>
                </a:solidFill>
                <a:effectLst/>
                <a:uLnTx/>
                <a:uFillTx/>
                <a:latin typeface="+mn-lt"/>
                <a:ea typeface="+mj-ea"/>
                <a:cs typeface="+mj-cs"/>
              </a:rPr>
              <a:t> </a:t>
            </a:r>
            <a:r>
              <a:rPr kumimoji="0" lang="en-US" sz="3000" b="0" i="0" u="none" strike="noStrike" kern="1200" cap="none" spc="0" normalizeH="0" baseline="0" noProof="0" dirty="0" err="1">
                <a:ln>
                  <a:noFill/>
                </a:ln>
                <a:solidFill>
                  <a:srgbClr val="000000"/>
                </a:solidFill>
                <a:effectLst/>
                <a:uLnTx/>
                <a:uFillTx/>
                <a:latin typeface="+mn-lt"/>
                <a:ea typeface="+mj-ea"/>
                <a:cs typeface="+mj-cs"/>
              </a:rPr>
              <a:t>ou</a:t>
            </a:r>
            <a:r>
              <a:rPr kumimoji="0" lang="en-US" sz="3000" b="0" i="0" u="none" strike="noStrike" kern="1200" cap="none" spc="0" normalizeH="0" baseline="0" noProof="0" dirty="0">
                <a:ln>
                  <a:noFill/>
                </a:ln>
                <a:solidFill>
                  <a:srgbClr val="000000"/>
                </a:solidFill>
                <a:effectLst/>
                <a:uLnTx/>
                <a:uFillTx/>
                <a:latin typeface="+mn-lt"/>
                <a:ea typeface="+mj-ea"/>
                <a:cs typeface="+mj-cs"/>
              </a:rPr>
              <a:t> </a:t>
            </a:r>
            <a:r>
              <a:rPr kumimoji="0" lang="en-US" sz="3000" b="0" i="0" u="none" strike="noStrike" kern="1200" cap="none" spc="0" normalizeH="0" baseline="0" noProof="0" dirty="0" err="1">
                <a:ln>
                  <a:noFill/>
                </a:ln>
                <a:solidFill>
                  <a:srgbClr val="000000"/>
                </a:solidFill>
                <a:effectLst/>
                <a:uLnTx/>
                <a:uFillTx/>
                <a:latin typeface="+mn-lt"/>
                <a:ea typeface="+mj-ea"/>
                <a:cs typeface="+mj-cs"/>
              </a:rPr>
              <a:t>définitionnels</a:t>
            </a:r>
            <a:r>
              <a:rPr kumimoji="0" lang="en-US" sz="3000" b="0" i="0" u="none" strike="noStrike" kern="1200" cap="none" spc="0" normalizeH="0" baseline="0" noProof="0" dirty="0">
                <a:ln>
                  <a:noFill/>
                </a:ln>
                <a:solidFill>
                  <a:srgbClr val="000000"/>
                </a:solidFill>
                <a:effectLst/>
                <a:uLnTx/>
                <a:uFillTx/>
                <a:latin typeface="+mn-lt"/>
                <a:ea typeface="+mj-ea"/>
                <a:cs typeface="+mj-cs"/>
              </a:rPr>
              <a:t> !</a:t>
            </a:r>
          </a:p>
        </p:txBody>
      </p:sp>
      <p:grpSp>
        <p:nvGrpSpPr>
          <p:cNvPr id="2" name="Group 1" descr="C'est l'exemple de l'utilisation des résultats catégoriels ou définitionnels.">
            <a:extLst>
              <a:ext uri="{FF2B5EF4-FFF2-40B4-BE49-F238E27FC236}">
                <a16:creationId xmlns:a16="http://schemas.microsoft.com/office/drawing/2014/main" id="{0D392FA7-AC79-DA15-4D16-F52A6598F8A7}"/>
              </a:ext>
            </a:extLst>
          </p:cNvPr>
          <p:cNvGrpSpPr/>
          <p:nvPr/>
        </p:nvGrpSpPr>
        <p:grpSpPr>
          <a:xfrm>
            <a:off x="584617" y="2174241"/>
            <a:ext cx="10746456" cy="3191367"/>
            <a:chOff x="569244" y="2174241"/>
            <a:chExt cx="10746456" cy="3191367"/>
          </a:xfrm>
        </p:grpSpPr>
        <p:sp>
          <p:nvSpPr>
            <p:cNvPr id="1448963" name="Text Box 3" descr="Mise en œuvre accrue des lois et réglementations du travail par les acteurs du secteur privé"/>
            <p:cNvSpPr txBox="1">
              <a:spLocks noChangeArrowheads="1"/>
            </p:cNvSpPr>
            <p:nvPr/>
          </p:nvSpPr>
          <p:spPr bwMode="auto">
            <a:xfrm>
              <a:off x="3830595" y="2174241"/>
              <a:ext cx="4276769" cy="1015663"/>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b="1" dirty="0">
                  <a:solidFill>
                    <a:schemeClr val="bg1"/>
                  </a:solidFill>
                </a:rPr>
                <a:t>Mise </a:t>
              </a:r>
              <a:r>
                <a:rPr lang="en-US" altLang="en-US" sz="2000" b="1" dirty="0" err="1">
                  <a:solidFill>
                    <a:schemeClr val="bg1"/>
                  </a:solidFill>
                </a:rPr>
                <a:t>en</a:t>
              </a:r>
              <a:r>
                <a:rPr lang="en-US" altLang="en-US" sz="2000" b="1" dirty="0">
                  <a:solidFill>
                    <a:schemeClr val="bg1"/>
                  </a:solidFill>
                </a:rPr>
                <a:t> </a:t>
              </a:r>
              <a:r>
                <a:rPr lang="en-US" altLang="en-US" sz="2000" b="1" dirty="0" err="1">
                  <a:solidFill>
                    <a:schemeClr val="bg1"/>
                  </a:solidFill>
                </a:rPr>
                <a:t>œuvre</a:t>
              </a:r>
              <a:r>
                <a:rPr lang="en-US" altLang="en-US" sz="2000" b="1" dirty="0">
                  <a:solidFill>
                    <a:schemeClr val="bg1"/>
                  </a:solidFill>
                </a:rPr>
                <a:t> accrue des </a:t>
              </a:r>
              <a:r>
                <a:rPr lang="en-US" altLang="en-US" sz="2000" b="1" dirty="0" err="1">
                  <a:solidFill>
                    <a:schemeClr val="bg1"/>
                  </a:solidFill>
                </a:rPr>
                <a:t>lois</a:t>
              </a:r>
              <a:r>
                <a:rPr lang="en-US" altLang="en-US" sz="2000" b="1" dirty="0">
                  <a:solidFill>
                    <a:schemeClr val="bg1"/>
                  </a:solidFill>
                </a:rPr>
                <a:t> et </a:t>
              </a:r>
              <a:r>
                <a:rPr lang="en-US" altLang="en-US" sz="2000" b="1" dirty="0" err="1">
                  <a:solidFill>
                    <a:schemeClr val="bg1"/>
                  </a:solidFill>
                </a:rPr>
                <a:t>réglementations</a:t>
              </a:r>
              <a:r>
                <a:rPr lang="en-US" altLang="en-US" sz="2000" b="1" dirty="0">
                  <a:solidFill>
                    <a:schemeClr val="bg1"/>
                  </a:solidFill>
                </a:rPr>
                <a:t> du travail par les </a:t>
              </a:r>
              <a:r>
                <a:rPr lang="en-US" altLang="en-US" sz="2000" b="1" dirty="0" err="1">
                  <a:solidFill>
                    <a:schemeClr val="bg1"/>
                  </a:solidFill>
                </a:rPr>
                <a:t>acteurs</a:t>
              </a:r>
              <a:r>
                <a:rPr lang="en-US" altLang="en-US" sz="2000" b="1" dirty="0">
                  <a:solidFill>
                    <a:schemeClr val="bg1"/>
                  </a:solidFill>
                </a:rPr>
                <a:t> du </a:t>
              </a:r>
              <a:r>
                <a:rPr lang="en-US" altLang="en-US" sz="2000" b="1" dirty="0" err="1">
                  <a:solidFill>
                    <a:schemeClr val="bg1"/>
                  </a:solidFill>
                </a:rPr>
                <a:t>secteur</a:t>
              </a:r>
              <a:r>
                <a:rPr lang="en-US" altLang="en-US" sz="2000" b="1" dirty="0">
                  <a:solidFill>
                    <a:schemeClr val="bg1"/>
                  </a:solidFill>
                </a:rPr>
                <a:t> </a:t>
              </a:r>
              <a:r>
                <a:rPr lang="en-US" altLang="en-US" sz="2000" b="1" dirty="0" err="1">
                  <a:solidFill>
                    <a:schemeClr val="bg1"/>
                  </a:solidFill>
                </a:rPr>
                <a:t>privé</a:t>
              </a:r>
              <a:r>
                <a:rPr lang="en-US" altLang="en-US" sz="2000" b="1" dirty="0">
                  <a:solidFill>
                    <a:schemeClr val="bg1"/>
                  </a:solidFill>
                </a:rPr>
                <a:t> </a:t>
              </a:r>
            </a:p>
          </p:txBody>
        </p:sp>
        <p:sp>
          <p:nvSpPr>
            <p:cNvPr id="1448964" name="Text Box 4" descr="Mise en œuvre accrue des lois et réglementations locales du travail par les acteurs du secteur privé"/>
            <p:cNvSpPr txBox="1">
              <a:spLocks noChangeArrowheads="1"/>
            </p:cNvSpPr>
            <p:nvPr/>
          </p:nvSpPr>
          <p:spPr bwMode="auto">
            <a:xfrm>
              <a:off x="4321302" y="4015740"/>
              <a:ext cx="3336798" cy="132343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b="1" dirty="0">
                  <a:solidFill>
                    <a:schemeClr val="bg1"/>
                  </a:solidFill>
                </a:rPr>
                <a:t>Mise </a:t>
              </a:r>
              <a:r>
                <a:rPr lang="en-US" altLang="en-US" sz="2000" b="1" dirty="0" err="1">
                  <a:solidFill>
                    <a:schemeClr val="bg1"/>
                  </a:solidFill>
                </a:rPr>
                <a:t>en</a:t>
              </a:r>
              <a:r>
                <a:rPr lang="en-US" altLang="en-US" sz="2000" b="1" dirty="0">
                  <a:solidFill>
                    <a:schemeClr val="bg1"/>
                  </a:solidFill>
                </a:rPr>
                <a:t> </a:t>
              </a:r>
              <a:r>
                <a:rPr lang="en-US" altLang="en-US" sz="2000" b="1" dirty="0" err="1">
                  <a:solidFill>
                    <a:schemeClr val="bg1"/>
                  </a:solidFill>
                </a:rPr>
                <a:t>œuvre</a:t>
              </a:r>
              <a:r>
                <a:rPr lang="en-US" altLang="en-US" sz="2000" b="1" dirty="0">
                  <a:solidFill>
                    <a:schemeClr val="bg1"/>
                  </a:solidFill>
                </a:rPr>
                <a:t> accrue des </a:t>
              </a:r>
              <a:r>
                <a:rPr lang="en-US" altLang="en-US" sz="2000" b="1" dirty="0" err="1">
                  <a:solidFill>
                    <a:schemeClr val="bg1"/>
                  </a:solidFill>
                </a:rPr>
                <a:t>lois</a:t>
              </a:r>
              <a:r>
                <a:rPr lang="en-US" altLang="en-US" sz="2000" b="1" dirty="0">
                  <a:solidFill>
                    <a:schemeClr val="bg1"/>
                  </a:solidFill>
                </a:rPr>
                <a:t> et </a:t>
              </a:r>
              <a:r>
                <a:rPr lang="en-US" altLang="en-US" sz="2000" b="1" dirty="0" err="1">
                  <a:solidFill>
                    <a:schemeClr val="bg1"/>
                  </a:solidFill>
                </a:rPr>
                <a:t>réglementations</a:t>
              </a:r>
              <a:r>
                <a:rPr lang="en-US" altLang="en-US" sz="2000" b="1" dirty="0">
                  <a:solidFill>
                    <a:schemeClr val="bg1"/>
                  </a:solidFill>
                </a:rPr>
                <a:t> locales du travail par les </a:t>
              </a:r>
              <a:r>
                <a:rPr lang="en-US" altLang="en-US" sz="2000" b="1" dirty="0" err="1">
                  <a:solidFill>
                    <a:schemeClr val="bg1"/>
                  </a:solidFill>
                </a:rPr>
                <a:t>acteurs</a:t>
              </a:r>
              <a:r>
                <a:rPr lang="en-US" altLang="en-US" sz="2000" b="1" dirty="0">
                  <a:solidFill>
                    <a:schemeClr val="bg1"/>
                  </a:solidFill>
                </a:rPr>
                <a:t> du </a:t>
              </a:r>
              <a:r>
                <a:rPr lang="en-US" altLang="en-US" sz="2000" b="1" dirty="0" err="1">
                  <a:solidFill>
                    <a:schemeClr val="bg1"/>
                  </a:solidFill>
                </a:rPr>
                <a:t>secteur</a:t>
              </a:r>
              <a:r>
                <a:rPr lang="en-US" altLang="en-US" sz="2000" b="1" dirty="0">
                  <a:solidFill>
                    <a:schemeClr val="bg1"/>
                  </a:solidFill>
                </a:rPr>
                <a:t> </a:t>
              </a:r>
              <a:r>
                <a:rPr lang="en-US" altLang="en-US" sz="2000" b="1" dirty="0" err="1">
                  <a:solidFill>
                    <a:schemeClr val="bg1"/>
                  </a:solidFill>
                </a:rPr>
                <a:t>privé</a:t>
              </a:r>
              <a:r>
                <a:rPr lang="en-US" altLang="en-US" sz="2000" b="1" dirty="0">
                  <a:solidFill>
                    <a:schemeClr val="bg1"/>
                  </a:solidFill>
                </a:rPr>
                <a:t> </a:t>
              </a:r>
            </a:p>
          </p:txBody>
        </p:sp>
        <p:sp>
          <p:nvSpPr>
            <p:cNvPr id="1448965" name="Text Box 5" descr="Mise en œuvre accrue des lois et réglementations nationales du travail par les acteurs du secteur privé"/>
            <p:cNvSpPr txBox="1">
              <a:spLocks noChangeArrowheads="1"/>
            </p:cNvSpPr>
            <p:nvPr/>
          </p:nvSpPr>
          <p:spPr bwMode="auto">
            <a:xfrm>
              <a:off x="569244" y="4015739"/>
              <a:ext cx="3397251" cy="132343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b="1" dirty="0">
                  <a:solidFill>
                    <a:schemeClr val="bg1"/>
                  </a:solidFill>
                </a:rPr>
                <a:t>Mise </a:t>
              </a:r>
              <a:r>
                <a:rPr lang="en-US" altLang="en-US" sz="2000" b="1" dirty="0" err="1">
                  <a:solidFill>
                    <a:schemeClr val="bg1"/>
                  </a:solidFill>
                </a:rPr>
                <a:t>en</a:t>
              </a:r>
              <a:r>
                <a:rPr lang="en-US" altLang="en-US" sz="2000" b="1" dirty="0">
                  <a:solidFill>
                    <a:schemeClr val="bg1"/>
                  </a:solidFill>
                </a:rPr>
                <a:t> </a:t>
              </a:r>
              <a:r>
                <a:rPr lang="en-US" altLang="en-US" sz="2000" b="1" dirty="0" err="1">
                  <a:solidFill>
                    <a:schemeClr val="bg1"/>
                  </a:solidFill>
                </a:rPr>
                <a:t>œuvre</a:t>
              </a:r>
              <a:r>
                <a:rPr lang="en-US" altLang="en-US" sz="2000" b="1" dirty="0">
                  <a:solidFill>
                    <a:schemeClr val="bg1"/>
                  </a:solidFill>
                </a:rPr>
                <a:t> accrue des </a:t>
              </a:r>
              <a:r>
                <a:rPr lang="en-US" altLang="en-US" sz="2000" b="1" dirty="0" err="1">
                  <a:solidFill>
                    <a:schemeClr val="bg1"/>
                  </a:solidFill>
                </a:rPr>
                <a:t>lois</a:t>
              </a:r>
              <a:r>
                <a:rPr lang="en-US" altLang="en-US" sz="2000" b="1" dirty="0">
                  <a:solidFill>
                    <a:schemeClr val="bg1"/>
                  </a:solidFill>
                </a:rPr>
                <a:t> et </a:t>
              </a:r>
              <a:r>
                <a:rPr lang="en-US" altLang="en-US" sz="2000" b="1" dirty="0" err="1">
                  <a:solidFill>
                    <a:schemeClr val="bg1"/>
                  </a:solidFill>
                </a:rPr>
                <a:t>réglementations</a:t>
              </a:r>
              <a:r>
                <a:rPr lang="en-US" altLang="en-US" sz="2000" b="1" dirty="0">
                  <a:solidFill>
                    <a:schemeClr val="bg1"/>
                  </a:solidFill>
                </a:rPr>
                <a:t> </a:t>
              </a:r>
              <a:r>
                <a:rPr lang="en-US" altLang="en-US" sz="2000" b="1" dirty="0" err="1">
                  <a:solidFill>
                    <a:schemeClr val="bg1"/>
                  </a:solidFill>
                </a:rPr>
                <a:t>nationales</a:t>
              </a:r>
              <a:r>
                <a:rPr lang="en-US" altLang="en-US" sz="2000" b="1" dirty="0">
                  <a:solidFill>
                    <a:schemeClr val="bg1"/>
                  </a:solidFill>
                </a:rPr>
                <a:t> du travail par les </a:t>
              </a:r>
              <a:r>
                <a:rPr lang="en-US" altLang="en-US" sz="2000" b="1" dirty="0" err="1">
                  <a:solidFill>
                    <a:schemeClr val="bg1"/>
                  </a:solidFill>
                </a:rPr>
                <a:t>acteurs</a:t>
              </a:r>
              <a:r>
                <a:rPr lang="en-US" altLang="en-US" sz="2000" b="1" dirty="0">
                  <a:solidFill>
                    <a:schemeClr val="bg1"/>
                  </a:solidFill>
                </a:rPr>
                <a:t> du </a:t>
              </a:r>
              <a:r>
                <a:rPr lang="en-US" altLang="en-US" sz="2000" b="1" dirty="0" err="1">
                  <a:solidFill>
                    <a:schemeClr val="bg1"/>
                  </a:solidFill>
                </a:rPr>
                <a:t>secteur</a:t>
              </a:r>
              <a:r>
                <a:rPr lang="en-US" altLang="en-US" sz="2000" b="1" dirty="0">
                  <a:solidFill>
                    <a:schemeClr val="bg1"/>
                  </a:solidFill>
                </a:rPr>
                <a:t> </a:t>
              </a:r>
              <a:r>
                <a:rPr lang="en-US" altLang="en-US" sz="2000" b="1" dirty="0" err="1">
                  <a:solidFill>
                    <a:schemeClr val="bg1"/>
                  </a:solidFill>
                </a:rPr>
                <a:t>privé</a:t>
              </a:r>
              <a:r>
                <a:rPr lang="en-US" altLang="en-US" sz="2000" b="1" dirty="0">
                  <a:solidFill>
                    <a:schemeClr val="bg1"/>
                  </a:solidFill>
                </a:rPr>
                <a:t> </a:t>
              </a:r>
            </a:p>
          </p:txBody>
        </p:sp>
        <p:sp>
          <p:nvSpPr>
            <p:cNvPr id="1448966" name="Text Box 6" descr="Mise en œuvre accrue des lois et réglementations régionales du travail par les acteurs du secteur privé"/>
            <p:cNvSpPr txBox="1">
              <a:spLocks noChangeArrowheads="1"/>
            </p:cNvSpPr>
            <p:nvPr/>
          </p:nvSpPr>
          <p:spPr bwMode="auto">
            <a:xfrm>
              <a:off x="8107364" y="4042169"/>
              <a:ext cx="3208336" cy="132343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b="1" dirty="0">
                  <a:solidFill>
                    <a:schemeClr val="bg1"/>
                  </a:solidFill>
                </a:rPr>
                <a:t>Mise </a:t>
              </a:r>
              <a:r>
                <a:rPr lang="en-US" altLang="en-US" sz="2000" b="1" dirty="0" err="1">
                  <a:solidFill>
                    <a:schemeClr val="bg1"/>
                  </a:solidFill>
                </a:rPr>
                <a:t>en</a:t>
              </a:r>
              <a:r>
                <a:rPr lang="en-US" altLang="en-US" sz="2000" b="1" dirty="0">
                  <a:solidFill>
                    <a:schemeClr val="bg1"/>
                  </a:solidFill>
                </a:rPr>
                <a:t> </a:t>
              </a:r>
              <a:r>
                <a:rPr lang="en-US" altLang="en-US" sz="2000" b="1" dirty="0" err="1">
                  <a:solidFill>
                    <a:schemeClr val="bg1"/>
                  </a:solidFill>
                </a:rPr>
                <a:t>œuvre</a:t>
              </a:r>
              <a:r>
                <a:rPr lang="en-US" altLang="en-US" sz="2000" b="1" dirty="0">
                  <a:solidFill>
                    <a:schemeClr val="bg1"/>
                  </a:solidFill>
                </a:rPr>
                <a:t> accrue des </a:t>
              </a:r>
              <a:r>
                <a:rPr lang="en-US" altLang="en-US" sz="2000" b="1" dirty="0" err="1">
                  <a:solidFill>
                    <a:schemeClr val="bg1"/>
                  </a:solidFill>
                </a:rPr>
                <a:t>lois</a:t>
              </a:r>
              <a:r>
                <a:rPr lang="en-US" altLang="en-US" sz="2000" b="1" dirty="0">
                  <a:solidFill>
                    <a:schemeClr val="bg1"/>
                  </a:solidFill>
                </a:rPr>
                <a:t> et </a:t>
              </a:r>
              <a:r>
                <a:rPr lang="en-US" altLang="en-US" sz="2000" b="1" dirty="0" err="1">
                  <a:solidFill>
                    <a:schemeClr val="bg1"/>
                  </a:solidFill>
                </a:rPr>
                <a:t>réglementations</a:t>
              </a:r>
              <a:r>
                <a:rPr lang="en-US" altLang="en-US" sz="2000" b="1" dirty="0">
                  <a:solidFill>
                    <a:schemeClr val="bg1"/>
                  </a:solidFill>
                </a:rPr>
                <a:t> </a:t>
              </a:r>
              <a:r>
                <a:rPr lang="en-US" altLang="en-US" sz="2000" b="1" dirty="0" err="1">
                  <a:solidFill>
                    <a:schemeClr val="bg1"/>
                  </a:solidFill>
                </a:rPr>
                <a:t>régionales</a:t>
              </a:r>
              <a:r>
                <a:rPr lang="en-US" altLang="en-US" sz="2000" b="1" dirty="0">
                  <a:solidFill>
                    <a:schemeClr val="bg1"/>
                  </a:solidFill>
                </a:rPr>
                <a:t> du travail par les </a:t>
              </a:r>
              <a:r>
                <a:rPr lang="en-US" altLang="en-US" sz="2000" b="1" dirty="0" err="1">
                  <a:solidFill>
                    <a:schemeClr val="bg1"/>
                  </a:solidFill>
                </a:rPr>
                <a:t>acteurs</a:t>
              </a:r>
              <a:r>
                <a:rPr lang="en-US" altLang="en-US" sz="2000" b="1" dirty="0">
                  <a:solidFill>
                    <a:schemeClr val="bg1"/>
                  </a:solidFill>
                </a:rPr>
                <a:t> du </a:t>
              </a:r>
              <a:r>
                <a:rPr lang="en-US" altLang="en-US" sz="2000" b="1" dirty="0" err="1">
                  <a:solidFill>
                    <a:schemeClr val="bg1"/>
                  </a:solidFill>
                </a:rPr>
                <a:t>secteur</a:t>
              </a:r>
              <a:r>
                <a:rPr lang="en-US" altLang="en-US" sz="2000" b="1" dirty="0">
                  <a:solidFill>
                    <a:schemeClr val="bg1"/>
                  </a:solidFill>
                </a:rPr>
                <a:t> </a:t>
              </a:r>
              <a:r>
                <a:rPr lang="en-US" altLang="en-US" sz="2000" b="1" dirty="0" err="1">
                  <a:solidFill>
                    <a:schemeClr val="bg1"/>
                  </a:solidFill>
                </a:rPr>
                <a:t>privé</a:t>
              </a:r>
              <a:endParaRPr lang="en-US" altLang="en-US" sz="2000" b="1" dirty="0">
                <a:solidFill>
                  <a:schemeClr val="bg1"/>
                </a:solidFill>
              </a:endParaRPr>
            </a:p>
          </p:txBody>
        </p:sp>
        <p:cxnSp>
          <p:nvCxnSpPr>
            <p:cNvPr id="4" name="Connector: Elbow 3">
              <a:extLst>
                <a:ext uri="{FF2B5EF4-FFF2-40B4-BE49-F238E27FC236}">
                  <a16:creationId xmlns:a16="http://schemas.microsoft.com/office/drawing/2014/main" id="{5EAB71FC-D0DF-48A3-8523-834C9E79BF66}"/>
                </a:ext>
              </a:extLst>
            </p:cNvPr>
            <p:cNvCxnSpPr>
              <a:cxnSpLocks/>
              <a:stCxn id="1448965" idx="0"/>
              <a:endCxn id="1448963" idx="2"/>
            </p:cNvCxnSpPr>
            <p:nvPr/>
          </p:nvCxnSpPr>
          <p:spPr>
            <a:xfrm rot="5400000" flipH="1" flipV="1">
              <a:off x="3705508" y="1752267"/>
              <a:ext cx="825835" cy="3701110"/>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6" name="Connector: Elbow 5">
              <a:extLst>
                <a:ext uri="{FF2B5EF4-FFF2-40B4-BE49-F238E27FC236}">
                  <a16:creationId xmlns:a16="http://schemas.microsoft.com/office/drawing/2014/main" id="{90E81C79-D49B-412E-A1A8-54752E70A5A5}"/>
                </a:ext>
              </a:extLst>
            </p:cNvPr>
            <p:cNvCxnSpPr>
              <a:cxnSpLocks/>
              <a:stCxn id="1448966" idx="0"/>
              <a:endCxn id="1448963" idx="2"/>
            </p:cNvCxnSpPr>
            <p:nvPr/>
          </p:nvCxnSpPr>
          <p:spPr>
            <a:xfrm rot="16200000" flipV="1">
              <a:off x="7414124" y="1744761"/>
              <a:ext cx="852265" cy="374255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8" name="Connector: Elbow 7">
              <a:extLst>
                <a:ext uri="{FF2B5EF4-FFF2-40B4-BE49-F238E27FC236}">
                  <a16:creationId xmlns:a16="http://schemas.microsoft.com/office/drawing/2014/main" id="{AB330A0B-7791-4835-9E78-1998CD2848DA}"/>
                </a:ext>
              </a:extLst>
            </p:cNvPr>
            <p:cNvCxnSpPr>
              <a:cxnSpLocks/>
              <a:stCxn id="1448964" idx="0"/>
              <a:endCxn id="1448963" idx="2"/>
            </p:cNvCxnSpPr>
            <p:nvPr/>
          </p:nvCxnSpPr>
          <p:spPr>
            <a:xfrm rot="16200000" flipV="1">
              <a:off x="5566423" y="3592461"/>
              <a:ext cx="825836" cy="20721"/>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sp>
        <p:nvSpPr>
          <p:cNvPr id="15" name="Footer Placeholder 2">
            <a:extLst>
              <a:ext uri="{FF2B5EF4-FFF2-40B4-BE49-F238E27FC236}">
                <a16:creationId xmlns:a16="http://schemas.microsoft.com/office/drawing/2014/main" id="{857B85BE-BD4C-4C40-9D7A-00818530A915}"/>
              </a:ext>
              <a:ext uri="{C183D7F6-B498-43B3-948B-1728B52AA6E4}">
                <adec:decorative xmlns:adec="http://schemas.microsoft.com/office/drawing/2017/decorative" val="1"/>
              </a:ext>
            </a:extLst>
          </p:cNvPr>
          <p:cNvSpPr txBox="1">
            <a:spLocks/>
          </p:cNvSpPr>
          <p:nvPr/>
        </p:nvSpPr>
        <p:spPr>
          <a:xfrm>
            <a:off x="-34665" y="632352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83350365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descr="Pièges courants : Les lacunes causales"/>
          <p:cNvSpPr txBox="1">
            <a:spLocks noGrp="1" noChangeArrowheads="1"/>
          </p:cNvSpPr>
          <p:nvPr>
            <p:ph type="title" idx="4294967295"/>
          </p:nvPr>
        </p:nvSpPr>
        <p:spPr bwMode="auto">
          <a:xfrm>
            <a:off x="840259" y="364904"/>
            <a:ext cx="10083111"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Pièges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courants : Les lacunes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causales</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77827" name="Rectangle 2" descr="Évitez les grands &quot;écarts causaux&quot; d'un niveau à l'autre de la hiérarchie causale."/>
          <p:cNvSpPr>
            <a:spLocks noChangeArrowheads="1"/>
          </p:cNvSpPr>
          <p:nvPr/>
        </p:nvSpPr>
        <p:spPr>
          <a:xfrm>
            <a:off x="840259" y="1379417"/>
            <a:ext cx="10778446" cy="740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err="1">
                <a:ln>
                  <a:noFill/>
                </a:ln>
                <a:solidFill>
                  <a:schemeClr val="tx1"/>
                </a:solidFill>
                <a:effectLst/>
                <a:uLnTx/>
                <a:uFillTx/>
                <a:latin typeface="+mn-lt"/>
                <a:ea typeface="+mj-ea"/>
                <a:cs typeface="+mj-cs"/>
              </a:rPr>
              <a:t>Évitez</a:t>
            </a:r>
            <a:r>
              <a:rPr kumimoji="0" lang="en-US" sz="2800" b="0" i="0" u="none" strike="noStrike" kern="1200" cap="none" spc="0" normalizeH="0" baseline="0" noProof="0" dirty="0">
                <a:ln>
                  <a:noFill/>
                </a:ln>
                <a:solidFill>
                  <a:schemeClr val="tx1"/>
                </a:solidFill>
                <a:effectLst/>
                <a:uLnTx/>
                <a:uFillTx/>
                <a:latin typeface="+mn-lt"/>
                <a:ea typeface="+mj-ea"/>
                <a:cs typeface="+mj-cs"/>
              </a:rPr>
              <a:t> les grands "</a:t>
            </a:r>
            <a:r>
              <a:rPr kumimoji="0" lang="en-US" sz="2800" b="0" i="0" u="none" strike="noStrike" kern="1200" cap="none" spc="0" normalizeH="0" baseline="0" noProof="0" dirty="0" err="1">
                <a:ln>
                  <a:noFill/>
                </a:ln>
                <a:solidFill>
                  <a:schemeClr val="tx1"/>
                </a:solidFill>
                <a:effectLst/>
                <a:uLnTx/>
                <a:uFillTx/>
                <a:latin typeface="+mn-lt"/>
                <a:ea typeface="+mj-ea"/>
                <a:cs typeface="+mj-cs"/>
              </a:rPr>
              <a:t>écarts</a:t>
            </a:r>
            <a:r>
              <a:rPr kumimoji="0" lang="en-US" sz="2800" b="0" i="0" u="none" strike="noStrike" kern="1200" cap="none" spc="0" normalizeH="0" baseline="0" noProof="0" dirty="0">
                <a:ln>
                  <a:noFill/>
                </a:ln>
                <a:solidFill>
                  <a:schemeClr val="tx1"/>
                </a:solidFill>
                <a:effectLst/>
                <a:uLnTx/>
                <a:uFillTx/>
                <a:latin typeface="+mn-lt"/>
                <a:ea typeface="+mj-ea"/>
                <a:cs typeface="+mj-cs"/>
              </a:rPr>
              <a:t> </a:t>
            </a:r>
            <a:r>
              <a:rPr kumimoji="0" lang="en-US" sz="2800" b="0" i="0" u="none" strike="noStrike" kern="1200" cap="none" spc="0" normalizeH="0" baseline="0" noProof="0" dirty="0" err="1">
                <a:ln>
                  <a:noFill/>
                </a:ln>
                <a:solidFill>
                  <a:schemeClr val="tx1"/>
                </a:solidFill>
                <a:effectLst/>
                <a:uLnTx/>
                <a:uFillTx/>
                <a:latin typeface="+mn-lt"/>
                <a:ea typeface="+mj-ea"/>
                <a:cs typeface="+mj-cs"/>
              </a:rPr>
              <a:t>causaux</a:t>
            </a:r>
            <a:r>
              <a:rPr kumimoji="0" lang="en-US" sz="2800" b="0" i="0" u="none" strike="noStrike" kern="1200" cap="none" spc="0" normalizeH="0" baseline="0" noProof="0" dirty="0">
                <a:ln>
                  <a:noFill/>
                </a:ln>
                <a:solidFill>
                  <a:schemeClr val="tx1"/>
                </a:solidFill>
                <a:effectLst/>
                <a:uLnTx/>
                <a:uFillTx/>
                <a:latin typeface="+mn-lt"/>
                <a:ea typeface="+mj-ea"/>
                <a:cs typeface="+mj-cs"/>
              </a:rPr>
              <a:t>" d'un </a:t>
            </a:r>
            <a:r>
              <a:rPr kumimoji="0" lang="en-US" sz="2800" b="0" i="0" u="none" strike="noStrike" kern="1200" cap="none" spc="0" normalizeH="0" baseline="0" noProof="0" dirty="0" err="1">
                <a:ln>
                  <a:noFill/>
                </a:ln>
                <a:solidFill>
                  <a:schemeClr val="tx1"/>
                </a:solidFill>
                <a:effectLst/>
                <a:uLnTx/>
                <a:uFillTx/>
                <a:latin typeface="+mn-lt"/>
                <a:ea typeface="+mj-ea"/>
                <a:cs typeface="+mj-cs"/>
              </a:rPr>
              <a:t>niveau</a:t>
            </a:r>
            <a:r>
              <a:rPr kumimoji="0" lang="en-US" sz="2800" b="0" i="0" u="none" strike="noStrike" kern="1200" cap="none" spc="0" normalizeH="0" baseline="0" noProof="0" dirty="0">
                <a:ln>
                  <a:noFill/>
                </a:ln>
                <a:solidFill>
                  <a:schemeClr val="tx1"/>
                </a:solidFill>
                <a:effectLst/>
                <a:uLnTx/>
                <a:uFillTx/>
                <a:latin typeface="+mn-lt"/>
                <a:ea typeface="+mj-ea"/>
                <a:cs typeface="+mj-cs"/>
              </a:rPr>
              <a:t> à </a:t>
            </a:r>
            <a:r>
              <a:rPr kumimoji="0" lang="en-US" sz="2800" b="0" i="0" u="none" strike="noStrike" kern="1200" cap="none" spc="0" normalizeH="0" baseline="0" noProof="0" dirty="0" err="1">
                <a:ln>
                  <a:noFill/>
                </a:ln>
                <a:solidFill>
                  <a:schemeClr val="tx1"/>
                </a:solidFill>
                <a:effectLst/>
                <a:uLnTx/>
                <a:uFillTx/>
                <a:latin typeface="+mn-lt"/>
                <a:ea typeface="+mj-ea"/>
                <a:cs typeface="+mj-cs"/>
              </a:rPr>
              <a:t>l'autre</a:t>
            </a:r>
            <a:r>
              <a:rPr kumimoji="0" lang="en-US" sz="2800" b="0" i="0" u="none" strike="noStrike" kern="1200" cap="none" spc="0" normalizeH="0" baseline="0" noProof="0" dirty="0">
                <a:ln>
                  <a:noFill/>
                </a:ln>
                <a:solidFill>
                  <a:schemeClr val="tx1"/>
                </a:solidFill>
                <a:effectLst/>
                <a:uLnTx/>
                <a:uFillTx/>
                <a:latin typeface="+mn-lt"/>
                <a:ea typeface="+mj-ea"/>
                <a:cs typeface="+mj-cs"/>
              </a:rPr>
              <a:t> de la </a:t>
            </a:r>
            <a:r>
              <a:rPr kumimoji="0" lang="en-US" sz="2800" b="0" i="0" u="none" strike="noStrike" kern="1200" cap="none" spc="0" normalizeH="0" baseline="0" noProof="0" dirty="0" err="1">
                <a:ln>
                  <a:noFill/>
                </a:ln>
                <a:solidFill>
                  <a:schemeClr val="tx1"/>
                </a:solidFill>
                <a:effectLst/>
                <a:uLnTx/>
                <a:uFillTx/>
                <a:latin typeface="+mn-lt"/>
                <a:ea typeface="+mj-ea"/>
                <a:cs typeface="+mj-cs"/>
              </a:rPr>
              <a:t>hiérarchie</a:t>
            </a:r>
            <a:r>
              <a:rPr kumimoji="0" lang="en-US" sz="2800" b="0" i="0" u="none" strike="noStrike" kern="1200" cap="none" spc="0" normalizeH="0" baseline="0" noProof="0" dirty="0">
                <a:ln>
                  <a:noFill/>
                </a:ln>
                <a:solidFill>
                  <a:schemeClr val="tx1"/>
                </a:solidFill>
                <a:effectLst/>
                <a:uLnTx/>
                <a:uFillTx/>
                <a:latin typeface="+mn-lt"/>
                <a:ea typeface="+mj-ea"/>
                <a:cs typeface="+mj-cs"/>
              </a:rPr>
              <a:t> </a:t>
            </a:r>
            <a:r>
              <a:rPr kumimoji="0" lang="en-US" sz="2800" b="0" i="0" u="none" strike="noStrike" kern="1200" cap="none" spc="0" normalizeH="0" baseline="0" noProof="0" dirty="0" err="1">
                <a:ln>
                  <a:noFill/>
                </a:ln>
                <a:solidFill>
                  <a:schemeClr val="tx1"/>
                </a:solidFill>
                <a:effectLst/>
                <a:uLnTx/>
                <a:uFillTx/>
                <a:latin typeface="+mn-lt"/>
                <a:ea typeface="+mj-ea"/>
                <a:cs typeface="+mj-cs"/>
              </a:rPr>
              <a:t>causale</a:t>
            </a:r>
            <a:r>
              <a:rPr kumimoji="0" lang="en-US" sz="2800" b="0" i="0" u="none" strike="noStrike" kern="1200" cap="none" spc="0" normalizeH="0" baseline="0" noProof="0" dirty="0">
                <a:ln>
                  <a:noFill/>
                </a:ln>
                <a:solidFill>
                  <a:schemeClr val="tx1"/>
                </a:solidFill>
                <a:effectLst/>
                <a:uLnTx/>
                <a:uFillTx/>
                <a:latin typeface="+mn-lt"/>
                <a:ea typeface="+mj-ea"/>
                <a:cs typeface="+mj-cs"/>
              </a:rPr>
              <a:t>.</a:t>
            </a:r>
          </a:p>
        </p:txBody>
      </p:sp>
      <p:grpSp>
        <p:nvGrpSpPr>
          <p:cNvPr id="2" name="Group 1" descr="Voici deux exemples de lacunes causales">
            <a:extLst>
              <a:ext uri="{FF2B5EF4-FFF2-40B4-BE49-F238E27FC236}">
                <a16:creationId xmlns:a16="http://schemas.microsoft.com/office/drawing/2014/main" id="{E4A3091D-FD27-65FF-BE8A-C7EB322F48C7}"/>
              </a:ext>
            </a:extLst>
          </p:cNvPr>
          <p:cNvGrpSpPr/>
          <p:nvPr/>
        </p:nvGrpSpPr>
        <p:grpSpPr>
          <a:xfrm>
            <a:off x="2098232" y="2582036"/>
            <a:ext cx="8825138" cy="3444149"/>
            <a:chOff x="2098232" y="2620668"/>
            <a:chExt cx="8825138" cy="3444149"/>
          </a:xfrm>
        </p:grpSpPr>
        <p:sp>
          <p:nvSpPr>
            <p:cNvPr id="8" name="Text Box 4" descr="Amélioration des lois régissant les droits du travail&#10;">
              <a:extLst>
                <a:ext uri="{FF2B5EF4-FFF2-40B4-BE49-F238E27FC236}">
                  <a16:creationId xmlns:a16="http://schemas.microsoft.com/office/drawing/2014/main" id="{C7AD1CCA-16E9-49C8-8D51-94ED26FB98E3}"/>
                </a:ext>
              </a:extLst>
            </p:cNvPr>
            <p:cNvSpPr txBox="1">
              <a:spLocks noChangeArrowheads="1"/>
            </p:cNvSpPr>
            <p:nvPr/>
          </p:nvSpPr>
          <p:spPr bwMode="auto">
            <a:xfrm>
              <a:off x="2098232" y="4604939"/>
              <a:ext cx="2792506" cy="923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err="1">
                  <a:solidFill>
                    <a:srgbClr val="FFFFFF"/>
                  </a:solidFill>
                  <a:latin typeface="+mn-lt"/>
                  <a:cs typeface="Arial" panose="020B0604020202020204" pitchFamily="34" charset="0"/>
                </a:rPr>
                <a:t>Amélioration</a:t>
              </a:r>
              <a:r>
                <a:rPr lang="en-US" altLang="en-US" dirty="0">
                  <a:solidFill>
                    <a:srgbClr val="FFFFFF"/>
                  </a:solidFill>
                  <a:latin typeface="+mn-lt"/>
                  <a:cs typeface="Arial" panose="020B0604020202020204" pitchFamily="34" charset="0"/>
                </a:rPr>
                <a:t> des </a:t>
              </a:r>
              <a:r>
                <a:rPr lang="en-US" altLang="en-US" dirty="0" err="1">
                  <a:solidFill>
                    <a:srgbClr val="FFFFFF"/>
                  </a:solidFill>
                  <a:latin typeface="+mn-lt"/>
                  <a:cs typeface="Arial" panose="020B0604020202020204" pitchFamily="34" charset="0"/>
                </a:rPr>
                <a:t>lois</a:t>
              </a:r>
              <a:r>
                <a:rPr lang="en-US" altLang="en-US" dirty="0">
                  <a:solidFill>
                    <a:srgbClr val="FFFFFF"/>
                  </a:solidFill>
                  <a:latin typeface="+mn-lt"/>
                  <a:cs typeface="Arial" panose="020B0604020202020204" pitchFamily="34" charset="0"/>
                </a:rPr>
                <a:t> </a:t>
              </a:r>
              <a:r>
                <a:rPr lang="en-US" altLang="en-US" dirty="0" err="1">
                  <a:solidFill>
                    <a:srgbClr val="FFFFFF"/>
                  </a:solidFill>
                  <a:latin typeface="+mn-lt"/>
                  <a:cs typeface="Arial" panose="020B0604020202020204" pitchFamily="34" charset="0"/>
                </a:rPr>
                <a:t>régissant</a:t>
              </a:r>
              <a:r>
                <a:rPr lang="en-US" altLang="en-US" dirty="0">
                  <a:solidFill>
                    <a:srgbClr val="FFFFFF"/>
                  </a:solidFill>
                  <a:latin typeface="+mn-lt"/>
                  <a:cs typeface="Arial" panose="020B0604020202020204" pitchFamily="34" charset="0"/>
                </a:rPr>
                <a:t> les droits du travail</a:t>
              </a:r>
            </a:p>
          </p:txBody>
        </p:sp>
        <p:sp>
          <p:nvSpPr>
            <p:cNvPr id="9" name="Text Box 5" descr="Réduction du travail des enfants dans le secteur du sucre&#10;">
              <a:extLst>
                <a:ext uri="{FF2B5EF4-FFF2-40B4-BE49-F238E27FC236}">
                  <a16:creationId xmlns:a16="http://schemas.microsoft.com/office/drawing/2014/main" id="{B637DCB6-E579-4C67-949E-318F57D8C415}"/>
                </a:ext>
              </a:extLst>
            </p:cNvPr>
            <p:cNvSpPr txBox="1">
              <a:spLocks noChangeArrowheads="1"/>
            </p:cNvSpPr>
            <p:nvPr/>
          </p:nvSpPr>
          <p:spPr bwMode="auto">
            <a:xfrm>
              <a:off x="6961682" y="2641128"/>
              <a:ext cx="2290267" cy="923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buNone/>
              </a:pPr>
              <a:r>
                <a:rPr lang="en-US" altLang="en-US" dirty="0" err="1">
                  <a:solidFill>
                    <a:schemeClr val="bg1"/>
                  </a:solidFill>
                  <a:latin typeface="+mn-lt"/>
                </a:rPr>
                <a:t>Réduction</a:t>
              </a:r>
              <a:r>
                <a:rPr lang="en-US" altLang="en-US" dirty="0">
                  <a:solidFill>
                    <a:schemeClr val="bg1"/>
                  </a:solidFill>
                  <a:latin typeface="+mn-lt"/>
                </a:rPr>
                <a:t> du travail des enfants dans le </a:t>
              </a:r>
              <a:r>
                <a:rPr lang="en-US" altLang="en-US" dirty="0" err="1">
                  <a:solidFill>
                    <a:schemeClr val="bg1"/>
                  </a:solidFill>
                  <a:latin typeface="+mn-lt"/>
                </a:rPr>
                <a:t>secteur</a:t>
              </a:r>
              <a:r>
                <a:rPr lang="en-US" altLang="en-US" dirty="0">
                  <a:solidFill>
                    <a:schemeClr val="bg1"/>
                  </a:solidFill>
                  <a:latin typeface="+mn-lt"/>
                </a:rPr>
                <a:t> du sucre</a:t>
              </a:r>
            </a:p>
          </p:txBody>
        </p:sp>
        <p:sp>
          <p:nvSpPr>
            <p:cNvPr id="10" name="Text Box 7" descr="Amélioration de l'accès aux bourses pour les frais de scolarité et les fournitures scolaires chez les jeunes à risque.">
              <a:extLst>
                <a:ext uri="{FF2B5EF4-FFF2-40B4-BE49-F238E27FC236}">
                  <a16:creationId xmlns:a16="http://schemas.microsoft.com/office/drawing/2014/main" id="{74B9A934-D2A5-4C2F-9091-FB3457C34F19}"/>
                </a:ext>
              </a:extLst>
            </p:cNvPr>
            <p:cNvSpPr txBox="1">
              <a:spLocks noChangeArrowheads="1"/>
            </p:cNvSpPr>
            <p:nvPr/>
          </p:nvSpPr>
          <p:spPr bwMode="auto">
            <a:xfrm>
              <a:off x="6634392" y="4587489"/>
              <a:ext cx="2944850" cy="14773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FontTx/>
                <a:buNone/>
              </a:pPr>
              <a:r>
                <a:rPr lang="en-US" altLang="en-US" dirty="0" err="1">
                  <a:solidFill>
                    <a:schemeClr val="bg1"/>
                  </a:solidFill>
                  <a:latin typeface="+mn-lt"/>
                </a:rPr>
                <a:t>Amélioration</a:t>
              </a:r>
              <a:r>
                <a:rPr lang="en-US" altLang="en-US" dirty="0">
                  <a:solidFill>
                    <a:schemeClr val="bg1"/>
                  </a:solidFill>
                  <a:latin typeface="+mn-lt"/>
                </a:rPr>
                <a:t> de </a:t>
              </a:r>
              <a:r>
                <a:rPr lang="en-US" altLang="en-US" dirty="0" err="1">
                  <a:solidFill>
                    <a:schemeClr val="bg1"/>
                  </a:solidFill>
                  <a:latin typeface="+mn-lt"/>
                </a:rPr>
                <a:t>l'accès</a:t>
              </a:r>
              <a:r>
                <a:rPr lang="en-US" altLang="en-US" dirty="0">
                  <a:solidFill>
                    <a:schemeClr val="bg1"/>
                  </a:solidFill>
                  <a:latin typeface="+mn-lt"/>
                </a:rPr>
                <a:t> aux bourses pour les frais de </a:t>
              </a:r>
              <a:r>
                <a:rPr lang="en-US" altLang="en-US" dirty="0" err="1">
                  <a:solidFill>
                    <a:schemeClr val="bg1"/>
                  </a:solidFill>
                  <a:latin typeface="+mn-lt"/>
                </a:rPr>
                <a:t>scolarité</a:t>
              </a:r>
              <a:r>
                <a:rPr lang="en-US" altLang="en-US" dirty="0">
                  <a:solidFill>
                    <a:schemeClr val="bg1"/>
                  </a:solidFill>
                  <a:latin typeface="+mn-lt"/>
                </a:rPr>
                <a:t> et les </a:t>
              </a:r>
              <a:r>
                <a:rPr lang="en-US" altLang="en-US" dirty="0" err="1">
                  <a:solidFill>
                    <a:schemeClr val="bg1"/>
                  </a:solidFill>
                  <a:latin typeface="+mn-lt"/>
                </a:rPr>
                <a:t>fournitures</a:t>
              </a:r>
              <a:r>
                <a:rPr lang="en-US" altLang="en-US" dirty="0">
                  <a:solidFill>
                    <a:schemeClr val="bg1"/>
                  </a:solidFill>
                  <a:latin typeface="+mn-lt"/>
                </a:rPr>
                <a:t> </a:t>
              </a:r>
              <a:r>
                <a:rPr lang="en-US" altLang="en-US" dirty="0" err="1">
                  <a:solidFill>
                    <a:schemeClr val="bg1"/>
                  </a:solidFill>
                  <a:latin typeface="+mn-lt"/>
                </a:rPr>
                <a:t>scolaires</a:t>
              </a:r>
              <a:r>
                <a:rPr lang="en-US" altLang="en-US" dirty="0">
                  <a:solidFill>
                    <a:schemeClr val="bg1"/>
                  </a:solidFill>
                  <a:latin typeface="+mn-lt"/>
                </a:rPr>
                <a:t> chez les </a:t>
              </a:r>
              <a:r>
                <a:rPr lang="en-US" altLang="en-US" dirty="0" err="1">
                  <a:solidFill>
                    <a:schemeClr val="bg1"/>
                  </a:solidFill>
                  <a:latin typeface="+mn-lt"/>
                </a:rPr>
                <a:t>jeunes</a:t>
              </a:r>
              <a:r>
                <a:rPr lang="en-US" altLang="en-US" dirty="0">
                  <a:solidFill>
                    <a:schemeClr val="bg1"/>
                  </a:solidFill>
                  <a:latin typeface="+mn-lt"/>
                </a:rPr>
                <a:t> </a:t>
              </a:r>
              <a:r>
                <a:rPr lang="en-US" altLang="en-US" dirty="0" err="1">
                  <a:solidFill>
                    <a:schemeClr val="bg1"/>
                  </a:solidFill>
                  <a:latin typeface="+mn-lt"/>
                </a:rPr>
                <a:t>à</a:t>
              </a:r>
              <a:r>
                <a:rPr lang="en-US" altLang="en-US" dirty="0">
                  <a:solidFill>
                    <a:schemeClr val="bg1"/>
                  </a:solidFill>
                  <a:latin typeface="+mn-lt"/>
                </a:rPr>
                <a:t> </a:t>
              </a:r>
              <a:r>
                <a:rPr lang="en-US" altLang="en-US" dirty="0" err="1">
                  <a:solidFill>
                    <a:schemeClr val="bg1"/>
                  </a:solidFill>
                  <a:latin typeface="+mn-lt"/>
                </a:rPr>
                <a:t>risque</a:t>
              </a:r>
              <a:r>
                <a:rPr lang="en-US" altLang="en-US" dirty="0">
                  <a:solidFill>
                    <a:schemeClr val="bg1"/>
                  </a:solidFill>
                  <a:latin typeface="+mn-lt"/>
                </a:rPr>
                <a:t>.</a:t>
              </a:r>
            </a:p>
          </p:txBody>
        </p:sp>
        <p:cxnSp>
          <p:nvCxnSpPr>
            <p:cNvPr id="11" name="AutoShape 22">
              <a:extLst>
                <a:ext uri="{FF2B5EF4-FFF2-40B4-BE49-F238E27FC236}">
                  <a16:creationId xmlns:a16="http://schemas.microsoft.com/office/drawing/2014/main" id="{B0F6F054-0C0E-447B-B0DB-3C27B6630465}"/>
                </a:ext>
              </a:extLst>
            </p:cNvPr>
            <p:cNvCxnSpPr>
              <a:cxnSpLocks noChangeShapeType="1"/>
              <a:stCxn id="10" idx="0"/>
              <a:endCxn id="9" idx="2"/>
            </p:cNvCxnSpPr>
            <p:nvPr/>
          </p:nvCxnSpPr>
          <p:spPr bwMode="auto">
            <a:xfrm rot="16200000" flipV="1">
              <a:off x="7595302" y="4075973"/>
              <a:ext cx="1023031" cy="1"/>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 name="Text Box 7" descr="La fréquentation scolaire des jeunes à risque ???&#10;">
              <a:extLst>
                <a:ext uri="{FF2B5EF4-FFF2-40B4-BE49-F238E27FC236}">
                  <a16:creationId xmlns:a16="http://schemas.microsoft.com/office/drawing/2014/main" id="{370F62A3-018B-4B25-A4D1-70850B8B1C44}"/>
                </a:ext>
              </a:extLst>
            </p:cNvPr>
            <p:cNvSpPr txBox="1">
              <a:spLocks noChangeArrowheads="1"/>
            </p:cNvSpPr>
            <p:nvPr/>
          </p:nvSpPr>
          <p:spPr bwMode="auto">
            <a:xfrm>
              <a:off x="8387861" y="3673253"/>
              <a:ext cx="2535509" cy="646331"/>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i="1" dirty="0">
                  <a:solidFill>
                    <a:schemeClr val="accent2">
                      <a:lumMod val="75000"/>
                    </a:schemeClr>
                  </a:solidFill>
                  <a:latin typeface="+mn-lt"/>
                </a:rPr>
                <a:t>La </a:t>
              </a:r>
              <a:r>
                <a:rPr lang="en-US" i="1" dirty="0" err="1">
                  <a:solidFill>
                    <a:schemeClr val="accent2">
                      <a:lumMod val="75000"/>
                    </a:schemeClr>
                  </a:solidFill>
                  <a:latin typeface="+mn-lt"/>
                </a:rPr>
                <a:t>fréquentation</a:t>
              </a:r>
              <a:r>
                <a:rPr lang="en-US" i="1" dirty="0">
                  <a:solidFill>
                    <a:schemeClr val="accent2">
                      <a:lumMod val="75000"/>
                    </a:schemeClr>
                  </a:solidFill>
                  <a:latin typeface="+mn-lt"/>
                </a:rPr>
                <a:t> </a:t>
              </a:r>
              <a:r>
                <a:rPr lang="en-US" i="1" dirty="0" err="1">
                  <a:solidFill>
                    <a:schemeClr val="accent2">
                      <a:lumMod val="75000"/>
                    </a:schemeClr>
                  </a:solidFill>
                  <a:latin typeface="+mn-lt"/>
                </a:rPr>
                <a:t>scolaire</a:t>
              </a:r>
              <a:r>
                <a:rPr lang="en-US" i="1" dirty="0">
                  <a:solidFill>
                    <a:schemeClr val="accent2">
                      <a:lumMod val="75000"/>
                    </a:schemeClr>
                  </a:solidFill>
                  <a:latin typeface="+mn-lt"/>
                </a:rPr>
                <a:t> des </a:t>
              </a:r>
              <a:r>
                <a:rPr lang="en-US" i="1" dirty="0" err="1">
                  <a:solidFill>
                    <a:schemeClr val="accent2">
                      <a:lumMod val="75000"/>
                    </a:schemeClr>
                  </a:solidFill>
                  <a:latin typeface="+mn-lt"/>
                </a:rPr>
                <a:t>jeunes</a:t>
              </a:r>
              <a:r>
                <a:rPr lang="en-US" i="1" dirty="0">
                  <a:solidFill>
                    <a:schemeClr val="accent2">
                      <a:lumMod val="75000"/>
                    </a:schemeClr>
                  </a:solidFill>
                  <a:latin typeface="+mn-lt"/>
                </a:rPr>
                <a:t> </a:t>
              </a:r>
              <a:r>
                <a:rPr lang="en-US" i="1" dirty="0" err="1">
                  <a:solidFill>
                    <a:schemeClr val="accent2">
                      <a:lumMod val="75000"/>
                    </a:schemeClr>
                  </a:solidFill>
                  <a:latin typeface="+mn-lt"/>
                </a:rPr>
                <a:t>à</a:t>
              </a:r>
              <a:r>
                <a:rPr lang="en-US" i="1" dirty="0">
                  <a:solidFill>
                    <a:schemeClr val="accent2">
                      <a:lumMod val="75000"/>
                    </a:schemeClr>
                  </a:solidFill>
                  <a:latin typeface="+mn-lt"/>
                </a:rPr>
                <a:t> </a:t>
              </a:r>
              <a:r>
                <a:rPr lang="en-US" i="1" dirty="0" err="1">
                  <a:solidFill>
                    <a:schemeClr val="accent2">
                      <a:lumMod val="75000"/>
                    </a:schemeClr>
                  </a:solidFill>
                  <a:latin typeface="+mn-lt"/>
                </a:rPr>
                <a:t>risque</a:t>
              </a:r>
              <a:r>
                <a:rPr lang="en-US" i="1" dirty="0">
                  <a:solidFill>
                    <a:schemeClr val="accent2">
                      <a:lumMod val="75000"/>
                    </a:schemeClr>
                  </a:solidFill>
                  <a:latin typeface="+mn-lt"/>
                </a:rPr>
                <a:t> ???</a:t>
              </a:r>
            </a:p>
          </p:txBody>
        </p:sp>
        <p:sp>
          <p:nvSpPr>
            <p:cNvPr id="13" name="Text Box 4" descr="Réduction des infractions au travail au niveau national &#10;">
              <a:extLst>
                <a:ext uri="{FF2B5EF4-FFF2-40B4-BE49-F238E27FC236}">
                  <a16:creationId xmlns:a16="http://schemas.microsoft.com/office/drawing/2014/main" id="{429299C7-66D6-4744-BC1B-B5956AEB8A1F}"/>
                </a:ext>
              </a:extLst>
            </p:cNvPr>
            <p:cNvSpPr txBox="1">
              <a:spLocks noChangeArrowheads="1"/>
            </p:cNvSpPr>
            <p:nvPr/>
          </p:nvSpPr>
          <p:spPr bwMode="auto">
            <a:xfrm>
              <a:off x="2360646" y="2620668"/>
              <a:ext cx="2265955" cy="92333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err="1">
                  <a:solidFill>
                    <a:srgbClr val="FFFFFF"/>
                  </a:solidFill>
                  <a:latin typeface="+mn-lt"/>
                  <a:cs typeface="Arial" panose="020B0604020202020204" pitchFamily="34" charset="0"/>
                </a:rPr>
                <a:t>Réduction</a:t>
              </a:r>
              <a:r>
                <a:rPr lang="en-US" altLang="en-US" dirty="0">
                  <a:solidFill>
                    <a:srgbClr val="FFFFFF"/>
                  </a:solidFill>
                  <a:latin typeface="+mn-lt"/>
                  <a:cs typeface="Arial" panose="020B0604020202020204" pitchFamily="34" charset="0"/>
                </a:rPr>
                <a:t> des infractions au travail au </a:t>
              </a:r>
              <a:r>
                <a:rPr lang="en-US" altLang="en-US" dirty="0" err="1">
                  <a:solidFill>
                    <a:srgbClr val="FFFFFF"/>
                  </a:solidFill>
                  <a:latin typeface="+mn-lt"/>
                  <a:cs typeface="Arial" panose="020B0604020202020204" pitchFamily="34" charset="0"/>
                </a:rPr>
                <a:t>niveau</a:t>
              </a:r>
              <a:r>
                <a:rPr lang="en-US" altLang="en-US" dirty="0">
                  <a:solidFill>
                    <a:srgbClr val="FFFFFF"/>
                  </a:solidFill>
                  <a:latin typeface="+mn-lt"/>
                  <a:cs typeface="Arial" panose="020B0604020202020204" pitchFamily="34" charset="0"/>
                </a:rPr>
                <a:t> national </a:t>
              </a:r>
            </a:p>
          </p:txBody>
        </p:sp>
        <p:cxnSp>
          <p:nvCxnSpPr>
            <p:cNvPr id="14" name="AutoShape 22">
              <a:extLst>
                <a:ext uri="{FF2B5EF4-FFF2-40B4-BE49-F238E27FC236}">
                  <a16:creationId xmlns:a16="http://schemas.microsoft.com/office/drawing/2014/main" id="{61D5D189-9DF7-4515-9474-59B76161F9D7}"/>
                </a:ext>
              </a:extLst>
            </p:cNvPr>
            <p:cNvCxnSpPr>
              <a:cxnSpLocks noChangeShapeType="1"/>
              <a:stCxn id="8" idx="0"/>
              <a:endCxn id="13" idx="2"/>
            </p:cNvCxnSpPr>
            <p:nvPr/>
          </p:nvCxnSpPr>
          <p:spPr bwMode="auto">
            <a:xfrm rot="16200000" flipV="1">
              <a:off x="2963585" y="4074038"/>
              <a:ext cx="1060941" cy="861"/>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5" name="Text Box 7" descr="Est-ce qu'elle est appliquée ?&#10;">
              <a:extLst>
                <a:ext uri="{FF2B5EF4-FFF2-40B4-BE49-F238E27FC236}">
                  <a16:creationId xmlns:a16="http://schemas.microsoft.com/office/drawing/2014/main" id="{DE0486FB-D4D9-4C26-A8A3-3CD98F3BB4D0}"/>
                </a:ext>
              </a:extLst>
            </p:cNvPr>
            <p:cNvSpPr txBox="1">
              <a:spLocks noChangeArrowheads="1"/>
            </p:cNvSpPr>
            <p:nvPr/>
          </p:nvSpPr>
          <p:spPr bwMode="auto">
            <a:xfrm>
              <a:off x="3652986" y="3628024"/>
              <a:ext cx="1878558" cy="646331"/>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solidFill>
                    <a:srgbClr val="B00C2F"/>
                  </a:solidFill>
                  <a:latin typeface="+mn-lt"/>
                </a:rPr>
                <a:t>Est-</a:t>
              </a:r>
              <a:r>
                <a:rPr lang="en-US" i="1" dirty="0" err="1">
                  <a:solidFill>
                    <a:srgbClr val="B00C2F"/>
                  </a:solidFill>
                  <a:latin typeface="+mn-lt"/>
                </a:rPr>
                <a:t>ce</a:t>
              </a:r>
              <a:r>
                <a:rPr lang="en-US" i="1" dirty="0">
                  <a:solidFill>
                    <a:srgbClr val="B00C2F"/>
                  </a:solidFill>
                  <a:latin typeface="+mn-lt"/>
                </a:rPr>
                <a:t> </a:t>
              </a:r>
              <a:r>
                <a:rPr lang="en-US" i="1" dirty="0" err="1">
                  <a:solidFill>
                    <a:srgbClr val="B00C2F"/>
                  </a:solidFill>
                  <a:latin typeface="+mn-lt"/>
                </a:rPr>
                <a:t>qu'elle</a:t>
              </a:r>
              <a:r>
                <a:rPr lang="en-US" i="1" dirty="0">
                  <a:solidFill>
                    <a:srgbClr val="B00C2F"/>
                  </a:solidFill>
                  <a:latin typeface="+mn-lt"/>
                </a:rPr>
                <a:t> </a:t>
              </a:r>
              <a:r>
                <a:rPr lang="en-US" i="1" dirty="0" err="1">
                  <a:solidFill>
                    <a:srgbClr val="B00C2F"/>
                  </a:solidFill>
                  <a:latin typeface="+mn-lt"/>
                </a:rPr>
                <a:t>est</a:t>
              </a:r>
              <a:r>
                <a:rPr lang="en-US" i="1" dirty="0">
                  <a:solidFill>
                    <a:srgbClr val="B00C2F"/>
                  </a:solidFill>
                  <a:latin typeface="+mn-lt"/>
                </a:rPr>
                <a:t> </a:t>
              </a:r>
              <a:r>
                <a:rPr lang="en-US" i="1" dirty="0" err="1">
                  <a:solidFill>
                    <a:srgbClr val="B00C2F"/>
                  </a:solidFill>
                  <a:latin typeface="+mn-lt"/>
                </a:rPr>
                <a:t>appliquée</a:t>
              </a:r>
              <a:r>
                <a:rPr lang="en-US" i="1" dirty="0">
                  <a:solidFill>
                    <a:srgbClr val="B00C2F"/>
                  </a:solidFill>
                  <a:latin typeface="+mn-lt"/>
                </a:rPr>
                <a:t> ?</a:t>
              </a:r>
            </a:p>
          </p:txBody>
        </p:sp>
      </p:grpSp>
      <p:sp>
        <p:nvSpPr>
          <p:cNvPr id="7" name="Footer Placeholder 2">
            <a:extLst>
              <a:ext uri="{FF2B5EF4-FFF2-40B4-BE49-F238E27FC236}">
                <a16:creationId xmlns:a16="http://schemas.microsoft.com/office/drawing/2014/main" id="{6692FEF6-5FBA-423F-ABBD-A4EB7D466CC4}"/>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7559969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se 4: Causal Gap"/>
          <p:cNvSpPr txBox="1">
            <a:spLocks noGrp="1" noChangeArrowheads="1"/>
          </p:cNvSpPr>
          <p:nvPr>
            <p:ph type="title" idx="4294967295"/>
          </p:nvPr>
        </p:nvSpPr>
        <p:spPr bwMode="auto">
          <a:xfrm>
            <a:off x="822959" y="426075"/>
            <a:ext cx="8076235"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4: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Causal Gap</a:t>
            </a:r>
          </a:p>
        </p:txBody>
      </p:sp>
      <p:sp>
        <p:nvSpPr>
          <p:cNvPr id="65548" name="Rectangle 2" descr="What’s the “causal gap” in this causal linkage?"/>
          <p:cNvSpPr txBox="1">
            <a:spLocks noChangeArrowheads="1"/>
          </p:cNvSpPr>
          <p:nvPr/>
        </p:nvSpPr>
        <p:spPr bwMode="auto">
          <a:xfrm>
            <a:off x="822960" y="1156443"/>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a:ln w="12700">
                  <a:solidFill>
                    <a:schemeClr val="tx2"/>
                  </a:solidFill>
                </a:ln>
                <a:latin typeface="+mn-lt"/>
                <a:ea typeface="+mj-ea"/>
                <a:cs typeface="+mj-cs"/>
              </a:rPr>
              <a:t>What’s the “causal gap” in this causal linkage?</a:t>
            </a:r>
          </a:p>
        </p:txBody>
      </p:sp>
      <p:grpSp>
        <p:nvGrpSpPr>
          <p:cNvPr id="2" name="Group 1" descr="C'est l'exemple de l'écart de causalité">
            <a:extLst>
              <a:ext uri="{FF2B5EF4-FFF2-40B4-BE49-F238E27FC236}">
                <a16:creationId xmlns:a16="http://schemas.microsoft.com/office/drawing/2014/main" id="{46136D7D-7916-29DD-7BE2-92BD75D490E5}"/>
              </a:ext>
            </a:extLst>
          </p:cNvPr>
          <p:cNvGrpSpPr/>
          <p:nvPr/>
        </p:nvGrpSpPr>
        <p:grpSpPr>
          <a:xfrm>
            <a:off x="3833968" y="2364794"/>
            <a:ext cx="4879541" cy="3243149"/>
            <a:chOff x="3833968" y="2364794"/>
            <a:chExt cx="4879541" cy="3243149"/>
          </a:xfrm>
        </p:grpSpPr>
        <p:sp>
          <p:nvSpPr>
            <p:cNvPr id="54277" name="Text Box 5" descr="Increased knowledge and skills of child labor inspectors"/>
            <p:cNvSpPr txBox="1">
              <a:spLocks noChangeArrowheads="1"/>
            </p:cNvSpPr>
            <p:nvPr/>
          </p:nvSpPr>
          <p:spPr bwMode="auto">
            <a:xfrm>
              <a:off x="4583833" y="4407614"/>
              <a:ext cx="3379787"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Increased knowledge and skills of child labor inspectors</a:t>
              </a:r>
            </a:p>
          </p:txBody>
        </p:sp>
        <p:cxnSp>
          <p:nvCxnSpPr>
            <p:cNvPr id="6" name="Straight Arrow Connector 5"/>
            <p:cNvCxnSpPr>
              <a:stCxn id="54277" idx="0"/>
              <a:endCxn id="54275" idx="2"/>
            </p:cNvCxnSpPr>
            <p:nvPr/>
          </p:nvCxnSpPr>
          <p:spPr>
            <a:xfrm flipV="1">
              <a:off x="6273727" y="3272735"/>
              <a:ext cx="12" cy="1134879"/>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5" name="Text Box 3" descr="Reduced Worst Forms of Child Labor &#10;in the Brick Industry"/>
            <p:cNvSpPr txBox="1">
              <a:spLocks noChangeArrowheads="1"/>
            </p:cNvSpPr>
            <p:nvPr/>
          </p:nvSpPr>
          <p:spPr bwMode="auto">
            <a:xfrm>
              <a:off x="3833968" y="2364794"/>
              <a:ext cx="4879541" cy="9079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a:solidFill>
                    <a:schemeClr val="bg1"/>
                  </a:solidFill>
                  <a:latin typeface="+mn-lt"/>
                </a:rPr>
                <a:t>Reduced Worst Forms of Child Labor </a:t>
              </a:r>
            </a:p>
            <a:p>
              <a:pPr algn="ctr">
                <a:spcBef>
                  <a:spcPts val="600"/>
                </a:spcBef>
                <a:buNone/>
              </a:pPr>
              <a:r>
                <a:rPr lang="en-US" altLang="en-US" sz="2400" b="1" dirty="0">
                  <a:solidFill>
                    <a:schemeClr val="bg1"/>
                  </a:solidFill>
                  <a:latin typeface="+mn-lt"/>
                </a:rPr>
                <a:t>in the Brick Industry</a:t>
              </a:r>
            </a:p>
          </p:txBody>
        </p:sp>
      </p:grpSp>
      <p:sp>
        <p:nvSpPr>
          <p:cNvPr id="8" name="Footer Placeholder 2">
            <a:extLst>
              <a:ext uri="{FF2B5EF4-FFF2-40B4-BE49-F238E27FC236}">
                <a16:creationId xmlns:a16="http://schemas.microsoft.com/office/drawing/2014/main" id="{41F30E91-0B2D-400F-A668-C97D7A851E03}"/>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641120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ce 4 : écart causal (exemple) "/>
          <p:cNvSpPr txBox="1">
            <a:spLocks noGrp="1" noChangeArrowheads="1"/>
          </p:cNvSpPr>
          <p:nvPr>
            <p:ph type="title" idx="4294967295"/>
          </p:nvPr>
        </p:nvSpPr>
        <p:spPr bwMode="auto">
          <a:xfrm>
            <a:off x="822959" y="402926"/>
            <a:ext cx="8099385"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4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écart</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causal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exemple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65548" name="Rectangle 2" descr="Quel est le &quot;fossé causal&quot; dans ce lien de causalité ?&#10;"/>
          <p:cNvSpPr txBox="1">
            <a:spLocks noChangeArrowheads="1"/>
          </p:cNvSpPr>
          <p:nvPr/>
        </p:nvSpPr>
        <p:spPr bwMode="auto">
          <a:xfrm>
            <a:off x="822960" y="1156443"/>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err="1">
                <a:ln w="12700">
                  <a:solidFill>
                    <a:schemeClr val="tx2"/>
                  </a:solidFill>
                </a:ln>
                <a:latin typeface="+mn-lt"/>
                <a:ea typeface="+mj-ea"/>
                <a:cs typeface="+mj-cs"/>
              </a:rPr>
              <a:t>Quel</a:t>
            </a:r>
            <a:r>
              <a:rPr lang="en-US" sz="3200" kern="0" dirty="0">
                <a:ln w="12700">
                  <a:solidFill>
                    <a:schemeClr val="tx2"/>
                  </a:solidFill>
                </a:ln>
                <a:latin typeface="+mn-lt"/>
                <a:ea typeface="+mj-ea"/>
                <a:cs typeface="+mj-cs"/>
              </a:rPr>
              <a:t> </a:t>
            </a:r>
            <a:r>
              <a:rPr lang="en-US" sz="3200" kern="0" dirty="0" err="1">
                <a:ln w="12700">
                  <a:solidFill>
                    <a:schemeClr val="tx2"/>
                  </a:solidFill>
                </a:ln>
                <a:latin typeface="+mn-lt"/>
                <a:ea typeface="+mj-ea"/>
                <a:cs typeface="+mj-cs"/>
              </a:rPr>
              <a:t>est</a:t>
            </a:r>
            <a:r>
              <a:rPr lang="en-US" sz="3200" kern="0" dirty="0">
                <a:ln w="12700">
                  <a:solidFill>
                    <a:schemeClr val="tx2"/>
                  </a:solidFill>
                </a:ln>
                <a:latin typeface="+mn-lt"/>
                <a:ea typeface="+mj-ea"/>
                <a:cs typeface="+mj-cs"/>
              </a:rPr>
              <a:t> le "</a:t>
            </a:r>
            <a:r>
              <a:rPr lang="en-US" sz="3200" kern="0" dirty="0" err="1">
                <a:ln w="12700">
                  <a:solidFill>
                    <a:schemeClr val="tx2"/>
                  </a:solidFill>
                </a:ln>
                <a:latin typeface="+mn-lt"/>
                <a:ea typeface="+mj-ea"/>
                <a:cs typeface="+mj-cs"/>
              </a:rPr>
              <a:t>fossé</a:t>
            </a:r>
            <a:r>
              <a:rPr lang="en-US" sz="3200" kern="0" dirty="0">
                <a:ln w="12700">
                  <a:solidFill>
                    <a:schemeClr val="tx2"/>
                  </a:solidFill>
                </a:ln>
                <a:latin typeface="+mn-lt"/>
                <a:ea typeface="+mj-ea"/>
                <a:cs typeface="+mj-cs"/>
              </a:rPr>
              <a:t> causal" dans </a:t>
            </a:r>
            <a:r>
              <a:rPr lang="en-US" sz="3200" kern="0" dirty="0" err="1">
                <a:ln w="12700">
                  <a:solidFill>
                    <a:schemeClr val="tx2"/>
                  </a:solidFill>
                </a:ln>
                <a:latin typeface="+mn-lt"/>
                <a:ea typeface="+mj-ea"/>
                <a:cs typeface="+mj-cs"/>
              </a:rPr>
              <a:t>ce</a:t>
            </a:r>
            <a:r>
              <a:rPr lang="en-US" sz="3200" kern="0" dirty="0">
                <a:ln w="12700">
                  <a:solidFill>
                    <a:schemeClr val="tx2"/>
                  </a:solidFill>
                </a:ln>
                <a:latin typeface="+mn-lt"/>
                <a:ea typeface="+mj-ea"/>
                <a:cs typeface="+mj-cs"/>
              </a:rPr>
              <a:t> lien de </a:t>
            </a:r>
            <a:r>
              <a:rPr lang="en-US" sz="3200" kern="0" dirty="0" err="1">
                <a:ln w="12700">
                  <a:solidFill>
                    <a:schemeClr val="tx2"/>
                  </a:solidFill>
                </a:ln>
                <a:latin typeface="+mn-lt"/>
                <a:ea typeface="+mj-ea"/>
                <a:cs typeface="+mj-cs"/>
              </a:rPr>
              <a:t>causalité</a:t>
            </a:r>
            <a:r>
              <a:rPr lang="en-US" sz="3200" kern="0" dirty="0">
                <a:ln w="12700">
                  <a:solidFill>
                    <a:schemeClr val="tx2"/>
                  </a:solidFill>
                </a:ln>
                <a:latin typeface="+mn-lt"/>
                <a:ea typeface="+mj-ea"/>
                <a:cs typeface="+mj-cs"/>
              </a:rPr>
              <a:t> ?</a:t>
            </a:r>
          </a:p>
        </p:txBody>
      </p:sp>
      <p:grpSp>
        <p:nvGrpSpPr>
          <p:cNvPr id="3" name="Group 2" descr="C'est l'exemple de l'écart de causalité">
            <a:extLst>
              <a:ext uri="{FF2B5EF4-FFF2-40B4-BE49-F238E27FC236}">
                <a16:creationId xmlns:a16="http://schemas.microsoft.com/office/drawing/2014/main" id="{0661B8CF-FF68-5435-4721-DDB685910B98}"/>
              </a:ext>
            </a:extLst>
          </p:cNvPr>
          <p:cNvGrpSpPr/>
          <p:nvPr/>
        </p:nvGrpSpPr>
        <p:grpSpPr>
          <a:xfrm>
            <a:off x="3062914" y="2352437"/>
            <a:ext cx="8260254" cy="3846314"/>
            <a:chOff x="3013487" y="2364794"/>
            <a:chExt cx="8260254" cy="3846314"/>
          </a:xfrm>
        </p:grpSpPr>
        <p:sp>
          <p:nvSpPr>
            <p:cNvPr id="54277" name="Text Box 5" descr="Amélioration des compétences des inspecteurs du travail des enfants&#10;"/>
            <p:cNvSpPr txBox="1">
              <a:spLocks noChangeArrowheads="1"/>
            </p:cNvSpPr>
            <p:nvPr/>
          </p:nvSpPr>
          <p:spPr bwMode="auto">
            <a:xfrm>
              <a:off x="4583845" y="4641448"/>
              <a:ext cx="337978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err="1">
                  <a:solidFill>
                    <a:schemeClr val="bg1"/>
                  </a:solidFill>
                  <a:latin typeface="+mn-lt"/>
                </a:rPr>
                <a:t>Amélioration</a:t>
              </a:r>
              <a:r>
                <a:rPr lang="en-US" altLang="en-US" sz="2400" b="1" dirty="0">
                  <a:solidFill>
                    <a:schemeClr val="bg1"/>
                  </a:solidFill>
                  <a:latin typeface="+mn-lt"/>
                </a:rPr>
                <a:t> des </a:t>
              </a:r>
              <a:r>
                <a:rPr lang="en-US" altLang="en-US" sz="2400" b="1" dirty="0" err="1">
                  <a:solidFill>
                    <a:schemeClr val="bg1"/>
                  </a:solidFill>
                  <a:latin typeface="+mn-lt"/>
                </a:rPr>
                <a:t>compétences</a:t>
              </a:r>
              <a:r>
                <a:rPr lang="en-US" altLang="en-US" sz="2400" b="1" dirty="0">
                  <a:solidFill>
                    <a:schemeClr val="bg1"/>
                  </a:solidFill>
                  <a:latin typeface="+mn-lt"/>
                </a:rPr>
                <a:t> des </a:t>
              </a:r>
              <a:r>
                <a:rPr lang="en-US" altLang="en-US" sz="2400" b="1" dirty="0" err="1">
                  <a:solidFill>
                    <a:schemeClr val="bg1"/>
                  </a:solidFill>
                  <a:latin typeface="+mn-lt"/>
                </a:rPr>
                <a:t>inspecteurs</a:t>
              </a:r>
              <a:r>
                <a:rPr lang="en-US" altLang="en-US" sz="2400" b="1" dirty="0">
                  <a:solidFill>
                    <a:schemeClr val="bg1"/>
                  </a:solidFill>
                  <a:latin typeface="+mn-lt"/>
                </a:rPr>
                <a:t> du travail des enfants</a:t>
              </a:r>
            </a:p>
          </p:txBody>
        </p:sp>
        <p:cxnSp>
          <p:nvCxnSpPr>
            <p:cNvPr id="6" name="Straight Arrow Connector 5"/>
            <p:cNvCxnSpPr>
              <a:stCxn id="54277" idx="0"/>
              <a:endCxn id="54275" idx="2"/>
            </p:cNvCxnSpPr>
            <p:nvPr/>
          </p:nvCxnSpPr>
          <p:spPr>
            <a:xfrm flipV="1">
              <a:off x="6273739" y="3272735"/>
              <a:ext cx="0" cy="1368713"/>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5" name="Text Box 3" descr="Réduction des pires formes de travail des enfants &#10;dans l'industrie de la brique&#10;"/>
            <p:cNvSpPr txBox="1">
              <a:spLocks noChangeArrowheads="1"/>
            </p:cNvSpPr>
            <p:nvPr/>
          </p:nvSpPr>
          <p:spPr bwMode="auto">
            <a:xfrm>
              <a:off x="3013487" y="2364794"/>
              <a:ext cx="6520504" cy="9079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err="1">
                  <a:solidFill>
                    <a:schemeClr val="bg1"/>
                  </a:solidFill>
                  <a:latin typeface="+mn-lt"/>
                </a:rPr>
                <a:t>Réduction</a:t>
              </a:r>
              <a:r>
                <a:rPr lang="en-US" altLang="en-US" sz="2400" b="1" dirty="0">
                  <a:solidFill>
                    <a:schemeClr val="bg1"/>
                  </a:solidFill>
                  <a:latin typeface="+mn-lt"/>
                </a:rPr>
                <a:t> des </a:t>
              </a:r>
              <a:r>
                <a:rPr lang="en-US" altLang="en-US" sz="2400" b="1" dirty="0" err="1">
                  <a:solidFill>
                    <a:schemeClr val="bg1"/>
                  </a:solidFill>
                  <a:latin typeface="+mn-lt"/>
                </a:rPr>
                <a:t>pires</a:t>
              </a:r>
              <a:r>
                <a:rPr lang="en-US" altLang="en-US" sz="2400" b="1" dirty="0">
                  <a:solidFill>
                    <a:schemeClr val="bg1"/>
                  </a:solidFill>
                  <a:latin typeface="+mn-lt"/>
                </a:rPr>
                <a:t> </a:t>
              </a:r>
              <a:r>
                <a:rPr lang="en-US" altLang="en-US" sz="2400" b="1" dirty="0" err="1">
                  <a:solidFill>
                    <a:schemeClr val="bg1"/>
                  </a:solidFill>
                  <a:latin typeface="+mn-lt"/>
                </a:rPr>
                <a:t>formes</a:t>
              </a:r>
              <a:r>
                <a:rPr lang="en-US" altLang="en-US" sz="2400" b="1" dirty="0">
                  <a:solidFill>
                    <a:schemeClr val="bg1"/>
                  </a:solidFill>
                  <a:latin typeface="+mn-lt"/>
                </a:rPr>
                <a:t> de travail des enfants </a:t>
              </a:r>
            </a:p>
            <a:p>
              <a:pPr algn="ctr">
                <a:spcBef>
                  <a:spcPts val="600"/>
                </a:spcBef>
                <a:buNone/>
              </a:pPr>
              <a:r>
                <a:rPr lang="en-US" altLang="en-US" sz="2400" b="1" dirty="0">
                  <a:solidFill>
                    <a:schemeClr val="bg1"/>
                  </a:solidFill>
                  <a:latin typeface="+mn-lt"/>
                </a:rPr>
                <a:t>dans </a:t>
              </a:r>
              <a:r>
                <a:rPr lang="en-US" altLang="en-US" sz="2400" b="1" dirty="0" err="1">
                  <a:solidFill>
                    <a:schemeClr val="bg1"/>
                  </a:solidFill>
                  <a:latin typeface="+mn-lt"/>
                </a:rPr>
                <a:t>l'industrie</a:t>
              </a:r>
              <a:r>
                <a:rPr lang="en-US" altLang="en-US" sz="2400" b="1" dirty="0">
                  <a:solidFill>
                    <a:schemeClr val="bg1"/>
                  </a:solidFill>
                  <a:latin typeface="+mn-lt"/>
                </a:rPr>
                <a:t> de la </a:t>
              </a:r>
              <a:r>
                <a:rPr lang="en-US" altLang="en-US" sz="2400" b="1" dirty="0" err="1">
                  <a:solidFill>
                    <a:schemeClr val="bg1"/>
                  </a:solidFill>
                  <a:latin typeface="+mn-lt"/>
                </a:rPr>
                <a:t>brique</a:t>
              </a:r>
              <a:endParaRPr lang="en-US" altLang="en-US" sz="2400" b="1" dirty="0">
                <a:solidFill>
                  <a:schemeClr val="bg1"/>
                </a:solidFill>
                <a:latin typeface="+mn-lt"/>
              </a:endParaRPr>
            </a:p>
          </p:txBody>
        </p:sp>
        <p:sp>
          <p:nvSpPr>
            <p:cNvPr id="2" name="Rectangle 1" descr="Amélioration de l'application des lois sur le travail des enfants &#10;">
              <a:extLst>
                <a:ext uri="{FF2B5EF4-FFF2-40B4-BE49-F238E27FC236}">
                  <a16:creationId xmlns:a16="http://schemas.microsoft.com/office/drawing/2014/main" id="{EE7779D2-8F8F-444F-92CE-6F11A528734A}"/>
                </a:ext>
              </a:extLst>
            </p:cNvPr>
            <p:cNvSpPr/>
            <p:nvPr/>
          </p:nvSpPr>
          <p:spPr>
            <a:xfrm>
              <a:off x="7859209" y="3587451"/>
              <a:ext cx="3414532" cy="9922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t>Amélioration</a:t>
              </a:r>
              <a:r>
                <a:rPr lang="en-US" sz="2400" dirty="0"/>
                <a:t> de </a:t>
              </a:r>
              <a:r>
                <a:rPr lang="en-US" sz="2400" dirty="0" err="1"/>
                <a:t>l'application</a:t>
              </a:r>
              <a:r>
                <a:rPr lang="en-US" sz="2400" dirty="0"/>
                <a:t> des </a:t>
              </a:r>
              <a:r>
                <a:rPr lang="en-US" sz="2400" dirty="0" err="1"/>
                <a:t>lois</a:t>
              </a:r>
              <a:r>
                <a:rPr lang="en-US" sz="2400" dirty="0"/>
                <a:t> sur le travail des enfants </a:t>
              </a:r>
            </a:p>
          </p:txBody>
        </p:sp>
        <p:sp>
          <p:nvSpPr>
            <p:cNvPr id="13" name="Arrow: Right 12">
              <a:extLst>
                <a:ext uri="{FF2B5EF4-FFF2-40B4-BE49-F238E27FC236}">
                  <a16:creationId xmlns:a16="http://schemas.microsoft.com/office/drawing/2014/main" id="{5DD6EAE0-215E-4402-AEDE-3F27CFD0D163}"/>
                </a:ext>
                <a:ext uri="{C183D7F6-B498-43B3-948B-1728B52AA6E4}">
                  <adec:decorative xmlns:adec="http://schemas.microsoft.com/office/drawing/2017/decorative" val="1"/>
                </a:ext>
              </a:extLst>
            </p:cNvPr>
            <p:cNvSpPr/>
            <p:nvPr/>
          </p:nvSpPr>
          <p:spPr>
            <a:xfrm rot="10800000">
              <a:off x="6551269" y="3958543"/>
              <a:ext cx="1145895" cy="4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ooter Placeholder 2">
            <a:extLst>
              <a:ext uri="{FF2B5EF4-FFF2-40B4-BE49-F238E27FC236}">
                <a16:creationId xmlns:a16="http://schemas.microsoft.com/office/drawing/2014/main" id="{41F30E91-0B2D-400F-A668-C97D7A851E03}"/>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92984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ce 5 : écart causal"/>
          <p:cNvSpPr txBox="1">
            <a:spLocks noGrp="1" noChangeArrowheads="1"/>
          </p:cNvSpPr>
          <p:nvPr>
            <p:ph type="title" idx="4294967295"/>
          </p:nvPr>
        </p:nvSpPr>
        <p:spPr bwMode="auto">
          <a:xfrm>
            <a:off x="617093" y="43118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5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écart</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causal</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65548" name="Rectangle 2" descr="Quel est le &quot;fossé causal&quot; dans ce lien de causalité?"/>
          <p:cNvSpPr txBox="1">
            <a:spLocks noChangeArrowheads="1"/>
          </p:cNvSpPr>
          <p:nvPr/>
        </p:nvSpPr>
        <p:spPr bwMode="auto">
          <a:xfrm>
            <a:off x="715416" y="1105869"/>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err="1">
                <a:ln w="12700">
                  <a:solidFill>
                    <a:schemeClr val="tx2"/>
                  </a:solidFill>
                </a:ln>
                <a:latin typeface="+mj-lt"/>
                <a:ea typeface="+mj-ea"/>
                <a:cs typeface="+mj-cs"/>
              </a:rPr>
              <a:t>Quel</a:t>
            </a:r>
            <a:r>
              <a:rPr lang="en-US" sz="3200" kern="0" dirty="0">
                <a:ln w="12700">
                  <a:solidFill>
                    <a:schemeClr val="tx2"/>
                  </a:solidFill>
                </a:ln>
                <a:latin typeface="+mj-lt"/>
                <a:ea typeface="+mj-ea"/>
                <a:cs typeface="+mj-cs"/>
              </a:rPr>
              <a:t> </a:t>
            </a:r>
            <a:r>
              <a:rPr lang="en-US" sz="3200" kern="0" dirty="0" err="1">
                <a:ln w="12700">
                  <a:solidFill>
                    <a:schemeClr val="tx2"/>
                  </a:solidFill>
                </a:ln>
                <a:latin typeface="+mj-lt"/>
                <a:ea typeface="+mj-ea"/>
                <a:cs typeface="+mj-cs"/>
              </a:rPr>
              <a:t>est</a:t>
            </a:r>
            <a:r>
              <a:rPr lang="en-US" sz="3200" kern="0" dirty="0">
                <a:ln w="12700">
                  <a:solidFill>
                    <a:schemeClr val="tx2"/>
                  </a:solidFill>
                </a:ln>
                <a:latin typeface="+mj-lt"/>
                <a:ea typeface="+mj-ea"/>
                <a:cs typeface="+mj-cs"/>
              </a:rPr>
              <a:t> le "</a:t>
            </a:r>
            <a:r>
              <a:rPr lang="en-US" sz="3200" kern="0" dirty="0" err="1">
                <a:ln w="12700">
                  <a:solidFill>
                    <a:schemeClr val="tx2"/>
                  </a:solidFill>
                </a:ln>
                <a:latin typeface="+mj-lt"/>
                <a:ea typeface="+mj-ea"/>
                <a:cs typeface="+mj-cs"/>
              </a:rPr>
              <a:t>fossé</a:t>
            </a:r>
            <a:r>
              <a:rPr lang="en-US" sz="3200" kern="0" dirty="0">
                <a:ln w="12700">
                  <a:solidFill>
                    <a:schemeClr val="tx2"/>
                  </a:solidFill>
                </a:ln>
                <a:latin typeface="+mj-lt"/>
                <a:ea typeface="+mj-ea"/>
                <a:cs typeface="+mj-cs"/>
              </a:rPr>
              <a:t> causal" dans </a:t>
            </a:r>
            <a:r>
              <a:rPr lang="en-US" sz="3200" kern="0" dirty="0" err="1">
                <a:ln w="12700">
                  <a:solidFill>
                    <a:schemeClr val="tx2"/>
                  </a:solidFill>
                </a:ln>
                <a:latin typeface="+mj-lt"/>
                <a:ea typeface="+mj-ea"/>
                <a:cs typeface="+mj-cs"/>
              </a:rPr>
              <a:t>ce</a:t>
            </a:r>
            <a:r>
              <a:rPr lang="en-US" sz="3200" kern="0" dirty="0">
                <a:ln w="12700">
                  <a:solidFill>
                    <a:schemeClr val="tx2"/>
                  </a:solidFill>
                </a:ln>
                <a:latin typeface="+mj-lt"/>
                <a:ea typeface="+mj-ea"/>
                <a:cs typeface="+mj-cs"/>
              </a:rPr>
              <a:t> lien de </a:t>
            </a:r>
            <a:r>
              <a:rPr lang="en-US" sz="3200" kern="0" dirty="0" err="1">
                <a:ln w="12700">
                  <a:solidFill>
                    <a:schemeClr val="tx2"/>
                  </a:solidFill>
                </a:ln>
                <a:latin typeface="+mj-lt"/>
                <a:ea typeface="+mj-ea"/>
                <a:cs typeface="+mj-cs"/>
              </a:rPr>
              <a:t>causalité</a:t>
            </a:r>
            <a:r>
              <a:rPr lang="en-US" sz="3200" kern="0" dirty="0">
                <a:ln w="12700">
                  <a:solidFill>
                    <a:schemeClr val="tx2"/>
                  </a:solidFill>
                </a:ln>
                <a:latin typeface="+mj-lt"/>
                <a:ea typeface="+mj-ea"/>
                <a:cs typeface="+mj-cs"/>
              </a:rPr>
              <a:t> ?</a:t>
            </a:r>
          </a:p>
        </p:txBody>
      </p:sp>
      <p:grpSp>
        <p:nvGrpSpPr>
          <p:cNvPr id="2" name="Group 1" descr="C'est l'exemple de l'écart de causalité">
            <a:extLst>
              <a:ext uri="{FF2B5EF4-FFF2-40B4-BE49-F238E27FC236}">
                <a16:creationId xmlns:a16="http://schemas.microsoft.com/office/drawing/2014/main" id="{4CCBA76A-AC60-577D-2F2A-5DFF083A9550}"/>
              </a:ext>
            </a:extLst>
          </p:cNvPr>
          <p:cNvGrpSpPr/>
          <p:nvPr/>
        </p:nvGrpSpPr>
        <p:grpSpPr>
          <a:xfrm>
            <a:off x="3162300" y="2019301"/>
            <a:ext cx="6045200" cy="3565397"/>
            <a:chOff x="3162300" y="2019301"/>
            <a:chExt cx="6045200" cy="3565397"/>
          </a:xfrm>
        </p:grpSpPr>
        <p:sp>
          <p:nvSpPr>
            <p:cNvPr id="54277" name="Text Box 5" descr="Augmentation de la collecte et de la communication des statistiques du travail au niveau local et national"/>
            <p:cNvSpPr txBox="1">
              <a:spLocks noChangeArrowheads="1"/>
            </p:cNvSpPr>
            <p:nvPr/>
          </p:nvSpPr>
          <p:spPr bwMode="auto">
            <a:xfrm>
              <a:off x="4167848" y="4015038"/>
              <a:ext cx="4034103"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Augmentation de la </a:t>
              </a:r>
              <a:r>
                <a:rPr lang="en-US" altLang="en-US" sz="2400" b="1" dirty="0" err="1">
                  <a:solidFill>
                    <a:schemeClr val="bg1"/>
                  </a:solidFill>
                  <a:latin typeface="+mn-lt"/>
                </a:rPr>
                <a:t>collecte</a:t>
              </a:r>
              <a:r>
                <a:rPr lang="en-US" altLang="en-US" sz="2400" b="1" dirty="0">
                  <a:solidFill>
                    <a:schemeClr val="bg1"/>
                  </a:solidFill>
                  <a:latin typeface="+mn-lt"/>
                </a:rPr>
                <a:t> et de la communication des </a:t>
              </a:r>
              <a:r>
                <a:rPr lang="en-US" altLang="en-US" sz="2400" b="1" dirty="0" err="1">
                  <a:solidFill>
                    <a:schemeClr val="bg1"/>
                  </a:solidFill>
                  <a:latin typeface="+mn-lt"/>
                </a:rPr>
                <a:t>statistiques</a:t>
              </a:r>
              <a:r>
                <a:rPr lang="en-US" altLang="en-US" sz="2400" b="1" dirty="0">
                  <a:solidFill>
                    <a:schemeClr val="bg1"/>
                  </a:solidFill>
                  <a:latin typeface="+mn-lt"/>
                </a:rPr>
                <a:t> du travail au </a:t>
              </a:r>
              <a:r>
                <a:rPr lang="en-US" altLang="en-US" sz="2400" b="1" dirty="0" err="1">
                  <a:solidFill>
                    <a:schemeClr val="bg1"/>
                  </a:solidFill>
                  <a:latin typeface="+mn-lt"/>
                </a:rPr>
                <a:t>niveau</a:t>
              </a:r>
              <a:r>
                <a:rPr lang="en-US" altLang="en-US" sz="2400" b="1" dirty="0">
                  <a:solidFill>
                    <a:schemeClr val="bg1"/>
                  </a:solidFill>
                  <a:latin typeface="+mn-lt"/>
                </a:rPr>
                <a:t> local et national </a:t>
              </a:r>
            </a:p>
          </p:txBody>
        </p:sp>
        <p:cxnSp>
          <p:nvCxnSpPr>
            <p:cNvPr id="7" name="Straight Arrow Connector 6"/>
            <p:cNvCxnSpPr>
              <a:cxnSpLocks/>
              <a:stCxn id="54277" idx="0"/>
              <a:endCxn id="54275" idx="2"/>
            </p:cNvCxnSpPr>
            <p:nvPr/>
          </p:nvCxnSpPr>
          <p:spPr>
            <a:xfrm flipV="1">
              <a:off x="6184900" y="3588961"/>
              <a:ext cx="0" cy="426077"/>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5" name="Text Box 3" descr="Amélioration de la prise de décision fondée sur des preuves en matière de planification et de réglementation des droits du travail parmi les fonctionnaires locaux et nationaux.">
              <a:extLst>
                <a:ext uri="{C183D7F6-B498-43B3-948B-1728B52AA6E4}">
                  <adec:decorative xmlns:adec="http://schemas.microsoft.com/office/drawing/2017/decorative" val="0"/>
                </a:ext>
              </a:extLst>
            </p:cNvPr>
            <p:cNvSpPr txBox="1">
              <a:spLocks noChangeArrowheads="1"/>
            </p:cNvSpPr>
            <p:nvPr/>
          </p:nvSpPr>
          <p:spPr bwMode="auto">
            <a:xfrm>
              <a:off x="3162300" y="2019301"/>
              <a:ext cx="6045200"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err="1">
                  <a:solidFill>
                    <a:schemeClr val="bg1"/>
                  </a:solidFill>
                  <a:latin typeface="+mn-lt"/>
                </a:rPr>
                <a:t>Amélioration</a:t>
              </a:r>
              <a:r>
                <a:rPr lang="en-US" altLang="en-US" sz="2400" b="1" dirty="0">
                  <a:solidFill>
                    <a:schemeClr val="bg1"/>
                  </a:solidFill>
                  <a:latin typeface="+mn-lt"/>
                </a:rPr>
                <a:t> de la </a:t>
              </a:r>
              <a:r>
                <a:rPr lang="en-US" altLang="en-US" sz="2400" b="1" dirty="0" err="1">
                  <a:solidFill>
                    <a:schemeClr val="bg1"/>
                  </a:solidFill>
                  <a:latin typeface="+mn-lt"/>
                </a:rPr>
                <a:t>prise</a:t>
              </a:r>
              <a:r>
                <a:rPr lang="en-US" altLang="en-US" sz="2400" b="1" dirty="0">
                  <a:solidFill>
                    <a:schemeClr val="bg1"/>
                  </a:solidFill>
                  <a:latin typeface="+mn-lt"/>
                </a:rPr>
                <a:t> de </a:t>
              </a:r>
              <a:r>
                <a:rPr lang="en-US" altLang="en-US" sz="2400" b="1" dirty="0" err="1">
                  <a:solidFill>
                    <a:schemeClr val="bg1"/>
                  </a:solidFill>
                  <a:latin typeface="+mn-lt"/>
                </a:rPr>
                <a:t>décision</a:t>
              </a:r>
              <a:r>
                <a:rPr lang="en-US" altLang="en-US" sz="2400" b="1" dirty="0">
                  <a:solidFill>
                    <a:schemeClr val="bg1"/>
                  </a:solidFill>
                  <a:latin typeface="+mn-lt"/>
                </a:rPr>
                <a:t> </a:t>
              </a:r>
              <a:r>
                <a:rPr lang="en-US" altLang="en-US" sz="2400" b="1" dirty="0" err="1">
                  <a:solidFill>
                    <a:schemeClr val="bg1"/>
                  </a:solidFill>
                  <a:latin typeface="+mn-lt"/>
                </a:rPr>
                <a:t>fondée</a:t>
              </a:r>
              <a:r>
                <a:rPr lang="en-US" altLang="en-US" sz="2400" b="1" dirty="0">
                  <a:solidFill>
                    <a:schemeClr val="bg1"/>
                  </a:solidFill>
                  <a:latin typeface="+mn-lt"/>
                </a:rPr>
                <a:t> sur des </a:t>
              </a:r>
              <a:r>
                <a:rPr lang="en-US" altLang="en-US" sz="2400" b="1" dirty="0" err="1">
                  <a:solidFill>
                    <a:schemeClr val="bg1"/>
                  </a:solidFill>
                  <a:latin typeface="+mn-lt"/>
                </a:rPr>
                <a:t>preuves</a:t>
              </a:r>
              <a:r>
                <a:rPr lang="en-US" altLang="en-US" sz="2400" b="1" dirty="0">
                  <a:solidFill>
                    <a:schemeClr val="bg1"/>
                  </a:solidFill>
                  <a:latin typeface="+mn-lt"/>
                </a:rPr>
                <a:t> </a:t>
              </a:r>
              <a:r>
                <a:rPr lang="en-US" altLang="en-US" sz="2400" b="1" dirty="0" err="1">
                  <a:solidFill>
                    <a:schemeClr val="bg1"/>
                  </a:solidFill>
                  <a:latin typeface="+mn-lt"/>
                </a:rPr>
                <a:t>en</a:t>
              </a:r>
              <a:r>
                <a:rPr lang="en-US" altLang="en-US" sz="2400" b="1" dirty="0">
                  <a:solidFill>
                    <a:schemeClr val="bg1"/>
                  </a:solidFill>
                  <a:latin typeface="+mn-lt"/>
                </a:rPr>
                <a:t> matière de planification et de </a:t>
              </a:r>
              <a:r>
                <a:rPr lang="en-US" altLang="en-US" sz="2400" b="1" dirty="0" err="1">
                  <a:solidFill>
                    <a:schemeClr val="bg1"/>
                  </a:solidFill>
                  <a:latin typeface="+mn-lt"/>
                </a:rPr>
                <a:t>réglementation</a:t>
              </a:r>
              <a:r>
                <a:rPr lang="en-US" altLang="en-US" sz="2400" b="1" dirty="0">
                  <a:solidFill>
                    <a:schemeClr val="bg1"/>
                  </a:solidFill>
                  <a:latin typeface="+mn-lt"/>
                </a:rPr>
                <a:t> des droits du travail </a:t>
              </a:r>
              <a:r>
                <a:rPr lang="en-US" altLang="en-US" sz="2400" b="1" dirty="0" err="1">
                  <a:solidFill>
                    <a:schemeClr val="bg1"/>
                  </a:solidFill>
                  <a:latin typeface="+mn-lt"/>
                </a:rPr>
                <a:t>parmi</a:t>
              </a:r>
              <a:r>
                <a:rPr lang="en-US" altLang="en-US" sz="2400" b="1" dirty="0">
                  <a:solidFill>
                    <a:schemeClr val="bg1"/>
                  </a:solidFill>
                  <a:latin typeface="+mn-lt"/>
                </a:rPr>
                <a:t> les fonctionnaires </a:t>
              </a:r>
              <a:r>
                <a:rPr lang="en-US" altLang="en-US" sz="2400" b="1" dirty="0" err="1">
                  <a:solidFill>
                    <a:schemeClr val="bg1"/>
                  </a:solidFill>
                  <a:latin typeface="+mn-lt"/>
                </a:rPr>
                <a:t>locaux</a:t>
              </a:r>
              <a:r>
                <a:rPr lang="en-US" altLang="en-US" sz="2400" b="1" dirty="0">
                  <a:solidFill>
                    <a:schemeClr val="bg1"/>
                  </a:solidFill>
                  <a:latin typeface="+mn-lt"/>
                </a:rPr>
                <a:t> et </a:t>
              </a:r>
              <a:r>
                <a:rPr lang="en-US" altLang="en-US" sz="2400" b="1" dirty="0" err="1">
                  <a:solidFill>
                    <a:schemeClr val="bg1"/>
                  </a:solidFill>
                  <a:latin typeface="+mn-lt"/>
                </a:rPr>
                <a:t>nationaux</a:t>
              </a:r>
              <a:r>
                <a:rPr lang="en-US" altLang="en-US" sz="2400" b="1" dirty="0">
                  <a:solidFill>
                    <a:schemeClr val="bg1"/>
                  </a:solidFill>
                  <a:latin typeface="+mn-lt"/>
                </a:rPr>
                <a:t>. </a:t>
              </a:r>
            </a:p>
          </p:txBody>
        </p:sp>
      </p:grpSp>
      <p:sp>
        <p:nvSpPr>
          <p:cNvPr id="8" name="Footer Placeholder 2">
            <a:extLst>
              <a:ext uri="{FF2B5EF4-FFF2-40B4-BE49-F238E27FC236}">
                <a16:creationId xmlns:a16="http://schemas.microsoft.com/office/drawing/2014/main" id="{898AB7AA-943A-4199-B881-A33F641E3AEE}"/>
              </a:ext>
              <a:ext uri="{C183D7F6-B498-43B3-948B-1728B52AA6E4}">
                <adec:decorative xmlns:adec="http://schemas.microsoft.com/office/drawing/2017/decorative" val="1"/>
              </a:ext>
            </a:extLst>
          </p:cNvPr>
          <p:cNvSpPr txBox="1">
            <a:spLocks/>
          </p:cNvSpPr>
          <p:nvPr/>
        </p:nvSpPr>
        <p:spPr>
          <a:xfrm>
            <a:off x="-34724" y="6335501"/>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890405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5" name="Text Box 120" descr="Qu'est-ce qu'un cadre de résultats?"/>
          <p:cNvSpPr txBox="1">
            <a:spLocks noGrp="1" noChangeArrowheads="1"/>
          </p:cNvSpPr>
          <p:nvPr>
            <p:ph type="title" idx="4294967295"/>
          </p:nvPr>
        </p:nvSpPr>
        <p:spPr bwMode="auto">
          <a:xfrm>
            <a:off x="655093" y="196502"/>
            <a:ext cx="8829704"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Times New Roman" pitchFamily="18" charset="0"/>
                <a:ea typeface="MS PGothic" pitchFamily="34" charset="-128"/>
              </a:defRPr>
            </a:lvl1pPr>
            <a:lvl2pPr marL="742950" indent="-285750" eaLnBrk="0" hangingPunct="0">
              <a:defRPr sz="2000">
                <a:solidFill>
                  <a:schemeClr val="tx1"/>
                </a:solidFill>
                <a:latin typeface="Times New Roman" pitchFamily="18" charset="0"/>
                <a:ea typeface="MS PGothic" pitchFamily="34" charset="-128"/>
              </a:defRPr>
            </a:lvl2pPr>
            <a:lvl3pPr marL="1143000" indent="-228600" eaLnBrk="0" hangingPunct="0">
              <a:defRPr sz="2000">
                <a:solidFill>
                  <a:schemeClr val="tx1"/>
                </a:solidFill>
                <a:latin typeface="Times New Roman" pitchFamily="18" charset="0"/>
                <a:ea typeface="MS PGothic" pitchFamily="34" charset="-128"/>
              </a:defRPr>
            </a:lvl3pPr>
            <a:lvl4pPr marL="1600200" indent="-228600" eaLnBrk="0" hangingPunct="0">
              <a:defRPr sz="2000">
                <a:solidFill>
                  <a:schemeClr val="tx1"/>
                </a:solidFill>
                <a:latin typeface="Times New Roman" pitchFamily="18" charset="0"/>
                <a:ea typeface="MS PGothic" pitchFamily="34" charset="-128"/>
              </a:defRPr>
            </a:lvl4pPr>
            <a:lvl5pPr marL="2057400" indent="-228600" eaLnBrk="0" hangingPunct="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dirty="0" err="1">
                <a:ln>
                  <a:noFill/>
                </a:ln>
                <a:solidFill>
                  <a:schemeClr val="accent2"/>
                </a:solidFill>
                <a:effectLst/>
                <a:uLnTx/>
                <a:uFillTx/>
                <a:latin typeface="+mj-lt"/>
                <a:ea typeface="+mj-ea"/>
                <a:cs typeface="+mj-cs"/>
              </a:rPr>
              <a:t>Qu'est-ce</a:t>
            </a:r>
            <a:r>
              <a:rPr kumimoji="0" 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qu'un</a:t>
            </a:r>
            <a:r>
              <a:rPr kumimoji="0" lang="en-US" sz="4400" b="0" i="0" u="none" strike="noStrike" kern="1200" cap="none" spc="0" normalizeH="0" baseline="0" noProof="0" dirty="0">
                <a:ln>
                  <a:noFill/>
                </a:ln>
                <a:solidFill>
                  <a:schemeClr val="accent2"/>
                </a:solidFill>
                <a:effectLst/>
                <a:uLnTx/>
                <a:uFillTx/>
                <a:latin typeface="+mj-lt"/>
                <a:ea typeface="+mj-ea"/>
                <a:cs typeface="+mj-cs"/>
              </a:rPr>
              <a:t> cadre de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résultats</a:t>
            </a:r>
            <a:r>
              <a:rPr kumimoji="0" lang="en-US" sz="4400" b="0" i="0" u="none" strike="noStrike" kern="1200" cap="none" spc="0" normalizeH="0" baseline="0" noProof="0" dirty="0">
                <a:ln>
                  <a:noFill/>
                </a:ln>
                <a:solidFill>
                  <a:schemeClr val="accent2"/>
                </a:solidFill>
                <a:effectLst/>
                <a:uLnTx/>
                <a:uFillTx/>
                <a:latin typeface="+mj-lt"/>
                <a:ea typeface="+mj-ea"/>
                <a:cs typeface="+mj-cs"/>
              </a:rPr>
              <a:t> ?</a:t>
            </a:r>
          </a:p>
        </p:txBody>
      </p:sp>
      <p:sp>
        <p:nvSpPr>
          <p:cNvPr id="18" name="Rectangle 3" descr="Représentation graphique d'une théorie du changement &#10;&#10;Fournit une explication &quot;cause et effet&quot; de la façon dont les résultats contribuent à l'objectif du projet.&#10;&quot;si nous faisons X, alors Y va changer&quot;&#10;&#10;Limitée dans le temps (par exemple, une stratégie sur 5 ans)&#10;&#10;Inclut des hypothèses critiques "/>
          <p:cNvSpPr txBox="1">
            <a:spLocks noChangeArrowheads="1"/>
          </p:cNvSpPr>
          <p:nvPr/>
        </p:nvSpPr>
        <p:spPr>
          <a:xfrm>
            <a:off x="655093" y="1302671"/>
            <a:ext cx="7337977" cy="4905624"/>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eaLnBrk="1" hangingPunct="1">
              <a:spcBef>
                <a:spcPct val="0"/>
              </a:spcBef>
              <a:buFont typeface="Arial" panose="020B0604020202020204" pitchFamily="34" charset="0"/>
              <a:buChar char="•"/>
              <a:defRPr/>
            </a:pPr>
            <a:r>
              <a:rPr lang="en-US" dirty="0" err="1">
                <a:solidFill>
                  <a:schemeClr val="tx1"/>
                </a:solidFill>
              </a:rPr>
              <a:t>Représentation</a:t>
            </a:r>
            <a:r>
              <a:rPr lang="en-US" dirty="0">
                <a:solidFill>
                  <a:schemeClr val="tx1"/>
                </a:solidFill>
              </a:rPr>
              <a:t> </a:t>
            </a:r>
            <a:r>
              <a:rPr lang="en-US" dirty="0" err="1">
                <a:solidFill>
                  <a:schemeClr val="tx1"/>
                </a:solidFill>
              </a:rPr>
              <a:t>graphique</a:t>
            </a:r>
            <a:r>
              <a:rPr lang="en-US" dirty="0">
                <a:solidFill>
                  <a:schemeClr val="tx1"/>
                </a:solidFill>
              </a:rPr>
              <a:t> </a:t>
            </a:r>
            <a:r>
              <a:rPr lang="en-US" dirty="0" err="1">
                <a:solidFill>
                  <a:schemeClr val="tx1"/>
                </a:solidFill>
              </a:rPr>
              <a:t>d'une</a:t>
            </a:r>
            <a:r>
              <a:rPr lang="en-US" dirty="0">
                <a:solidFill>
                  <a:schemeClr val="tx1"/>
                </a:solidFill>
              </a:rPr>
              <a:t> </a:t>
            </a:r>
            <a:r>
              <a:rPr lang="en-US" dirty="0" err="1">
                <a:solidFill>
                  <a:schemeClr val="tx1"/>
                </a:solidFill>
              </a:rPr>
              <a:t>théorie</a:t>
            </a:r>
            <a:r>
              <a:rPr lang="en-US" dirty="0">
                <a:solidFill>
                  <a:schemeClr val="tx1"/>
                </a:solidFill>
              </a:rPr>
              <a:t> du </a:t>
            </a:r>
            <a:r>
              <a:rPr lang="en-US" dirty="0" err="1">
                <a:solidFill>
                  <a:schemeClr val="tx1"/>
                </a:solidFill>
              </a:rPr>
              <a:t>changement</a:t>
            </a:r>
            <a:r>
              <a:rPr lang="en-US" dirty="0">
                <a:solidFill>
                  <a:schemeClr val="tx1"/>
                </a:solidFill>
              </a:rPr>
              <a:t> </a:t>
            </a:r>
          </a:p>
          <a:p>
            <a:pPr eaLnBrk="1" hangingPunct="1">
              <a:spcBef>
                <a:spcPct val="0"/>
              </a:spcBef>
              <a:buFont typeface="Arial" panose="020B0604020202020204" pitchFamily="34" charset="0"/>
              <a:buChar char="•"/>
              <a:defRPr/>
            </a:pPr>
            <a:endParaRPr lang="en-US" sz="1600" dirty="0">
              <a:solidFill>
                <a:schemeClr val="tx1"/>
              </a:solidFill>
            </a:endParaRPr>
          </a:p>
          <a:p>
            <a:pPr eaLnBrk="1" hangingPunct="1">
              <a:spcBef>
                <a:spcPct val="0"/>
              </a:spcBef>
              <a:buFont typeface="Arial" panose="020B0604020202020204" pitchFamily="34" charset="0"/>
              <a:buChar char="•"/>
              <a:defRPr/>
            </a:pPr>
            <a:r>
              <a:rPr lang="en-US" dirty="0" err="1">
                <a:solidFill>
                  <a:schemeClr val="tx1"/>
                </a:solidFill>
              </a:rPr>
              <a:t>Fournit</a:t>
            </a:r>
            <a:r>
              <a:rPr lang="en-US" dirty="0">
                <a:solidFill>
                  <a:schemeClr val="tx1"/>
                </a:solidFill>
              </a:rPr>
              <a:t> </a:t>
            </a:r>
            <a:r>
              <a:rPr lang="en-US" dirty="0" err="1">
                <a:solidFill>
                  <a:schemeClr val="tx1"/>
                </a:solidFill>
              </a:rPr>
              <a:t>une</a:t>
            </a:r>
            <a:r>
              <a:rPr lang="en-US" dirty="0">
                <a:solidFill>
                  <a:schemeClr val="tx1"/>
                </a:solidFill>
              </a:rPr>
              <a:t> explication "cause et </a:t>
            </a:r>
            <a:r>
              <a:rPr lang="en-US" dirty="0" err="1">
                <a:solidFill>
                  <a:schemeClr val="tx1"/>
                </a:solidFill>
              </a:rPr>
              <a:t>effet</a:t>
            </a:r>
            <a:r>
              <a:rPr lang="en-US" dirty="0">
                <a:solidFill>
                  <a:schemeClr val="tx1"/>
                </a:solidFill>
              </a:rPr>
              <a:t>" de la </a:t>
            </a:r>
            <a:r>
              <a:rPr lang="en-US" dirty="0" err="1">
                <a:solidFill>
                  <a:schemeClr val="tx1"/>
                </a:solidFill>
              </a:rPr>
              <a:t>façon</a:t>
            </a:r>
            <a:r>
              <a:rPr lang="en-US" dirty="0">
                <a:solidFill>
                  <a:schemeClr val="tx1"/>
                </a:solidFill>
              </a:rPr>
              <a:t> </a:t>
            </a:r>
            <a:r>
              <a:rPr lang="en-US" dirty="0" err="1">
                <a:solidFill>
                  <a:schemeClr val="tx1"/>
                </a:solidFill>
              </a:rPr>
              <a:t>dont</a:t>
            </a:r>
            <a:r>
              <a:rPr lang="en-US" dirty="0">
                <a:solidFill>
                  <a:schemeClr val="tx1"/>
                </a:solidFill>
              </a:rPr>
              <a:t> les </a:t>
            </a:r>
            <a:r>
              <a:rPr lang="en-US" dirty="0" err="1">
                <a:solidFill>
                  <a:schemeClr val="tx1"/>
                </a:solidFill>
              </a:rPr>
              <a:t>résultats</a:t>
            </a:r>
            <a:r>
              <a:rPr lang="en-US" dirty="0">
                <a:solidFill>
                  <a:schemeClr val="tx1"/>
                </a:solidFill>
              </a:rPr>
              <a:t> </a:t>
            </a:r>
            <a:r>
              <a:rPr lang="en-US" dirty="0" err="1">
                <a:solidFill>
                  <a:schemeClr val="tx1"/>
                </a:solidFill>
              </a:rPr>
              <a:t>contribuent</a:t>
            </a:r>
            <a:r>
              <a:rPr lang="en-US" dirty="0">
                <a:solidFill>
                  <a:schemeClr val="tx1"/>
                </a:solidFill>
              </a:rPr>
              <a:t> </a:t>
            </a:r>
            <a:r>
              <a:rPr lang="en-US" dirty="0" err="1">
                <a:solidFill>
                  <a:schemeClr val="tx1"/>
                </a:solidFill>
              </a:rPr>
              <a:t>à</a:t>
            </a:r>
            <a:r>
              <a:rPr lang="en-US" dirty="0">
                <a:solidFill>
                  <a:schemeClr val="tx1"/>
                </a:solidFill>
              </a:rPr>
              <a:t> </a:t>
            </a:r>
            <a:r>
              <a:rPr lang="en-US" dirty="0" err="1">
                <a:solidFill>
                  <a:schemeClr val="tx1"/>
                </a:solidFill>
              </a:rPr>
              <a:t>l'objectif</a:t>
            </a:r>
            <a:r>
              <a:rPr lang="en-US" dirty="0">
                <a:solidFill>
                  <a:schemeClr val="tx1"/>
                </a:solidFill>
              </a:rPr>
              <a:t> du </a:t>
            </a:r>
            <a:r>
              <a:rPr lang="en-US" dirty="0" err="1">
                <a:solidFill>
                  <a:schemeClr val="tx1"/>
                </a:solidFill>
              </a:rPr>
              <a:t>projet</a:t>
            </a:r>
            <a:r>
              <a:rPr lang="en-US" dirty="0">
                <a:solidFill>
                  <a:schemeClr val="tx1"/>
                </a:solidFill>
              </a:rPr>
              <a:t>.</a:t>
            </a:r>
          </a:p>
          <a:p>
            <a:pPr eaLnBrk="1" hangingPunct="1">
              <a:spcBef>
                <a:spcPct val="0"/>
              </a:spcBef>
              <a:buFont typeface="Arial" panose="020B0604020202020204" pitchFamily="34" charset="0"/>
              <a:buChar char="•"/>
              <a:defRPr/>
            </a:pPr>
            <a:r>
              <a:rPr lang="en-US" dirty="0">
                <a:solidFill>
                  <a:schemeClr val="tx1"/>
                </a:solidFill>
              </a:rPr>
              <a:t>"</a:t>
            </a:r>
            <a:r>
              <a:rPr lang="en-US" dirty="0" err="1">
                <a:solidFill>
                  <a:schemeClr val="tx1"/>
                </a:solidFill>
              </a:rPr>
              <a:t>si</a:t>
            </a:r>
            <a:r>
              <a:rPr lang="en-US" dirty="0">
                <a:solidFill>
                  <a:schemeClr val="tx1"/>
                </a:solidFill>
              </a:rPr>
              <a:t> nous </a:t>
            </a:r>
            <a:r>
              <a:rPr lang="en-US" dirty="0" err="1">
                <a:solidFill>
                  <a:schemeClr val="tx1"/>
                </a:solidFill>
              </a:rPr>
              <a:t>faisons</a:t>
            </a:r>
            <a:r>
              <a:rPr lang="en-US" dirty="0">
                <a:solidFill>
                  <a:schemeClr val="tx1"/>
                </a:solidFill>
              </a:rPr>
              <a:t> X, </a:t>
            </a:r>
            <a:r>
              <a:rPr lang="en-US" dirty="0" err="1">
                <a:solidFill>
                  <a:schemeClr val="tx1"/>
                </a:solidFill>
              </a:rPr>
              <a:t>alors</a:t>
            </a:r>
            <a:r>
              <a:rPr lang="en-US" dirty="0">
                <a:solidFill>
                  <a:schemeClr val="tx1"/>
                </a:solidFill>
              </a:rPr>
              <a:t> Y </a:t>
            </a:r>
            <a:r>
              <a:rPr lang="en-US" dirty="0" err="1">
                <a:solidFill>
                  <a:schemeClr val="tx1"/>
                </a:solidFill>
              </a:rPr>
              <a:t>va</a:t>
            </a:r>
            <a:r>
              <a:rPr lang="en-US" dirty="0">
                <a:solidFill>
                  <a:schemeClr val="tx1"/>
                </a:solidFill>
              </a:rPr>
              <a:t> changer"</a:t>
            </a:r>
          </a:p>
          <a:p>
            <a:pPr eaLnBrk="1" hangingPunct="1">
              <a:spcBef>
                <a:spcPct val="0"/>
              </a:spcBef>
              <a:buFont typeface="Arial" panose="020B0604020202020204" pitchFamily="34" charset="0"/>
              <a:buChar char="•"/>
              <a:defRPr/>
            </a:pPr>
            <a:endParaRPr lang="en-US" sz="1600" dirty="0">
              <a:solidFill>
                <a:schemeClr val="tx1"/>
              </a:solidFill>
            </a:endParaRPr>
          </a:p>
          <a:p>
            <a:pPr eaLnBrk="1" hangingPunct="1">
              <a:spcBef>
                <a:spcPct val="0"/>
              </a:spcBef>
              <a:buFont typeface="Arial" panose="020B0604020202020204" pitchFamily="34" charset="0"/>
              <a:buChar char="•"/>
              <a:defRPr/>
            </a:pPr>
            <a:r>
              <a:rPr lang="en-US" dirty="0" err="1">
                <a:solidFill>
                  <a:schemeClr val="tx1"/>
                </a:solidFill>
              </a:rPr>
              <a:t>Limitée</a:t>
            </a:r>
            <a:r>
              <a:rPr lang="en-US" dirty="0">
                <a:solidFill>
                  <a:schemeClr val="tx1"/>
                </a:solidFill>
              </a:rPr>
              <a:t> dans le temps (par </a:t>
            </a:r>
            <a:r>
              <a:rPr lang="en-US" dirty="0" err="1">
                <a:solidFill>
                  <a:schemeClr val="tx1"/>
                </a:solidFill>
              </a:rPr>
              <a:t>exemple</a:t>
            </a:r>
            <a:r>
              <a:rPr lang="en-US" dirty="0">
                <a:solidFill>
                  <a:schemeClr val="tx1"/>
                </a:solidFill>
              </a:rPr>
              <a:t>, </a:t>
            </a:r>
            <a:r>
              <a:rPr lang="en-US" dirty="0" err="1">
                <a:solidFill>
                  <a:schemeClr val="tx1"/>
                </a:solidFill>
              </a:rPr>
              <a:t>une</a:t>
            </a:r>
            <a:r>
              <a:rPr lang="en-US" dirty="0">
                <a:solidFill>
                  <a:schemeClr val="tx1"/>
                </a:solidFill>
              </a:rPr>
              <a:t> </a:t>
            </a:r>
            <a:r>
              <a:rPr lang="en-US" dirty="0" err="1">
                <a:solidFill>
                  <a:schemeClr val="tx1"/>
                </a:solidFill>
              </a:rPr>
              <a:t>stratégie</a:t>
            </a:r>
            <a:r>
              <a:rPr lang="en-US" dirty="0">
                <a:solidFill>
                  <a:schemeClr val="tx1"/>
                </a:solidFill>
              </a:rPr>
              <a:t> sur 5 </a:t>
            </a:r>
            <a:r>
              <a:rPr lang="en-US" dirty="0" err="1">
                <a:solidFill>
                  <a:schemeClr val="tx1"/>
                </a:solidFill>
              </a:rPr>
              <a:t>ans</a:t>
            </a:r>
            <a:r>
              <a:rPr lang="en-US" dirty="0">
                <a:solidFill>
                  <a:schemeClr val="tx1"/>
                </a:solidFill>
              </a:rPr>
              <a:t>)</a:t>
            </a:r>
          </a:p>
          <a:p>
            <a:pPr eaLnBrk="1" hangingPunct="1">
              <a:spcBef>
                <a:spcPct val="0"/>
              </a:spcBef>
              <a:buFont typeface="Arial" panose="020B0604020202020204" pitchFamily="34" charset="0"/>
              <a:buChar char="•"/>
              <a:defRPr/>
            </a:pPr>
            <a:endParaRPr lang="en-US" sz="1200" dirty="0">
              <a:solidFill>
                <a:schemeClr val="tx1"/>
              </a:solidFill>
            </a:endParaRPr>
          </a:p>
          <a:p>
            <a:pPr eaLnBrk="1" hangingPunct="1">
              <a:spcBef>
                <a:spcPct val="0"/>
              </a:spcBef>
              <a:buFont typeface="Arial" panose="020B0604020202020204" pitchFamily="34" charset="0"/>
              <a:buChar char="•"/>
              <a:defRPr/>
            </a:pPr>
            <a:r>
              <a:rPr lang="en-US" dirty="0" err="1">
                <a:solidFill>
                  <a:schemeClr val="tx1"/>
                </a:solidFill>
              </a:rPr>
              <a:t>Inclut</a:t>
            </a:r>
            <a:r>
              <a:rPr lang="en-US" dirty="0">
                <a:solidFill>
                  <a:schemeClr val="tx1"/>
                </a:solidFill>
              </a:rPr>
              <a:t> des </a:t>
            </a:r>
            <a:r>
              <a:rPr lang="en-US" dirty="0" err="1">
                <a:solidFill>
                  <a:schemeClr val="tx1"/>
                </a:solidFill>
              </a:rPr>
              <a:t>hypothèses</a:t>
            </a:r>
            <a:r>
              <a:rPr lang="en-US" dirty="0">
                <a:solidFill>
                  <a:schemeClr val="tx1"/>
                </a:solidFill>
              </a:rPr>
              <a:t> critiques </a:t>
            </a:r>
          </a:p>
          <a:p>
            <a:pPr eaLnBrk="1" hangingPunct="1">
              <a:spcBef>
                <a:spcPct val="0"/>
              </a:spcBef>
              <a:buFont typeface="Arial" panose="020B0604020202020204" pitchFamily="34" charset="0"/>
              <a:buChar char="•"/>
              <a:defRPr/>
            </a:pPr>
            <a:endParaRPr lang="en-US" dirty="0">
              <a:solidFill>
                <a:schemeClr val="tx1"/>
              </a:solidFill>
            </a:endParaRPr>
          </a:p>
          <a:p>
            <a:pPr eaLnBrk="1" hangingPunct="1">
              <a:spcBef>
                <a:spcPct val="0"/>
              </a:spcBef>
              <a:buFont typeface="Arial" panose="020B0604020202020204" pitchFamily="34" charset="0"/>
              <a:buChar char="•"/>
              <a:defRPr/>
            </a:pPr>
            <a:endParaRPr lang="en-US" dirty="0">
              <a:solidFill>
                <a:schemeClr val="tx1"/>
              </a:solidFill>
            </a:endParaRPr>
          </a:p>
          <a:p>
            <a:pPr eaLnBrk="1" hangingPunct="1">
              <a:spcBef>
                <a:spcPct val="0"/>
              </a:spcBef>
              <a:buFont typeface="Arial" panose="020B0604020202020204" pitchFamily="34" charset="0"/>
              <a:buChar char="•"/>
              <a:defRPr/>
            </a:pPr>
            <a:endParaRPr lang="en-US" dirty="0">
              <a:solidFill>
                <a:schemeClr val="tx1"/>
              </a:solidFill>
            </a:endParaRPr>
          </a:p>
          <a:p>
            <a:pPr eaLnBrk="1" hangingPunct="1">
              <a:spcBef>
                <a:spcPct val="0"/>
              </a:spcBef>
              <a:buFont typeface="Arial" panose="020B0604020202020204" pitchFamily="34" charset="0"/>
              <a:buChar char="•"/>
              <a:defRPr/>
            </a:pPr>
            <a:endParaRPr lang="en-US" dirty="0">
              <a:solidFill>
                <a:schemeClr val="tx1"/>
              </a:solidFill>
            </a:endParaRPr>
          </a:p>
          <a:p>
            <a:pPr marL="0" indent="0" eaLnBrk="1" hangingPunct="1">
              <a:spcBef>
                <a:spcPct val="0"/>
              </a:spcBef>
              <a:buNone/>
              <a:defRPr/>
            </a:pPr>
            <a:endParaRPr lang="en-US" sz="1800" dirty="0">
              <a:solidFill>
                <a:schemeClr val="tx1"/>
              </a:solidFill>
            </a:endParaRPr>
          </a:p>
          <a:p>
            <a:pPr eaLnBrk="1" hangingPunct="1">
              <a:spcBef>
                <a:spcPct val="0"/>
              </a:spcBef>
              <a:buFont typeface="Arial" panose="020B0604020202020204" pitchFamily="34" charset="0"/>
              <a:buChar char="•"/>
              <a:defRPr/>
            </a:pPr>
            <a:endParaRPr lang="en-US" dirty="0">
              <a:solidFill>
                <a:schemeClr val="tx1"/>
              </a:solidFill>
            </a:endParaRPr>
          </a:p>
          <a:p>
            <a:pPr marL="349250" indent="-349250" eaLnBrk="1" hangingPunct="1">
              <a:spcBef>
                <a:spcPct val="0"/>
              </a:spcBef>
              <a:defRPr/>
            </a:pPr>
            <a:endParaRPr lang="en-US" sz="3200" dirty="0"/>
          </a:p>
        </p:txBody>
      </p:sp>
      <p:grpSp>
        <p:nvGrpSpPr>
          <p:cNvPr id="2" name="Group 1" descr="Il présente un cadre de base avec des sous-résultats menant à des résultats de plus haut niveau et les deux résultats menant à la réalisation de l'objectif du projet.">
            <a:extLst>
              <a:ext uri="{FF2B5EF4-FFF2-40B4-BE49-F238E27FC236}">
                <a16:creationId xmlns:a16="http://schemas.microsoft.com/office/drawing/2014/main" id="{5937C6F7-5913-3BD3-4797-2A18921E1CA2}"/>
              </a:ext>
              <a:ext uri="{C183D7F6-B498-43B3-948B-1728B52AA6E4}">
                <adec:decorative xmlns:adec="http://schemas.microsoft.com/office/drawing/2017/decorative" val="0"/>
              </a:ext>
            </a:extLst>
          </p:cNvPr>
          <p:cNvGrpSpPr/>
          <p:nvPr/>
        </p:nvGrpSpPr>
        <p:grpSpPr>
          <a:xfrm>
            <a:off x="7913252" y="1283348"/>
            <a:ext cx="4004142" cy="4060085"/>
            <a:chOff x="7913252" y="1283348"/>
            <a:chExt cx="4004142" cy="4060085"/>
          </a:xfrm>
        </p:grpSpPr>
        <p:sp>
          <p:nvSpPr>
            <p:cNvPr id="71689" name="Rectangle 8"/>
            <p:cNvSpPr>
              <a:spLocks noChangeArrowheads="1"/>
            </p:cNvSpPr>
            <p:nvPr/>
          </p:nvSpPr>
          <p:spPr bwMode="auto">
            <a:xfrm>
              <a:off x="7913252"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sz="1600" dirty="0">
                  <a:solidFill>
                    <a:schemeClr val="tx1"/>
                  </a:solidFill>
                  <a:ea typeface="MS PGothic" pitchFamily="34" charset="-128"/>
                </a:rPr>
                <a:t>Sous </a:t>
              </a:r>
            </a:p>
            <a:p>
              <a:pPr algn="ctr"/>
              <a:r>
                <a:rPr lang="en-US" sz="1600" dirty="0" err="1">
                  <a:solidFill>
                    <a:schemeClr val="tx1"/>
                  </a:solidFill>
                  <a:ea typeface="MS PGothic" pitchFamily="34" charset="-128"/>
                </a:rPr>
                <a:t>Résultat</a:t>
              </a:r>
              <a:endParaRPr lang="en-US" sz="1600" dirty="0">
                <a:solidFill>
                  <a:schemeClr val="tx1"/>
                </a:solidFill>
                <a:ea typeface="MS PGothic" pitchFamily="34" charset="-128"/>
              </a:endParaRPr>
            </a:p>
            <a:p>
              <a:pPr algn="ctr"/>
              <a:r>
                <a:rPr lang="en-US" sz="1600" dirty="0">
                  <a:solidFill>
                    <a:schemeClr val="tx1"/>
                  </a:solidFill>
                  <a:ea typeface="MS PGothic" pitchFamily="34" charset="-128"/>
                </a:rPr>
                <a:t>1.1</a:t>
              </a:r>
            </a:p>
          </p:txBody>
        </p:sp>
        <p:sp>
          <p:nvSpPr>
            <p:cNvPr id="71694" name="Rectangle 8"/>
            <p:cNvSpPr>
              <a:spLocks noChangeArrowheads="1"/>
            </p:cNvSpPr>
            <p:nvPr/>
          </p:nvSpPr>
          <p:spPr bwMode="auto">
            <a:xfrm>
              <a:off x="9088513" y="4402393"/>
              <a:ext cx="1072413"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600" dirty="0">
                  <a:solidFill>
                    <a:schemeClr val="tx1"/>
                  </a:solidFill>
                  <a:latin typeface="+mn-lt"/>
                  <a:ea typeface="MS PGothic" pitchFamily="34" charset="-128"/>
                </a:rPr>
                <a:t>Sous </a:t>
              </a:r>
            </a:p>
            <a:p>
              <a:pPr algn="ctr">
                <a:spcBef>
                  <a:spcPts val="0"/>
                </a:spcBef>
                <a:buNone/>
                <a:defRPr/>
              </a:pPr>
              <a:r>
                <a:rPr lang="en-US" sz="1600" dirty="0" err="1">
                  <a:solidFill>
                    <a:schemeClr val="tx1"/>
                  </a:solidFill>
                  <a:latin typeface="+mn-lt"/>
                  <a:ea typeface="MS PGothic" pitchFamily="34" charset="-128"/>
                </a:rPr>
                <a:t>Résultat</a:t>
              </a:r>
              <a:r>
                <a:rPr lang="en-US" sz="1600" dirty="0">
                  <a:solidFill>
                    <a:schemeClr val="tx1"/>
                  </a:solidFill>
                  <a:latin typeface="+mn-lt"/>
                  <a:ea typeface="MS PGothic" pitchFamily="34" charset="-128"/>
                </a:rPr>
                <a:t> </a:t>
              </a:r>
            </a:p>
            <a:p>
              <a:pPr algn="ctr">
                <a:spcBef>
                  <a:spcPts val="0"/>
                </a:spcBef>
                <a:buNone/>
                <a:defRPr/>
              </a:pPr>
              <a:r>
                <a:rPr lang="en-US" sz="1600" dirty="0">
                  <a:solidFill>
                    <a:schemeClr val="tx1"/>
                  </a:solidFill>
                  <a:latin typeface="+mn-lt"/>
                  <a:ea typeface="MS PGothic" pitchFamily="34" charset="-128"/>
                </a:rPr>
                <a:t>1.2</a:t>
              </a:r>
            </a:p>
          </p:txBody>
        </p:sp>
        <p:cxnSp>
          <p:nvCxnSpPr>
            <p:cNvPr id="14" name="Elbow Connector 13"/>
            <p:cNvCxnSpPr>
              <a:cxnSpLocks/>
              <a:stCxn id="71689" idx="0"/>
              <a:endCxn id="71692" idx="2"/>
            </p:cNvCxnSpPr>
            <p:nvPr/>
          </p:nvCxnSpPr>
          <p:spPr>
            <a:xfrm rot="5400000" flipH="1" flipV="1">
              <a:off x="8321559" y="3781463"/>
              <a:ext cx="725487" cy="51637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6" name="Elbow Connector 15"/>
            <p:cNvCxnSpPr>
              <a:cxnSpLocks/>
              <a:stCxn id="71694" idx="0"/>
              <a:endCxn id="71692" idx="2"/>
            </p:cNvCxnSpPr>
            <p:nvPr/>
          </p:nvCxnSpPr>
          <p:spPr>
            <a:xfrm rot="16200000" flipV="1">
              <a:off x="8920862" y="3698535"/>
              <a:ext cx="725487" cy="68223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1692" name="Rectangle 6"/>
            <p:cNvSpPr>
              <a:spLocks noChangeArrowheads="1"/>
            </p:cNvSpPr>
            <p:nvPr/>
          </p:nvSpPr>
          <p:spPr bwMode="auto">
            <a:xfrm>
              <a:off x="8198395" y="2876806"/>
              <a:ext cx="1488190" cy="800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800" dirty="0">
                  <a:solidFill>
                    <a:schemeClr val="tx1"/>
                  </a:solidFill>
                  <a:latin typeface="+mn-lt"/>
                  <a:ea typeface="MS PGothic" pitchFamily="34" charset="-128"/>
                </a:rPr>
                <a:t>  </a:t>
              </a:r>
              <a:r>
                <a:rPr lang="en-US" sz="1800" dirty="0" err="1">
                  <a:solidFill>
                    <a:schemeClr val="tx1"/>
                  </a:solidFill>
                  <a:latin typeface="+mn-lt"/>
                  <a:ea typeface="MS PGothic" pitchFamily="34" charset="-128"/>
                </a:rPr>
                <a:t>Résultat</a:t>
              </a:r>
              <a:r>
                <a:rPr lang="en-US" sz="1800" dirty="0">
                  <a:solidFill>
                    <a:schemeClr val="tx1"/>
                  </a:solidFill>
                  <a:latin typeface="+mn-lt"/>
                  <a:ea typeface="MS PGothic" pitchFamily="34" charset="-128"/>
                </a:rPr>
                <a:t> 1</a:t>
              </a:r>
            </a:p>
          </p:txBody>
        </p:sp>
        <p:sp>
          <p:nvSpPr>
            <p:cNvPr id="71688" name="Rectangle 7"/>
            <p:cNvSpPr>
              <a:spLocks noChangeArrowheads="1"/>
            </p:cNvSpPr>
            <p:nvPr/>
          </p:nvSpPr>
          <p:spPr bwMode="auto">
            <a:xfrm>
              <a:off x="10685436"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600" dirty="0">
                  <a:solidFill>
                    <a:schemeClr val="tx1"/>
                  </a:solidFill>
                  <a:latin typeface="+mn-lt"/>
                  <a:ea typeface="MS PGothic" pitchFamily="34" charset="-128"/>
                </a:rPr>
                <a:t>Sous </a:t>
              </a:r>
            </a:p>
            <a:p>
              <a:pPr algn="ctr">
                <a:spcBef>
                  <a:spcPts val="0"/>
                </a:spcBef>
                <a:buNone/>
                <a:defRPr/>
              </a:pPr>
              <a:r>
                <a:rPr lang="en-US" sz="1600" dirty="0" err="1">
                  <a:solidFill>
                    <a:schemeClr val="tx1"/>
                  </a:solidFill>
                  <a:latin typeface="+mn-lt"/>
                  <a:ea typeface="MS PGothic" pitchFamily="34" charset="-128"/>
                </a:rPr>
                <a:t>Résultat</a:t>
              </a:r>
              <a:r>
                <a:rPr lang="en-US" sz="1600" dirty="0">
                  <a:solidFill>
                    <a:schemeClr val="tx1"/>
                  </a:solidFill>
                  <a:latin typeface="+mn-lt"/>
                  <a:ea typeface="MS PGothic" pitchFamily="34" charset="-128"/>
                </a:rPr>
                <a:t> </a:t>
              </a:r>
            </a:p>
            <a:p>
              <a:pPr algn="ctr">
                <a:spcBef>
                  <a:spcPts val="0"/>
                </a:spcBef>
                <a:buNone/>
                <a:defRPr/>
              </a:pPr>
              <a:r>
                <a:rPr lang="en-US" sz="1600" dirty="0">
                  <a:solidFill>
                    <a:schemeClr val="tx1"/>
                  </a:solidFill>
                  <a:latin typeface="+mn-lt"/>
                  <a:ea typeface="MS PGothic" pitchFamily="34" charset="-128"/>
                </a:rPr>
                <a:t>2.1</a:t>
              </a:r>
            </a:p>
          </p:txBody>
        </p:sp>
        <p:cxnSp>
          <p:nvCxnSpPr>
            <p:cNvPr id="17" name="Elbow Connector 16"/>
            <p:cNvCxnSpPr>
              <a:cxnSpLocks/>
              <a:stCxn id="71688" idx="0"/>
              <a:endCxn id="71687" idx="2"/>
            </p:cNvCxnSpPr>
            <p:nvPr/>
          </p:nvCxnSpPr>
          <p:spPr>
            <a:xfrm rot="5400000" flipH="1" flipV="1">
              <a:off x="10846604" y="4050698"/>
              <a:ext cx="703390" cy="127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71687" name="Rectangle 6"/>
            <p:cNvSpPr>
              <a:spLocks noChangeArrowheads="1"/>
            </p:cNvSpPr>
            <p:nvPr/>
          </p:nvSpPr>
          <p:spPr bwMode="auto">
            <a:xfrm>
              <a:off x="10479203" y="2898903"/>
              <a:ext cx="1438191" cy="800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800" dirty="0">
                  <a:solidFill>
                    <a:schemeClr val="tx1"/>
                  </a:solidFill>
                  <a:latin typeface="+mn-lt"/>
                  <a:ea typeface="MS PGothic" pitchFamily="34" charset="-128"/>
                </a:rPr>
                <a:t>  </a:t>
              </a:r>
              <a:r>
                <a:rPr lang="en-US" sz="1800" dirty="0" err="1">
                  <a:solidFill>
                    <a:schemeClr val="tx1"/>
                  </a:solidFill>
                  <a:latin typeface="+mn-lt"/>
                  <a:ea typeface="MS PGothic" pitchFamily="34" charset="-128"/>
                </a:rPr>
                <a:t>Résultat</a:t>
              </a:r>
              <a:r>
                <a:rPr lang="en-US" sz="1800" dirty="0">
                  <a:solidFill>
                    <a:schemeClr val="tx1"/>
                  </a:solidFill>
                  <a:latin typeface="+mn-lt"/>
                  <a:ea typeface="MS PGothic" pitchFamily="34" charset="-128"/>
                </a:rPr>
                <a:t> 2</a:t>
              </a:r>
            </a:p>
          </p:txBody>
        </p:sp>
        <p:cxnSp>
          <p:nvCxnSpPr>
            <p:cNvPr id="11" name="AutoShape 9"/>
            <p:cNvCxnSpPr>
              <a:cxnSpLocks noChangeShapeType="1"/>
              <a:stCxn id="71692" idx="0"/>
              <a:endCxn id="71686" idx="2"/>
            </p:cNvCxnSpPr>
            <p:nvPr/>
          </p:nvCxnSpPr>
          <p:spPr bwMode="auto">
            <a:xfrm rot="5400000" flipH="1" flipV="1">
              <a:off x="9071900" y="1896888"/>
              <a:ext cx="850508" cy="1109329"/>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12" name="AutoShape 10"/>
            <p:cNvCxnSpPr>
              <a:cxnSpLocks noChangeShapeType="1"/>
              <a:stCxn id="71686" idx="2"/>
              <a:endCxn id="71687" idx="0"/>
            </p:cNvCxnSpPr>
            <p:nvPr/>
          </p:nvCxnSpPr>
          <p:spPr bwMode="auto">
            <a:xfrm rot="16200000" flipH="1">
              <a:off x="10188757" y="1889360"/>
              <a:ext cx="872605" cy="1146480"/>
            </a:xfrm>
            <a:prstGeom prst="bentConnector3">
              <a:avLst>
                <a:gd name="adj1" fmla="val 50000"/>
              </a:avLst>
            </a:prstGeom>
            <a:ln>
              <a:headEnd/>
              <a:tailEnd/>
            </a:ln>
          </p:spPr>
          <p:style>
            <a:lnRef idx="2">
              <a:schemeClr val="dk1"/>
            </a:lnRef>
            <a:fillRef idx="0">
              <a:schemeClr val="dk1"/>
            </a:fillRef>
            <a:effectRef idx="1">
              <a:schemeClr val="dk1"/>
            </a:effectRef>
            <a:fontRef idx="minor">
              <a:schemeClr val="tx1"/>
            </a:fontRef>
          </p:style>
        </p:cxnSp>
        <p:sp>
          <p:nvSpPr>
            <p:cNvPr id="71686" name="Rectangle 4"/>
            <p:cNvSpPr>
              <a:spLocks noChangeArrowheads="1"/>
            </p:cNvSpPr>
            <p:nvPr/>
          </p:nvSpPr>
          <p:spPr bwMode="auto">
            <a:xfrm>
              <a:off x="9110663" y="1283348"/>
              <a:ext cx="1882312" cy="7429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2000" dirty="0">
                  <a:solidFill>
                    <a:schemeClr val="tx1"/>
                  </a:solidFill>
                  <a:latin typeface="+mn-lt"/>
                  <a:ea typeface="MS PGothic" pitchFamily="34" charset="-128"/>
                </a:rPr>
                <a:t>Objectif du </a:t>
              </a:r>
              <a:r>
                <a:rPr lang="en-US" sz="2000" dirty="0" err="1">
                  <a:solidFill>
                    <a:schemeClr val="tx1"/>
                  </a:solidFill>
                  <a:latin typeface="+mn-lt"/>
                  <a:ea typeface="MS PGothic" pitchFamily="34" charset="-128"/>
                </a:rPr>
                <a:t>projet</a:t>
              </a:r>
              <a:endParaRPr lang="en-US" sz="2000" dirty="0">
                <a:solidFill>
                  <a:schemeClr val="tx1"/>
                </a:solidFill>
                <a:latin typeface="+mn-lt"/>
                <a:ea typeface="MS PGothic" pitchFamily="34" charset="-128"/>
              </a:endParaRPr>
            </a:p>
          </p:txBody>
        </p:sp>
      </p:grpSp>
      <p:sp>
        <p:nvSpPr>
          <p:cNvPr id="19" name="Footer Placeholder 2">
            <a:extLst>
              <a:ext uri="{FF2B5EF4-FFF2-40B4-BE49-F238E27FC236}">
                <a16:creationId xmlns:a16="http://schemas.microsoft.com/office/drawing/2014/main" id="{9B54F9B8-3825-40B9-8632-6F6768009B30}"/>
              </a:ext>
              <a:ext uri="{C183D7F6-B498-43B3-948B-1728B52AA6E4}">
                <adec:decorative xmlns:adec="http://schemas.microsoft.com/office/drawing/2017/decorative" val="1"/>
              </a:ext>
            </a:extLst>
          </p:cNvPr>
          <p:cNvSpPr txBox="1">
            <a:spLocks/>
          </p:cNvSpPr>
          <p:nvPr/>
        </p:nvSpPr>
        <p:spPr>
          <a:xfrm>
            <a:off x="0" y="6337551"/>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815572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p:cNvSpPr txBox="1">
            <a:spLocks noGrp="1" noChangeArrowheads="1"/>
          </p:cNvSpPr>
          <p:nvPr>
            <p:ph type="title" idx="4294967295"/>
          </p:nvPr>
        </p:nvSpPr>
        <p:spPr bwMode="auto">
          <a:xfrm>
            <a:off x="617093" y="43118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Exercice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5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écart</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causal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exemple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a:t>
            </a:r>
            <a:endParaRPr kumimoji="0" lang="en-US" altLang="en-US" sz="4400" b="1" i="0" u="none" strike="noStrike" kern="1200" cap="none" spc="0" normalizeH="0" baseline="0" noProof="0" dirty="0">
              <a:ln>
                <a:noFill/>
              </a:ln>
              <a:solidFill>
                <a:schemeClr val="accent2"/>
              </a:solidFill>
              <a:effectLst/>
              <a:uLnTx/>
              <a:uFillTx/>
              <a:latin typeface="+mj-lt"/>
              <a:ea typeface="+mj-ea"/>
              <a:cs typeface="+mj-cs"/>
            </a:endParaRPr>
          </a:p>
        </p:txBody>
      </p:sp>
      <p:sp>
        <p:nvSpPr>
          <p:cNvPr id="65548" name="Rectangle 2"/>
          <p:cNvSpPr txBox="1">
            <a:spLocks noChangeArrowheads="1"/>
          </p:cNvSpPr>
          <p:nvPr/>
        </p:nvSpPr>
        <p:spPr bwMode="auto">
          <a:xfrm>
            <a:off x="715416" y="1105869"/>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err="1">
                <a:ln w="12700">
                  <a:solidFill>
                    <a:schemeClr val="tx2"/>
                  </a:solidFill>
                </a:ln>
                <a:latin typeface="+mj-lt"/>
                <a:ea typeface="+mj-ea"/>
                <a:cs typeface="+mj-cs"/>
              </a:rPr>
              <a:t>Quel</a:t>
            </a:r>
            <a:r>
              <a:rPr lang="en-US" sz="3200" kern="0" dirty="0">
                <a:ln w="12700">
                  <a:solidFill>
                    <a:schemeClr val="tx2"/>
                  </a:solidFill>
                </a:ln>
                <a:latin typeface="+mj-lt"/>
                <a:ea typeface="+mj-ea"/>
                <a:cs typeface="+mj-cs"/>
              </a:rPr>
              <a:t> </a:t>
            </a:r>
            <a:r>
              <a:rPr lang="en-US" sz="3200" kern="0" dirty="0" err="1">
                <a:ln w="12700">
                  <a:solidFill>
                    <a:schemeClr val="tx2"/>
                  </a:solidFill>
                </a:ln>
                <a:latin typeface="+mj-lt"/>
                <a:ea typeface="+mj-ea"/>
                <a:cs typeface="+mj-cs"/>
              </a:rPr>
              <a:t>est</a:t>
            </a:r>
            <a:r>
              <a:rPr lang="en-US" sz="3200" kern="0" dirty="0">
                <a:ln w="12700">
                  <a:solidFill>
                    <a:schemeClr val="tx2"/>
                  </a:solidFill>
                </a:ln>
                <a:latin typeface="+mj-lt"/>
                <a:ea typeface="+mj-ea"/>
                <a:cs typeface="+mj-cs"/>
              </a:rPr>
              <a:t> le "</a:t>
            </a:r>
            <a:r>
              <a:rPr lang="en-US" sz="3200" kern="0" dirty="0" err="1">
                <a:ln w="12700">
                  <a:solidFill>
                    <a:schemeClr val="tx2"/>
                  </a:solidFill>
                </a:ln>
                <a:latin typeface="+mj-lt"/>
                <a:ea typeface="+mj-ea"/>
                <a:cs typeface="+mj-cs"/>
              </a:rPr>
              <a:t>fossé</a:t>
            </a:r>
            <a:r>
              <a:rPr lang="en-US" sz="3200" kern="0" dirty="0">
                <a:ln w="12700">
                  <a:solidFill>
                    <a:schemeClr val="tx2"/>
                  </a:solidFill>
                </a:ln>
                <a:latin typeface="+mj-lt"/>
                <a:ea typeface="+mj-ea"/>
                <a:cs typeface="+mj-cs"/>
              </a:rPr>
              <a:t> causal" dans </a:t>
            </a:r>
            <a:r>
              <a:rPr lang="en-US" sz="3200" kern="0" dirty="0" err="1">
                <a:ln w="12700">
                  <a:solidFill>
                    <a:schemeClr val="tx2"/>
                  </a:solidFill>
                </a:ln>
                <a:latin typeface="+mj-lt"/>
                <a:ea typeface="+mj-ea"/>
                <a:cs typeface="+mj-cs"/>
              </a:rPr>
              <a:t>ce</a:t>
            </a:r>
            <a:r>
              <a:rPr lang="en-US" sz="3200" kern="0" dirty="0">
                <a:ln w="12700">
                  <a:solidFill>
                    <a:schemeClr val="tx2"/>
                  </a:solidFill>
                </a:ln>
                <a:latin typeface="+mj-lt"/>
                <a:ea typeface="+mj-ea"/>
                <a:cs typeface="+mj-cs"/>
              </a:rPr>
              <a:t> lien de </a:t>
            </a:r>
            <a:r>
              <a:rPr lang="en-US" sz="3200" kern="0" dirty="0" err="1">
                <a:ln w="12700">
                  <a:solidFill>
                    <a:schemeClr val="tx2"/>
                  </a:solidFill>
                </a:ln>
                <a:latin typeface="+mj-lt"/>
                <a:ea typeface="+mj-ea"/>
                <a:cs typeface="+mj-cs"/>
              </a:rPr>
              <a:t>causalité</a:t>
            </a:r>
            <a:r>
              <a:rPr lang="en-US" sz="3200" kern="0" dirty="0">
                <a:ln w="12700">
                  <a:solidFill>
                    <a:schemeClr val="tx2"/>
                  </a:solidFill>
                </a:ln>
                <a:latin typeface="+mj-lt"/>
                <a:ea typeface="+mj-ea"/>
                <a:cs typeface="+mj-cs"/>
              </a:rPr>
              <a:t> ?</a:t>
            </a:r>
          </a:p>
        </p:txBody>
      </p:sp>
      <p:grpSp>
        <p:nvGrpSpPr>
          <p:cNvPr id="2" name="Group 1" descr="C'est l'exemple de l'écart de causalité">
            <a:extLst>
              <a:ext uri="{FF2B5EF4-FFF2-40B4-BE49-F238E27FC236}">
                <a16:creationId xmlns:a16="http://schemas.microsoft.com/office/drawing/2014/main" id="{8C921547-875D-A343-4C8C-9229794FB31A}"/>
              </a:ext>
            </a:extLst>
          </p:cNvPr>
          <p:cNvGrpSpPr/>
          <p:nvPr/>
        </p:nvGrpSpPr>
        <p:grpSpPr>
          <a:xfrm>
            <a:off x="1275124" y="2040906"/>
            <a:ext cx="10405534" cy="4199049"/>
            <a:chOff x="1672166" y="2040906"/>
            <a:chExt cx="10405534" cy="4199049"/>
          </a:xfrm>
        </p:grpSpPr>
        <p:sp>
          <p:nvSpPr>
            <p:cNvPr id="3" name="Rectangle 2" descr="Utilisation accrue des statistiques du travail parmi les fonctionnaires des gouvernements locaux et nationaux &#10;">
              <a:extLst>
                <a:ext uri="{FF2B5EF4-FFF2-40B4-BE49-F238E27FC236}">
                  <a16:creationId xmlns:a16="http://schemas.microsoft.com/office/drawing/2014/main" id="{A1248F8D-B0AF-4ED8-9465-1C2B258D3D47}"/>
                </a:ext>
              </a:extLst>
            </p:cNvPr>
            <p:cNvSpPr/>
            <p:nvPr/>
          </p:nvSpPr>
          <p:spPr>
            <a:xfrm>
              <a:off x="8016595" y="3299258"/>
              <a:ext cx="4061105" cy="18183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a:t>Utilisation</a:t>
              </a:r>
              <a:r>
                <a:rPr lang="en-US" sz="2400" b="1" dirty="0"/>
                <a:t> accrue des </a:t>
              </a:r>
              <a:r>
                <a:rPr lang="en-US" sz="2400" b="1" dirty="0" err="1"/>
                <a:t>statistiques</a:t>
              </a:r>
              <a:r>
                <a:rPr lang="en-US" sz="2400" b="1" dirty="0"/>
                <a:t> du travail </a:t>
              </a:r>
              <a:r>
                <a:rPr lang="en-US" sz="2400" b="1" dirty="0" err="1"/>
                <a:t>parmi</a:t>
              </a:r>
              <a:r>
                <a:rPr lang="en-US" sz="2400" b="1" dirty="0"/>
                <a:t> les fonctionnaires des </a:t>
              </a:r>
              <a:r>
                <a:rPr lang="en-US" sz="2400" b="1" dirty="0" err="1"/>
                <a:t>gouvernements</a:t>
              </a:r>
              <a:r>
                <a:rPr lang="en-US" sz="2400" b="1" dirty="0"/>
                <a:t> </a:t>
              </a:r>
              <a:r>
                <a:rPr lang="en-US" sz="2400" b="1" dirty="0" err="1"/>
                <a:t>locaux</a:t>
              </a:r>
              <a:r>
                <a:rPr lang="en-US" sz="2400" b="1" dirty="0"/>
                <a:t> et </a:t>
              </a:r>
              <a:r>
                <a:rPr lang="en-US" sz="2400" b="1" dirty="0" err="1"/>
                <a:t>nationaux</a:t>
              </a:r>
              <a:r>
                <a:rPr lang="en-US" sz="2400" b="1" dirty="0"/>
                <a:t> </a:t>
              </a:r>
            </a:p>
          </p:txBody>
        </p:sp>
        <p:sp>
          <p:nvSpPr>
            <p:cNvPr id="4" name="Arrow: Right 3">
              <a:extLst>
                <a:ext uri="{FF2B5EF4-FFF2-40B4-BE49-F238E27FC236}">
                  <a16:creationId xmlns:a16="http://schemas.microsoft.com/office/drawing/2014/main" id="{CA393905-2D48-49D0-98E2-0CC85B04EF3F}"/>
                </a:ext>
                <a:ext uri="{C183D7F6-B498-43B3-948B-1728B52AA6E4}">
                  <adec:decorative xmlns:adec="http://schemas.microsoft.com/office/drawing/2017/decorative" val="1"/>
                </a:ext>
              </a:extLst>
            </p:cNvPr>
            <p:cNvSpPr/>
            <p:nvPr/>
          </p:nvSpPr>
          <p:spPr>
            <a:xfrm rot="10800000">
              <a:off x="6181844" y="3736373"/>
              <a:ext cx="1666756" cy="4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Box 5" descr="Augmentation de la collecte et de la communication des statistiques du travail au niveau local et national &#10;">
              <a:extLst>
                <a:ext uri="{FF2B5EF4-FFF2-40B4-BE49-F238E27FC236}">
                  <a16:creationId xmlns:a16="http://schemas.microsoft.com/office/drawing/2014/main" id="{52EA7FDF-0B57-4F63-955C-16C496110F5B}"/>
                </a:ext>
              </a:extLst>
            </p:cNvPr>
            <p:cNvSpPr txBox="1">
              <a:spLocks noChangeArrowheads="1"/>
            </p:cNvSpPr>
            <p:nvPr/>
          </p:nvSpPr>
          <p:spPr bwMode="auto">
            <a:xfrm>
              <a:off x="2677714" y="4670295"/>
              <a:ext cx="4034103"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Augmentation de la </a:t>
              </a:r>
              <a:r>
                <a:rPr lang="en-US" altLang="en-US" sz="2400" b="1" dirty="0" err="1">
                  <a:solidFill>
                    <a:schemeClr val="bg1"/>
                  </a:solidFill>
                  <a:latin typeface="+mn-lt"/>
                </a:rPr>
                <a:t>collecte</a:t>
              </a:r>
              <a:r>
                <a:rPr lang="en-US" altLang="en-US" sz="2400" b="1" dirty="0">
                  <a:solidFill>
                    <a:schemeClr val="bg1"/>
                  </a:solidFill>
                  <a:latin typeface="+mn-lt"/>
                </a:rPr>
                <a:t> et de la communication des </a:t>
              </a:r>
              <a:r>
                <a:rPr lang="en-US" altLang="en-US" sz="2400" b="1" dirty="0" err="1">
                  <a:solidFill>
                    <a:schemeClr val="bg1"/>
                  </a:solidFill>
                  <a:latin typeface="+mn-lt"/>
                </a:rPr>
                <a:t>statistiques</a:t>
              </a:r>
              <a:r>
                <a:rPr lang="en-US" altLang="en-US" sz="2400" b="1" dirty="0">
                  <a:solidFill>
                    <a:schemeClr val="bg1"/>
                  </a:solidFill>
                  <a:latin typeface="+mn-lt"/>
                </a:rPr>
                <a:t> du travail au </a:t>
              </a:r>
              <a:r>
                <a:rPr lang="en-US" altLang="en-US" sz="2400" b="1" dirty="0" err="1">
                  <a:solidFill>
                    <a:schemeClr val="bg1"/>
                  </a:solidFill>
                  <a:latin typeface="+mn-lt"/>
                </a:rPr>
                <a:t>niveau</a:t>
              </a:r>
              <a:r>
                <a:rPr lang="en-US" altLang="en-US" sz="2400" b="1" dirty="0">
                  <a:solidFill>
                    <a:schemeClr val="bg1"/>
                  </a:solidFill>
                  <a:latin typeface="+mn-lt"/>
                </a:rPr>
                <a:t> local et national </a:t>
              </a:r>
            </a:p>
          </p:txBody>
        </p:sp>
        <p:cxnSp>
          <p:nvCxnSpPr>
            <p:cNvPr id="14" name="Straight Arrow Connector 13">
              <a:extLst>
                <a:ext uri="{FF2B5EF4-FFF2-40B4-BE49-F238E27FC236}">
                  <a16:creationId xmlns:a16="http://schemas.microsoft.com/office/drawing/2014/main" id="{80D4D545-ACF0-4274-AC0A-EEABBFF97009}"/>
                </a:ext>
              </a:extLst>
            </p:cNvPr>
            <p:cNvCxnSpPr>
              <a:cxnSpLocks/>
              <a:stCxn id="13" idx="0"/>
              <a:endCxn id="12" idx="2"/>
            </p:cNvCxnSpPr>
            <p:nvPr/>
          </p:nvCxnSpPr>
          <p:spPr>
            <a:xfrm flipV="1">
              <a:off x="4694766" y="3610566"/>
              <a:ext cx="0" cy="1059729"/>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 name="Text Box 3" descr="Amélioration de la prise de décision fondée sur des preuves en matière de planification et de réglementation des droits du travail parmi les fonctionnaires locaux et nationaux. &#10;">
              <a:extLst>
                <a:ext uri="{FF2B5EF4-FFF2-40B4-BE49-F238E27FC236}">
                  <a16:creationId xmlns:a16="http://schemas.microsoft.com/office/drawing/2014/main" id="{0B53BAE3-8D4B-49E6-B548-CE8503F367E6}"/>
                </a:ext>
              </a:extLst>
            </p:cNvPr>
            <p:cNvSpPr txBox="1">
              <a:spLocks noChangeArrowheads="1"/>
            </p:cNvSpPr>
            <p:nvPr/>
          </p:nvSpPr>
          <p:spPr bwMode="auto">
            <a:xfrm>
              <a:off x="1672166" y="2040906"/>
              <a:ext cx="6045200"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err="1">
                  <a:solidFill>
                    <a:schemeClr val="bg1"/>
                  </a:solidFill>
                  <a:latin typeface="+mn-lt"/>
                </a:rPr>
                <a:t>Amélioration</a:t>
              </a:r>
              <a:r>
                <a:rPr lang="en-US" altLang="en-US" sz="2400" b="1" dirty="0">
                  <a:solidFill>
                    <a:schemeClr val="bg1"/>
                  </a:solidFill>
                  <a:latin typeface="+mn-lt"/>
                </a:rPr>
                <a:t> de la </a:t>
              </a:r>
              <a:r>
                <a:rPr lang="en-US" altLang="en-US" sz="2400" b="1" dirty="0" err="1">
                  <a:solidFill>
                    <a:schemeClr val="bg1"/>
                  </a:solidFill>
                  <a:latin typeface="+mn-lt"/>
                </a:rPr>
                <a:t>prise</a:t>
              </a:r>
              <a:r>
                <a:rPr lang="en-US" altLang="en-US" sz="2400" b="1" dirty="0">
                  <a:solidFill>
                    <a:schemeClr val="bg1"/>
                  </a:solidFill>
                  <a:latin typeface="+mn-lt"/>
                </a:rPr>
                <a:t> de </a:t>
              </a:r>
              <a:r>
                <a:rPr lang="en-US" altLang="en-US" sz="2400" b="1" dirty="0" err="1">
                  <a:solidFill>
                    <a:schemeClr val="bg1"/>
                  </a:solidFill>
                  <a:latin typeface="+mn-lt"/>
                </a:rPr>
                <a:t>décision</a:t>
              </a:r>
              <a:r>
                <a:rPr lang="en-US" altLang="en-US" sz="2400" b="1" dirty="0">
                  <a:solidFill>
                    <a:schemeClr val="bg1"/>
                  </a:solidFill>
                  <a:latin typeface="+mn-lt"/>
                </a:rPr>
                <a:t> </a:t>
              </a:r>
              <a:r>
                <a:rPr lang="en-US" altLang="en-US" sz="2400" b="1" dirty="0" err="1">
                  <a:solidFill>
                    <a:schemeClr val="bg1"/>
                  </a:solidFill>
                  <a:latin typeface="+mn-lt"/>
                </a:rPr>
                <a:t>fondée</a:t>
              </a:r>
              <a:r>
                <a:rPr lang="en-US" altLang="en-US" sz="2400" b="1" dirty="0">
                  <a:solidFill>
                    <a:schemeClr val="bg1"/>
                  </a:solidFill>
                  <a:latin typeface="+mn-lt"/>
                </a:rPr>
                <a:t> sur des </a:t>
              </a:r>
              <a:r>
                <a:rPr lang="en-US" altLang="en-US" sz="2400" b="1" dirty="0" err="1">
                  <a:solidFill>
                    <a:schemeClr val="bg1"/>
                  </a:solidFill>
                  <a:latin typeface="+mn-lt"/>
                </a:rPr>
                <a:t>preuves</a:t>
              </a:r>
              <a:r>
                <a:rPr lang="en-US" altLang="en-US" sz="2400" b="1" dirty="0">
                  <a:solidFill>
                    <a:schemeClr val="bg1"/>
                  </a:solidFill>
                  <a:latin typeface="+mn-lt"/>
                </a:rPr>
                <a:t> </a:t>
              </a:r>
              <a:r>
                <a:rPr lang="en-US" altLang="en-US" sz="2400" b="1" dirty="0" err="1">
                  <a:solidFill>
                    <a:schemeClr val="bg1"/>
                  </a:solidFill>
                  <a:latin typeface="+mn-lt"/>
                </a:rPr>
                <a:t>en</a:t>
              </a:r>
              <a:r>
                <a:rPr lang="en-US" altLang="en-US" sz="2400" b="1" dirty="0">
                  <a:solidFill>
                    <a:schemeClr val="bg1"/>
                  </a:solidFill>
                  <a:latin typeface="+mn-lt"/>
                </a:rPr>
                <a:t> matière de planification et de </a:t>
              </a:r>
              <a:r>
                <a:rPr lang="en-US" altLang="en-US" sz="2400" b="1" dirty="0" err="1">
                  <a:solidFill>
                    <a:schemeClr val="bg1"/>
                  </a:solidFill>
                  <a:latin typeface="+mn-lt"/>
                </a:rPr>
                <a:t>réglementation</a:t>
              </a:r>
              <a:r>
                <a:rPr lang="en-US" altLang="en-US" sz="2400" b="1" dirty="0">
                  <a:solidFill>
                    <a:schemeClr val="bg1"/>
                  </a:solidFill>
                  <a:latin typeface="+mn-lt"/>
                </a:rPr>
                <a:t> des droits du travail </a:t>
              </a:r>
              <a:r>
                <a:rPr lang="en-US" altLang="en-US" sz="2400" b="1" dirty="0" err="1">
                  <a:solidFill>
                    <a:schemeClr val="bg1"/>
                  </a:solidFill>
                  <a:latin typeface="+mn-lt"/>
                </a:rPr>
                <a:t>parmi</a:t>
              </a:r>
              <a:r>
                <a:rPr lang="en-US" altLang="en-US" sz="2400" b="1" dirty="0">
                  <a:solidFill>
                    <a:schemeClr val="bg1"/>
                  </a:solidFill>
                  <a:latin typeface="+mn-lt"/>
                </a:rPr>
                <a:t> les fonctionnaires </a:t>
              </a:r>
              <a:r>
                <a:rPr lang="en-US" altLang="en-US" sz="2400" b="1" dirty="0" err="1">
                  <a:solidFill>
                    <a:schemeClr val="bg1"/>
                  </a:solidFill>
                  <a:latin typeface="+mn-lt"/>
                </a:rPr>
                <a:t>locaux</a:t>
              </a:r>
              <a:r>
                <a:rPr lang="en-US" altLang="en-US" sz="2400" b="1" dirty="0">
                  <a:solidFill>
                    <a:schemeClr val="bg1"/>
                  </a:solidFill>
                  <a:latin typeface="+mn-lt"/>
                </a:rPr>
                <a:t> et </a:t>
              </a:r>
              <a:r>
                <a:rPr lang="en-US" altLang="en-US" sz="2400" b="1" dirty="0" err="1">
                  <a:solidFill>
                    <a:schemeClr val="bg1"/>
                  </a:solidFill>
                  <a:latin typeface="+mn-lt"/>
                </a:rPr>
                <a:t>nationaux</a:t>
              </a:r>
              <a:r>
                <a:rPr lang="en-US" altLang="en-US" sz="2400" b="1" dirty="0">
                  <a:solidFill>
                    <a:schemeClr val="bg1"/>
                  </a:solidFill>
                  <a:latin typeface="+mn-lt"/>
                </a:rPr>
                <a:t>. </a:t>
              </a:r>
            </a:p>
          </p:txBody>
        </p:sp>
      </p:grpSp>
      <p:sp>
        <p:nvSpPr>
          <p:cNvPr id="8" name="Footer Placeholder 2">
            <a:extLst>
              <a:ext uri="{FF2B5EF4-FFF2-40B4-BE49-F238E27FC236}">
                <a16:creationId xmlns:a16="http://schemas.microsoft.com/office/drawing/2014/main" id="{898AB7AA-943A-4199-B881-A33F641E3AEE}"/>
              </a:ext>
              <a:ext uri="{C183D7F6-B498-43B3-948B-1728B52AA6E4}">
                <adec:decorative xmlns:adec="http://schemas.microsoft.com/office/drawing/2017/decorative" val="1"/>
              </a:ext>
            </a:extLst>
          </p:cNvPr>
          <p:cNvSpPr txBox="1">
            <a:spLocks/>
          </p:cNvSpPr>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664092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ypothèses critiques">
            <a:extLst>
              <a:ext uri="{FF2B5EF4-FFF2-40B4-BE49-F238E27FC236}">
                <a16:creationId xmlns:a16="http://schemas.microsoft.com/office/drawing/2014/main" id="{66473CA8-C9CC-486D-8C57-50BC5B7F5EA9}"/>
              </a:ext>
            </a:extLst>
          </p:cNvPr>
          <p:cNvSpPr>
            <a:spLocks noGrp="1"/>
          </p:cNvSpPr>
          <p:nvPr>
            <p:ph type="title"/>
          </p:nvPr>
        </p:nvSpPr>
        <p:spPr>
          <a:xfrm>
            <a:off x="2819400" y="2149587"/>
            <a:ext cx="7834745" cy="1325563"/>
          </a:xfrm>
        </p:spPr>
        <p:txBody>
          <a:bodyPr>
            <a:normAutofit/>
          </a:bodyPr>
          <a:lstStyle/>
          <a:p>
            <a:r>
              <a:rPr lang="en-US" sz="6000" dirty="0" err="1"/>
              <a:t>Hypothèses</a:t>
            </a:r>
            <a:r>
              <a:rPr lang="en-US" sz="6000" dirty="0"/>
              <a:t> critiques</a:t>
            </a:r>
          </a:p>
        </p:txBody>
      </p:sp>
      <p:sp>
        <p:nvSpPr>
          <p:cNvPr id="3" name="Footer Placeholder 2">
            <a:extLst>
              <a:ext uri="{FF2B5EF4-FFF2-40B4-BE49-F238E27FC236}">
                <a16:creationId xmlns:a16="http://schemas.microsoft.com/office/drawing/2014/main" id="{FCD2DBC7-74D4-4CB7-A907-DE63D5DC55F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57939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01" name="Rectangle 2" descr="Suppositions critiques (CA) et risques"/>
          <p:cNvSpPr txBox="1">
            <a:spLocks noGrp="1" noChangeArrowheads="1"/>
          </p:cNvSpPr>
          <p:nvPr>
            <p:ph type="title" idx="4294967295"/>
          </p:nvPr>
        </p:nvSpPr>
        <p:spPr bwMode="auto">
          <a:xfrm>
            <a:off x="653350" y="402070"/>
            <a:ext cx="9601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Suppositions critiques (CA) et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risques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21" name="TextBox 20" descr="Les suppositions et les risques sont inversement proportionnels.&#10;">
            <a:extLst>
              <a:ext uri="{FF2B5EF4-FFF2-40B4-BE49-F238E27FC236}">
                <a16:creationId xmlns:a16="http://schemas.microsoft.com/office/drawing/2014/main" id="{144FE4AF-CDBF-4438-BE8C-1469BBC2B0C5}"/>
              </a:ext>
            </a:extLst>
          </p:cNvPr>
          <p:cNvSpPr txBox="1"/>
          <p:nvPr/>
        </p:nvSpPr>
        <p:spPr>
          <a:xfrm>
            <a:off x="649013" y="1008419"/>
            <a:ext cx="7988454" cy="954107"/>
          </a:xfrm>
          <a:prstGeom prst="rect">
            <a:avLst/>
          </a:prstGeom>
          <a:noFill/>
        </p:spPr>
        <p:txBody>
          <a:bodyPr wrap="square">
            <a:spAutoFit/>
          </a:bodyPr>
          <a:lstStyle/>
          <a:p>
            <a:pPr>
              <a:buClr>
                <a:srgbClr val="000090"/>
              </a:buClr>
            </a:pPr>
            <a:r>
              <a:rPr lang="en-US" sz="2800" b="1" dirty="0"/>
              <a:t>Les suppositions et les </a:t>
            </a:r>
            <a:r>
              <a:rPr lang="en-US" sz="2800" b="1" dirty="0" err="1"/>
              <a:t>risques</a:t>
            </a:r>
            <a:r>
              <a:rPr lang="en-US" sz="2800" b="1" dirty="0"/>
              <a:t> </a:t>
            </a:r>
            <a:r>
              <a:rPr lang="en-US" sz="2800" b="1" dirty="0" err="1"/>
              <a:t>sont</a:t>
            </a:r>
            <a:r>
              <a:rPr lang="en-US" sz="2800" b="1" dirty="0"/>
              <a:t> </a:t>
            </a:r>
            <a:r>
              <a:rPr lang="en-US" sz="2800" b="1" dirty="0" err="1"/>
              <a:t>inversement</a:t>
            </a:r>
            <a:r>
              <a:rPr lang="en-US" sz="2800" b="1" dirty="0"/>
              <a:t> </a:t>
            </a:r>
            <a:r>
              <a:rPr lang="en-US" sz="2800" b="1" dirty="0" err="1"/>
              <a:t>proportionnels</a:t>
            </a:r>
            <a:r>
              <a:rPr lang="en-US" sz="2800" b="1" dirty="0"/>
              <a:t>.</a:t>
            </a:r>
          </a:p>
        </p:txBody>
      </p:sp>
      <p:sp>
        <p:nvSpPr>
          <p:cNvPr id="67587" name="Rectangle 3" descr="Les suppositions de l'incidence du travail forcé dans les communautés ciblées critiques sont des conditions externes nécessaires au succès, mais sur lesquelles les responsables de la mise en œuvre du projet n'ont que peu ou pas de contrôle. &#10;Les risques sont des événements/situations d'incertitude qui pourraient bloquer la voie du changement s'ils se produisent.  &#10;Les hypothèses définissent les risques inhérents à la supposition qui relie les résultats à la stratégie."/>
          <p:cNvSpPr>
            <a:spLocks noGrp="1" noChangeArrowheads="1"/>
          </p:cNvSpPr>
          <p:nvPr>
            <p:ph idx="1"/>
          </p:nvPr>
        </p:nvSpPr>
        <p:spPr>
          <a:xfrm>
            <a:off x="649013" y="1962526"/>
            <a:ext cx="7264079" cy="4528699"/>
          </a:xfrm>
        </p:spPr>
        <p:txBody>
          <a:bodyPr>
            <a:normAutofit lnSpcReduction="10000"/>
          </a:bodyPr>
          <a:lstStyle/>
          <a:p>
            <a:pPr>
              <a:buClr>
                <a:srgbClr val="000090"/>
              </a:buClr>
            </a:pPr>
            <a:r>
              <a:rPr lang="en-US" altLang="en-US" dirty="0"/>
              <a:t>Les suppositions de </a:t>
            </a:r>
            <a:r>
              <a:rPr lang="en-US" altLang="en-US" dirty="0" err="1"/>
              <a:t>l'incidence</a:t>
            </a:r>
            <a:r>
              <a:rPr lang="en-US" altLang="en-US" dirty="0"/>
              <a:t> du travail </a:t>
            </a:r>
            <a:r>
              <a:rPr lang="en-US" altLang="en-US" dirty="0" err="1"/>
              <a:t>forcé</a:t>
            </a:r>
            <a:r>
              <a:rPr lang="en-US" altLang="en-US" dirty="0"/>
              <a:t> dans les </a:t>
            </a:r>
            <a:r>
              <a:rPr lang="en-US" altLang="en-US" dirty="0" err="1"/>
              <a:t>communautés</a:t>
            </a:r>
            <a:r>
              <a:rPr lang="en-US" altLang="en-US" dirty="0"/>
              <a:t> </a:t>
            </a:r>
            <a:r>
              <a:rPr lang="en-US" altLang="en-US" dirty="0" err="1"/>
              <a:t>ciblées</a:t>
            </a:r>
            <a:r>
              <a:rPr lang="en-US" altLang="en-US" dirty="0"/>
              <a:t> critiques </a:t>
            </a:r>
            <a:r>
              <a:rPr lang="en-US" altLang="en-US" dirty="0" err="1"/>
              <a:t>sont</a:t>
            </a:r>
            <a:r>
              <a:rPr lang="en-US" altLang="en-US" dirty="0"/>
              <a:t> des conditions </a:t>
            </a:r>
            <a:r>
              <a:rPr lang="en-US" altLang="en-US" dirty="0" err="1"/>
              <a:t>externes</a:t>
            </a:r>
            <a:r>
              <a:rPr lang="en-US" altLang="en-US" dirty="0"/>
              <a:t> </a:t>
            </a:r>
            <a:r>
              <a:rPr lang="en-US" altLang="en-US" dirty="0" err="1"/>
              <a:t>nécessaires</a:t>
            </a:r>
            <a:r>
              <a:rPr lang="en-US" altLang="en-US" dirty="0"/>
              <a:t> au succès, </a:t>
            </a:r>
            <a:r>
              <a:rPr lang="en-US" altLang="en-US" dirty="0" err="1"/>
              <a:t>mais</a:t>
            </a:r>
            <a:r>
              <a:rPr lang="en-US" altLang="en-US" dirty="0"/>
              <a:t> sur </a:t>
            </a:r>
            <a:r>
              <a:rPr lang="en-US" altLang="en-US" dirty="0" err="1"/>
              <a:t>lesquelles</a:t>
            </a:r>
            <a:r>
              <a:rPr lang="en-US" altLang="en-US" dirty="0"/>
              <a:t> les </a:t>
            </a:r>
            <a:r>
              <a:rPr lang="en-US" altLang="en-US" dirty="0" err="1"/>
              <a:t>responsables</a:t>
            </a:r>
            <a:r>
              <a:rPr lang="en-US" altLang="en-US" dirty="0"/>
              <a:t> de la mise </a:t>
            </a:r>
            <a:r>
              <a:rPr lang="en-US" altLang="en-US" dirty="0" err="1"/>
              <a:t>en</a:t>
            </a:r>
            <a:r>
              <a:rPr lang="en-US" altLang="en-US" dirty="0"/>
              <a:t> </a:t>
            </a:r>
            <a:r>
              <a:rPr lang="en-US" altLang="en-US" dirty="0" err="1"/>
              <a:t>œuvre</a:t>
            </a:r>
            <a:r>
              <a:rPr lang="en-US" altLang="en-US" dirty="0"/>
              <a:t> du </a:t>
            </a:r>
            <a:r>
              <a:rPr lang="en-US" altLang="en-US" dirty="0" err="1"/>
              <a:t>projet</a:t>
            </a:r>
            <a:r>
              <a:rPr lang="en-US" altLang="en-US" dirty="0"/>
              <a:t> </a:t>
            </a:r>
            <a:r>
              <a:rPr lang="en-US" altLang="en-US" dirty="0" err="1"/>
              <a:t>n'ont</a:t>
            </a:r>
            <a:r>
              <a:rPr lang="en-US" altLang="en-US" dirty="0"/>
              <a:t> que </a:t>
            </a:r>
            <a:r>
              <a:rPr lang="en-US" altLang="en-US" dirty="0" err="1"/>
              <a:t>peu</a:t>
            </a:r>
            <a:r>
              <a:rPr lang="en-US" altLang="en-US" dirty="0"/>
              <a:t> </a:t>
            </a:r>
            <a:r>
              <a:rPr lang="en-US" altLang="en-US" dirty="0" err="1"/>
              <a:t>ou</a:t>
            </a:r>
            <a:r>
              <a:rPr lang="en-US" altLang="en-US" dirty="0"/>
              <a:t> pas de </a:t>
            </a:r>
            <a:r>
              <a:rPr lang="en-US" altLang="en-US" dirty="0" err="1"/>
              <a:t>contrôle</a:t>
            </a:r>
            <a:r>
              <a:rPr lang="en-US" altLang="en-US" dirty="0"/>
              <a:t>. </a:t>
            </a:r>
          </a:p>
          <a:p>
            <a:pPr>
              <a:buClr>
                <a:srgbClr val="000090"/>
              </a:buClr>
            </a:pPr>
            <a:r>
              <a:rPr lang="en-US" altLang="en-US" dirty="0"/>
              <a:t>Les </a:t>
            </a:r>
            <a:r>
              <a:rPr lang="en-US" altLang="en-US" dirty="0" err="1"/>
              <a:t>risques</a:t>
            </a:r>
            <a:r>
              <a:rPr lang="en-US" altLang="en-US" dirty="0"/>
              <a:t> </a:t>
            </a:r>
            <a:r>
              <a:rPr lang="en-US" altLang="en-US" dirty="0" err="1"/>
              <a:t>sont</a:t>
            </a:r>
            <a:r>
              <a:rPr lang="en-US" altLang="en-US" dirty="0"/>
              <a:t> des </a:t>
            </a:r>
            <a:r>
              <a:rPr lang="en-US" altLang="en-US" dirty="0" err="1"/>
              <a:t>événements</a:t>
            </a:r>
            <a:r>
              <a:rPr lang="en-US" altLang="en-US" dirty="0"/>
              <a:t>/situations </a:t>
            </a:r>
            <a:r>
              <a:rPr lang="en-US" altLang="en-US" dirty="0" err="1"/>
              <a:t>d'incertitude</a:t>
            </a:r>
            <a:r>
              <a:rPr lang="en-US" altLang="en-US" dirty="0"/>
              <a:t> qui </a:t>
            </a:r>
            <a:r>
              <a:rPr lang="en-US" altLang="en-US" dirty="0" err="1"/>
              <a:t>pourraient</a:t>
            </a:r>
            <a:r>
              <a:rPr lang="en-US" altLang="en-US" dirty="0"/>
              <a:t> </a:t>
            </a:r>
            <a:r>
              <a:rPr lang="en-US" altLang="en-US" dirty="0" err="1"/>
              <a:t>bloquer</a:t>
            </a:r>
            <a:r>
              <a:rPr lang="en-US" altLang="en-US" dirty="0"/>
              <a:t> la </a:t>
            </a:r>
            <a:r>
              <a:rPr lang="en-US" altLang="en-US" dirty="0" err="1"/>
              <a:t>voie</a:t>
            </a:r>
            <a:r>
              <a:rPr lang="en-US" altLang="en-US" dirty="0"/>
              <a:t> du </a:t>
            </a:r>
            <a:r>
              <a:rPr lang="en-US" altLang="en-US" dirty="0" err="1"/>
              <a:t>changement</a:t>
            </a:r>
            <a:r>
              <a:rPr lang="en-US" altLang="en-US" dirty="0"/>
              <a:t> </a:t>
            </a:r>
            <a:r>
              <a:rPr lang="en-US" altLang="en-US" dirty="0" err="1"/>
              <a:t>s'ils</a:t>
            </a:r>
            <a:r>
              <a:rPr lang="en-US" altLang="en-US" dirty="0"/>
              <a:t> se </a:t>
            </a:r>
            <a:r>
              <a:rPr lang="en-US" altLang="en-US" dirty="0" err="1"/>
              <a:t>produisent</a:t>
            </a:r>
            <a:r>
              <a:rPr lang="en-US" altLang="en-US" dirty="0"/>
              <a:t>.  </a:t>
            </a:r>
          </a:p>
          <a:p>
            <a:pPr>
              <a:buClr>
                <a:srgbClr val="000090"/>
              </a:buClr>
            </a:pPr>
            <a:r>
              <a:rPr lang="en-US" altLang="en-US" dirty="0"/>
              <a:t>Les </a:t>
            </a:r>
            <a:r>
              <a:rPr lang="en-US" altLang="en-US" dirty="0" err="1"/>
              <a:t>hypothèses</a:t>
            </a:r>
            <a:r>
              <a:rPr lang="en-US" altLang="en-US" dirty="0"/>
              <a:t> </a:t>
            </a:r>
            <a:r>
              <a:rPr lang="en-US" altLang="en-US" dirty="0" err="1"/>
              <a:t>définissent</a:t>
            </a:r>
            <a:r>
              <a:rPr lang="en-US" altLang="en-US" dirty="0"/>
              <a:t> les </a:t>
            </a:r>
            <a:r>
              <a:rPr lang="en-US" altLang="en-US" dirty="0" err="1"/>
              <a:t>risques</a:t>
            </a:r>
            <a:r>
              <a:rPr lang="en-US" altLang="en-US" dirty="0"/>
              <a:t> </a:t>
            </a:r>
            <a:r>
              <a:rPr lang="en-US" altLang="en-US" dirty="0" err="1"/>
              <a:t>inhérents</a:t>
            </a:r>
            <a:r>
              <a:rPr lang="en-US" altLang="en-US" dirty="0"/>
              <a:t> </a:t>
            </a:r>
            <a:r>
              <a:rPr lang="en-US" altLang="en-US" dirty="0" err="1"/>
              <a:t>à</a:t>
            </a:r>
            <a:r>
              <a:rPr lang="en-US" altLang="en-US" dirty="0"/>
              <a:t> la supposition qui </a:t>
            </a:r>
            <a:r>
              <a:rPr lang="en-US" altLang="en-US" dirty="0" err="1"/>
              <a:t>relie</a:t>
            </a:r>
            <a:r>
              <a:rPr lang="en-US" altLang="en-US" dirty="0"/>
              <a:t> les </a:t>
            </a:r>
            <a:r>
              <a:rPr lang="en-US" altLang="en-US" dirty="0" err="1"/>
              <a:t>résultats</a:t>
            </a:r>
            <a:r>
              <a:rPr lang="en-US" altLang="en-US" dirty="0"/>
              <a:t> </a:t>
            </a:r>
            <a:r>
              <a:rPr lang="en-US" altLang="en-US" dirty="0" err="1"/>
              <a:t>à</a:t>
            </a:r>
            <a:r>
              <a:rPr lang="en-US" altLang="en-US" dirty="0"/>
              <a:t> la </a:t>
            </a:r>
            <a:r>
              <a:rPr lang="en-US" altLang="en-US" dirty="0" err="1"/>
              <a:t>stratégie</a:t>
            </a:r>
            <a:r>
              <a:rPr lang="en-US" altLang="en-US" dirty="0"/>
              <a:t>.</a:t>
            </a:r>
            <a:endParaRPr lang="en-US" altLang="en-US" sz="2400" dirty="0"/>
          </a:p>
        </p:txBody>
      </p:sp>
      <p:grpSp>
        <p:nvGrpSpPr>
          <p:cNvPr id="2" name="Group 1" descr="Le graphique montre qu'il existe des hypothèses sur les conditions externes qui sont nécessaires au succès, mais sur lesquelles le bénéficiaire n'a que peu ou pas de contrôle, comme les événements climatiques extrêmes, les conflits, la stabilité politique, les actions du gouvernement d'accueil, etc.">
            <a:extLst>
              <a:ext uri="{FF2B5EF4-FFF2-40B4-BE49-F238E27FC236}">
                <a16:creationId xmlns:a16="http://schemas.microsoft.com/office/drawing/2014/main" id="{E3E63398-85DB-3B8F-141A-BE86F1422A86}"/>
              </a:ext>
            </a:extLst>
          </p:cNvPr>
          <p:cNvGrpSpPr/>
          <p:nvPr/>
        </p:nvGrpSpPr>
        <p:grpSpPr>
          <a:xfrm>
            <a:off x="7913092" y="1433551"/>
            <a:ext cx="3907895" cy="3990897"/>
            <a:chOff x="7925147" y="1418896"/>
            <a:chExt cx="3907895" cy="3990897"/>
          </a:xfrm>
        </p:grpSpPr>
        <p:grpSp>
          <p:nvGrpSpPr>
            <p:cNvPr id="31" name="Group 4"/>
            <p:cNvGrpSpPr>
              <a:grpSpLocks/>
            </p:cNvGrpSpPr>
            <p:nvPr/>
          </p:nvGrpSpPr>
          <p:grpSpPr bwMode="auto">
            <a:xfrm>
              <a:off x="7925147" y="1418896"/>
              <a:ext cx="3907895" cy="3990897"/>
              <a:chOff x="3821" y="1308"/>
              <a:chExt cx="1783" cy="2328"/>
            </a:xfrm>
          </p:grpSpPr>
          <p:sp>
            <p:nvSpPr>
              <p:cNvPr id="32" name="Rectangle 5"/>
              <p:cNvSpPr>
                <a:spLocks noChangeArrowheads="1"/>
              </p:cNvSpPr>
              <p:nvPr/>
            </p:nvSpPr>
            <p:spPr bwMode="auto">
              <a:xfrm>
                <a:off x="4188" y="1308"/>
                <a:ext cx="648" cy="46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2400" b="1" dirty="0" err="1">
                    <a:solidFill>
                      <a:schemeClr val="bg1"/>
                    </a:solidFill>
                    <a:latin typeface="+mn-lt"/>
                  </a:rPr>
                  <a:t>Projet</a:t>
                </a:r>
                <a:r>
                  <a:rPr lang="en-US" altLang="en-US" sz="2400" b="1" dirty="0">
                    <a:solidFill>
                      <a:schemeClr val="bg1"/>
                    </a:solidFill>
                    <a:latin typeface="+mn-lt"/>
                  </a:rPr>
                  <a:t> </a:t>
                </a:r>
              </a:p>
              <a:p>
                <a:pPr algn="ctr">
                  <a:spcBef>
                    <a:spcPts val="600"/>
                  </a:spcBef>
                </a:pPr>
                <a:r>
                  <a:rPr lang="en-US" altLang="en-US" sz="2400" b="1" dirty="0">
                    <a:solidFill>
                      <a:schemeClr val="bg1"/>
                    </a:solidFill>
                    <a:latin typeface="+mn-lt"/>
                  </a:rPr>
                  <a:t>Objectif</a:t>
                </a:r>
              </a:p>
            </p:txBody>
          </p:sp>
          <p:sp>
            <p:nvSpPr>
              <p:cNvPr id="33" name="Rectangle 6"/>
              <p:cNvSpPr>
                <a:spLocks noChangeArrowheads="1"/>
              </p:cNvSpPr>
              <p:nvPr/>
            </p:nvSpPr>
            <p:spPr bwMode="auto">
              <a:xfrm>
                <a:off x="3821" y="220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err="1">
                    <a:solidFill>
                      <a:schemeClr val="bg1"/>
                    </a:solidFill>
                    <a:latin typeface="+mn-lt"/>
                  </a:rPr>
                  <a:t>Résultat</a:t>
                </a:r>
                <a:endParaRPr lang="en-US" altLang="en-US" sz="1900" b="1" dirty="0">
                  <a:solidFill>
                    <a:schemeClr val="bg1"/>
                  </a:solidFill>
                  <a:latin typeface="+mn-lt"/>
                </a:endParaRPr>
              </a:p>
            </p:txBody>
          </p:sp>
          <p:sp>
            <p:nvSpPr>
              <p:cNvPr id="34" name="Rectangle 7"/>
              <p:cNvSpPr>
                <a:spLocks noChangeArrowheads="1"/>
              </p:cNvSpPr>
              <p:nvPr/>
            </p:nvSpPr>
            <p:spPr bwMode="auto">
              <a:xfrm>
                <a:off x="4716" y="217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err="1">
                    <a:solidFill>
                      <a:schemeClr val="bg1"/>
                    </a:solidFill>
                  </a:rPr>
                  <a:t>Résultat</a:t>
                </a:r>
                <a:endParaRPr lang="en-US" altLang="en-US" sz="1900" b="1" dirty="0">
                  <a:solidFill>
                    <a:schemeClr val="bg1"/>
                  </a:solidFill>
                </a:endParaRPr>
              </a:p>
            </p:txBody>
          </p:sp>
          <p:sp>
            <p:nvSpPr>
              <p:cNvPr id="35" name="Rectangle 8"/>
              <p:cNvSpPr>
                <a:spLocks noChangeArrowheads="1"/>
              </p:cNvSpPr>
              <p:nvPr/>
            </p:nvSpPr>
            <p:spPr bwMode="auto">
              <a:xfrm>
                <a:off x="4956" y="313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Sous </a:t>
                </a:r>
              </a:p>
              <a:p>
                <a:pPr algn="ctr">
                  <a:spcBef>
                    <a:spcPts val="600"/>
                  </a:spcBef>
                </a:pPr>
                <a:r>
                  <a:rPr lang="en-US" altLang="en-US" sz="1900" b="1" dirty="0" err="1">
                    <a:solidFill>
                      <a:schemeClr val="bg1"/>
                    </a:solidFill>
                    <a:latin typeface="+mn-lt"/>
                  </a:rPr>
                  <a:t>Résultat</a:t>
                </a:r>
                <a:endParaRPr lang="en-US" altLang="en-US" sz="1900" b="1" dirty="0">
                  <a:solidFill>
                    <a:schemeClr val="bg1"/>
                  </a:solidFill>
                  <a:latin typeface="+mn-lt"/>
                </a:endParaRPr>
              </a:p>
            </p:txBody>
          </p:sp>
          <p:sp>
            <p:nvSpPr>
              <p:cNvPr id="36" name="Rectangle 9"/>
              <p:cNvSpPr>
                <a:spLocks noChangeArrowheads="1"/>
              </p:cNvSpPr>
              <p:nvPr/>
            </p:nvSpPr>
            <p:spPr bwMode="auto">
              <a:xfrm>
                <a:off x="3948" y="313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Sous </a:t>
                </a:r>
              </a:p>
              <a:p>
                <a:pPr algn="ctr">
                  <a:spcBef>
                    <a:spcPts val="600"/>
                  </a:spcBef>
                </a:pPr>
                <a:r>
                  <a:rPr lang="en-US" altLang="en-US" sz="1900" b="1" dirty="0" err="1">
                    <a:solidFill>
                      <a:schemeClr val="bg1"/>
                    </a:solidFill>
                    <a:latin typeface="+mn-lt"/>
                  </a:rPr>
                  <a:t>Résultat</a:t>
                </a:r>
                <a:endParaRPr lang="en-US" altLang="en-US" sz="1900" b="1" dirty="0">
                  <a:solidFill>
                    <a:schemeClr val="bg1"/>
                  </a:solidFill>
                  <a:latin typeface="+mn-lt"/>
                </a:endParaRPr>
              </a:p>
            </p:txBody>
          </p:sp>
          <p:cxnSp>
            <p:nvCxnSpPr>
              <p:cNvPr id="37" name="AutoShape 10"/>
              <p:cNvCxnSpPr>
                <a:cxnSpLocks noChangeShapeType="1"/>
                <a:stCxn id="33" idx="0"/>
                <a:endCxn id="32" idx="2"/>
              </p:cNvCxnSpPr>
              <p:nvPr/>
            </p:nvCxnSpPr>
            <p:spPr bwMode="auto">
              <a:xfrm rot="5400000" flipH="1" flipV="1">
                <a:off x="4095" y="1785"/>
                <a:ext cx="426" cy="409"/>
              </a:xfrm>
              <a:prstGeom prst="bentConnector3">
                <a:avLst>
                  <a:gd name="adj1" fmla="val 50000"/>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8" name="AutoShape 11"/>
              <p:cNvCxnSpPr>
                <a:cxnSpLocks noChangeShapeType="1"/>
                <a:stCxn id="32" idx="2"/>
                <a:endCxn id="34" idx="0"/>
              </p:cNvCxnSpPr>
              <p:nvPr/>
            </p:nvCxnSpPr>
            <p:spPr bwMode="auto">
              <a:xfrm rot="16200000" flipH="1">
                <a:off x="4557" y="1731"/>
                <a:ext cx="396" cy="486"/>
              </a:xfrm>
              <a:prstGeom prst="bentConnector3">
                <a:avLst>
                  <a:gd name="adj1" fmla="val 50000"/>
                </a:avLst>
              </a:prstGeom>
              <a:ln>
                <a:headEnd/>
                <a:tailEnd/>
              </a:ln>
            </p:spPr>
            <p:style>
              <a:lnRef idx="1">
                <a:schemeClr val="accent1"/>
              </a:lnRef>
              <a:fillRef idx="2">
                <a:schemeClr val="accent1"/>
              </a:fillRef>
              <a:effectRef idx="1">
                <a:schemeClr val="accent1"/>
              </a:effectRef>
              <a:fontRef idx="minor">
                <a:schemeClr val="dk1"/>
              </a:fontRef>
            </p:style>
          </p:cxnSp>
          <p:cxnSp>
            <p:nvCxnSpPr>
              <p:cNvPr id="39" name="AutoShape 12"/>
              <p:cNvCxnSpPr>
                <a:cxnSpLocks noChangeShapeType="1"/>
                <a:stCxn id="36" idx="0"/>
                <a:endCxn id="35" idx="0"/>
              </p:cNvCxnSpPr>
              <p:nvPr/>
            </p:nvCxnSpPr>
            <p:spPr bwMode="auto">
              <a:xfrm rot="5400000" flipV="1">
                <a:off x="4733" y="2629"/>
                <a:ext cx="1" cy="1008"/>
              </a:xfrm>
              <a:prstGeom prst="bentConnector3">
                <a:avLst>
                  <a:gd name="adj1" fmla="val -14400005"/>
                </a:avLst>
              </a:prstGeom>
              <a:ln>
                <a:headEnd/>
                <a:tailEnd/>
              </a:ln>
            </p:spPr>
            <p:style>
              <a:lnRef idx="1">
                <a:schemeClr val="accent1"/>
              </a:lnRef>
              <a:fillRef idx="2">
                <a:schemeClr val="accent1"/>
              </a:fillRef>
              <a:effectRef idx="1">
                <a:schemeClr val="accent1"/>
              </a:effectRef>
              <a:fontRef idx="minor">
                <a:schemeClr val="dk1"/>
              </a:fontRef>
            </p:style>
          </p:cxnSp>
          <p:sp>
            <p:nvSpPr>
              <p:cNvPr id="40" name="Line 13"/>
              <p:cNvSpPr>
                <a:spLocks noChangeShapeType="1"/>
              </p:cNvSpPr>
              <p:nvPr/>
            </p:nvSpPr>
            <p:spPr bwMode="auto">
              <a:xfrm flipV="1">
                <a:off x="4992" y="2676"/>
                <a:ext cx="0" cy="3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a:solidFill>
                    <a:schemeClr val="tx1"/>
                  </a:solidFill>
                </a:endParaRPr>
              </a:p>
            </p:txBody>
          </p:sp>
          <p:sp>
            <p:nvSpPr>
              <p:cNvPr id="41" name="Oval 14"/>
              <p:cNvSpPr>
                <a:spLocks noChangeArrowheads="1"/>
              </p:cNvSpPr>
              <p:nvPr/>
            </p:nvSpPr>
            <p:spPr bwMode="auto">
              <a:xfrm>
                <a:off x="5196" y="1524"/>
                <a:ext cx="408" cy="43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chemeClr val="bg1"/>
                    </a:solidFill>
                    <a:latin typeface="+mn-lt"/>
                  </a:rPr>
                  <a:t>CAs</a:t>
                </a:r>
              </a:p>
            </p:txBody>
          </p:sp>
          <p:sp>
            <p:nvSpPr>
              <p:cNvPr id="42" name="Line 15"/>
              <p:cNvSpPr>
                <a:spLocks noChangeShapeType="1"/>
              </p:cNvSpPr>
              <p:nvPr/>
            </p:nvSpPr>
            <p:spPr bwMode="auto">
              <a:xfrm flipH="1">
                <a:off x="4848" y="1788"/>
                <a:ext cx="348" cy="10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a:solidFill>
                    <a:schemeClr val="tx1"/>
                  </a:solidFill>
                </a:endParaRPr>
              </a:p>
            </p:txBody>
          </p:sp>
          <p:sp>
            <p:nvSpPr>
              <p:cNvPr id="43" name="Line 16"/>
              <p:cNvSpPr>
                <a:spLocks noChangeShapeType="1"/>
              </p:cNvSpPr>
              <p:nvPr/>
            </p:nvSpPr>
            <p:spPr bwMode="auto">
              <a:xfrm flipH="1">
                <a:off x="4954" y="1934"/>
                <a:ext cx="348" cy="94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a:solidFill>
                    <a:schemeClr val="tx1"/>
                  </a:solidFill>
                </a:endParaRPr>
              </a:p>
            </p:txBody>
          </p:sp>
        </p:grpSp>
        <p:sp>
          <p:nvSpPr>
            <p:cNvPr id="17" name="AutoShape 17"/>
            <p:cNvSpPr>
              <a:spLocks noChangeArrowheads="1"/>
            </p:cNvSpPr>
            <p:nvPr/>
          </p:nvSpPr>
          <p:spPr bwMode="auto">
            <a:xfrm>
              <a:off x="9724729" y="2316867"/>
              <a:ext cx="755764" cy="462538"/>
            </a:xfrm>
            <a:prstGeom prst="irregularSeal1">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b="1">
                <a:latin typeface="+mn-lt"/>
              </a:endParaRPr>
            </a:p>
          </p:txBody>
        </p:sp>
        <p:sp>
          <p:nvSpPr>
            <p:cNvPr id="18" name="AutoShape 18"/>
            <p:cNvSpPr>
              <a:spLocks noChangeArrowheads="1"/>
            </p:cNvSpPr>
            <p:nvPr/>
          </p:nvSpPr>
          <p:spPr bwMode="auto">
            <a:xfrm>
              <a:off x="10060441" y="3917734"/>
              <a:ext cx="1213802" cy="404721"/>
            </a:xfrm>
            <a:prstGeom prst="irregularSeal1">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b="1">
                <a:latin typeface="+mn-lt"/>
              </a:endParaRPr>
            </a:p>
          </p:txBody>
        </p:sp>
      </p:grpSp>
      <p:sp>
        <p:nvSpPr>
          <p:cNvPr id="19" name="Footer Placeholder 2">
            <a:extLst>
              <a:ext uri="{FF2B5EF4-FFF2-40B4-BE49-F238E27FC236}">
                <a16:creationId xmlns:a16="http://schemas.microsoft.com/office/drawing/2014/main" id="{65B6B6FF-8979-4488-842C-642CB55E548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78033120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ypothèses critiques ">
            <a:extLst>
              <a:ext uri="{FF2B5EF4-FFF2-40B4-BE49-F238E27FC236}">
                <a16:creationId xmlns:a16="http://schemas.microsoft.com/office/drawing/2014/main" id="{EB46DEB7-E719-4EB0-9BF7-5283C6235EDF}"/>
              </a:ext>
            </a:extLst>
          </p:cNvPr>
          <p:cNvSpPr>
            <a:spLocks noGrp="1"/>
          </p:cNvSpPr>
          <p:nvPr>
            <p:ph type="title"/>
          </p:nvPr>
        </p:nvSpPr>
        <p:spPr>
          <a:xfrm>
            <a:off x="514109" y="295677"/>
            <a:ext cx="10515600" cy="1104983"/>
          </a:xfrm>
        </p:spPr>
        <p:txBody>
          <a:bodyPr/>
          <a:lstStyle/>
          <a:p>
            <a:r>
              <a:rPr lang="en-US" dirty="0" err="1"/>
              <a:t>Hypothèses</a:t>
            </a:r>
            <a:r>
              <a:rPr lang="en-US" dirty="0"/>
              <a:t> critiques </a:t>
            </a:r>
          </a:p>
        </p:txBody>
      </p:sp>
      <p:sp>
        <p:nvSpPr>
          <p:cNvPr id="5" name="Rectangle 3" descr="Reconnaître les conditions, les comportements ou les événements critiques qui échappent au contrôle du projet et qui doivent être respectés pour que les résultats soient atteints.">
            <a:extLst>
              <a:ext uri="{FF2B5EF4-FFF2-40B4-BE49-F238E27FC236}">
                <a16:creationId xmlns:a16="http://schemas.microsoft.com/office/drawing/2014/main" id="{FB0B3025-E0A4-4BED-9184-7D83C97C4213}"/>
              </a:ext>
            </a:extLst>
          </p:cNvPr>
          <p:cNvSpPr txBox="1">
            <a:spLocks noChangeArrowheads="1"/>
          </p:cNvSpPr>
          <p:nvPr/>
        </p:nvSpPr>
        <p:spPr>
          <a:xfrm>
            <a:off x="586489" y="1525557"/>
            <a:ext cx="10629570" cy="1337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b="1" dirty="0" err="1"/>
              <a:t>Reconnaître</a:t>
            </a:r>
            <a:r>
              <a:rPr lang="en-US" b="1" dirty="0"/>
              <a:t> les conditions, les </a:t>
            </a:r>
            <a:r>
              <a:rPr lang="en-US" b="1" dirty="0" err="1"/>
              <a:t>comportements</a:t>
            </a:r>
            <a:r>
              <a:rPr lang="en-US" b="1" dirty="0"/>
              <a:t> </a:t>
            </a:r>
            <a:r>
              <a:rPr lang="en-US" b="1" dirty="0" err="1"/>
              <a:t>ou</a:t>
            </a:r>
            <a:r>
              <a:rPr lang="en-US" b="1" dirty="0"/>
              <a:t> les </a:t>
            </a:r>
            <a:r>
              <a:rPr lang="en-US" b="1" dirty="0" err="1"/>
              <a:t>événements</a:t>
            </a:r>
            <a:r>
              <a:rPr lang="en-US" b="1" dirty="0"/>
              <a:t> critiques qui </a:t>
            </a:r>
            <a:r>
              <a:rPr lang="en-US" b="1" dirty="0" err="1"/>
              <a:t>échappent</a:t>
            </a:r>
            <a:r>
              <a:rPr lang="en-US" b="1" dirty="0"/>
              <a:t> au </a:t>
            </a:r>
            <a:r>
              <a:rPr lang="en-US" b="1" dirty="0" err="1"/>
              <a:t>contrôle</a:t>
            </a:r>
            <a:r>
              <a:rPr lang="en-US" b="1" dirty="0"/>
              <a:t> du </a:t>
            </a:r>
            <a:r>
              <a:rPr lang="en-US" b="1" dirty="0" err="1"/>
              <a:t>projet</a:t>
            </a:r>
            <a:r>
              <a:rPr lang="en-US" b="1" dirty="0"/>
              <a:t> et qui </a:t>
            </a:r>
            <a:r>
              <a:rPr lang="en-US" b="1" dirty="0" err="1"/>
              <a:t>doivent</a:t>
            </a:r>
            <a:r>
              <a:rPr lang="en-US" b="1" dirty="0"/>
              <a:t> </a:t>
            </a:r>
            <a:r>
              <a:rPr lang="en-US" b="1" dirty="0" err="1"/>
              <a:t>être</a:t>
            </a:r>
            <a:r>
              <a:rPr lang="en-US" b="1" dirty="0"/>
              <a:t> </a:t>
            </a:r>
            <a:r>
              <a:rPr lang="en-US" b="1" dirty="0" err="1"/>
              <a:t>respectés</a:t>
            </a:r>
            <a:r>
              <a:rPr lang="en-US" b="1" dirty="0"/>
              <a:t> pour que les </a:t>
            </a:r>
            <a:r>
              <a:rPr lang="en-US" b="1" dirty="0" err="1"/>
              <a:t>résultats</a:t>
            </a:r>
            <a:r>
              <a:rPr lang="en-US" b="1" dirty="0"/>
              <a:t> </a:t>
            </a:r>
            <a:r>
              <a:rPr lang="en-US" b="1" dirty="0" err="1"/>
              <a:t>soient</a:t>
            </a:r>
            <a:r>
              <a:rPr lang="en-US" b="1" dirty="0"/>
              <a:t> </a:t>
            </a:r>
            <a:r>
              <a:rPr lang="en-US" b="1" dirty="0" err="1"/>
              <a:t>atteints</a:t>
            </a:r>
            <a:r>
              <a:rPr lang="en-US" b="1" dirty="0"/>
              <a:t>.</a:t>
            </a:r>
          </a:p>
        </p:txBody>
      </p:sp>
      <p:sp>
        <p:nvSpPr>
          <p:cNvPr id="7" name="Rectangle 6" descr="En disant cela :">
            <a:extLst>
              <a:ext uri="{FF2B5EF4-FFF2-40B4-BE49-F238E27FC236}">
                <a16:creationId xmlns:a16="http://schemas.microsoft.com/office/drawing/2014/main" id="{37C408CE-CC4F-4F81-8105-91947FC235E8}"/>
              </a:ext>
            </a:extLst>
          </p:cNvPr>
          <p:cNvSpPr/>
          <p:nvPr/>
        </p:nvSpPr>
        <p:spPr>
          <a:xfrm>
            <a:off x="629586" y="3091183"/>
            <a:ext cx="1864065" cy="757130"/>
          </a:xfrm>
          <a:prstGeom prst="rect">
            <a:avLst/>
          </a:prstGeom>
        </p:spPr>
        <p:txBody>
          <a:bodyPr wrap="square">
            <a:spAutoFit/>
          </a:bodyPr>
          <a:lstStyle/>
          <a:p>
            <a:pPr>
              <a:lnSpc>
                <a:spcPct val="90000"/>
              </a:lnSpc>
              <a:spcBef>
                <a:spcPct val="0"/>
              </a:spcBef>
              <a:buSzPct val="100000"/>
            </a:pPr>
            <a:r>
              <a:rPr lang="en-US" sz="2400" b="1" dirty="0" err="1">
                <a:solidFill>
                  <a:srgbClr val="0070C0"/>
                </a:solidFill>
              </a:rPr>
              <a:t>En</a:t>
            </a:r>
            <a:r>
              <a:rPr lang="en-US" sz="2400" b="1" dirty="0">
                <a:solidFill>
                  <a:srgbClr val="0070C0"/>
                </a:solidFill>
              </a:rPr>
              <a:t> </a:t>
            </a:r>
            <a:r>
              <a:rPr lang="en-US" sz="2400" b="1" dirty="0" err="1">
                <a:solidFill>
                  <a:srgbClr val="0070C0"/>
                </a:solidFill>
              </a:rPr>
              <a:t>disant</a:t>
            </a:r>
            <a:r>
              <a:rPr lang="en-US" sz="2400" b="1" dirty="0">
                <a:solidFill>
                  <a:srgbClr val="0070C0"/>
                </a:solidFill>
              </a:rPr>
              <a:t> </a:t>
            </a:r>
            <a:r>
              <a:rPr lang="en-US" sz="2400" b="1" dirty="0" err="1">
                <a:solidFill>
                  <a:srgbClr val="0070C0"/>
                </a:solidFill>
              </a:rPr>
              <a:t>cela</a:t>
            </a:r>
            <a:r>
              <a:rPr lang="en-US" sz="2400" b="1" dirty="0">
                <a:solidFill>
                  <a:srgbClr val="0070C0"/>
                </a:solidFill>
              </a:rPr>
              <a:t> : </a:t>
            </a:r>
          </a:p>
        </p:txBody>
      </p:sp>
      <p:sp>
        <p:nvSpPr>
          <p:cNvPr id="6" name="Rectangle 5" descr="“Si je prends mon bus habituel, alors je serai à l'heure au travail.&quot;&#10;">
            <a:extLst>
              <a:ext uri="{FF2B5EF4-FFF2-40B4-BE49-F238E27FC236}">
                <a16:creationId xmlns:a16="http://schemas.microsoft.com/office/drawing/2014/main" id="{6BD9DB65-F53D-4E57-8FF0-14662D0C4421}"/>
              </a:ext>
            </a:extLst>
          </p:cNvPr>
          <p:cNvSpPr/>
          <p:nvPr/>
        </p:nvSpPr>
        <p:spPr>
          <a:xfrm>
            <a:off x="2644221" y="3038216"/>
            <a:ext cx="8658362" cy="867930"/>
          </a:xfrm>
          <a:prstGeom prst="rect">
            <a:avLst/>
          </a:prstGeom>
        </p:spPr>
        <p:txBody>
          <a:bodyPr wrap="square">
            <a:spAutoFit/>
          </a:bodyPr>
          <a:lstStyle/>
          <a:p>
            <a:pPr>
              <a:lnSpc>
                <a:spcPct val="90000"/>
              </a:lnSpc>
              <a:spcBef>
                <a:spcPct val="0"/>
              </a:spcBef>
              <a:buSzPct val="100000"/>
            </a:pPr>
            <a:r>
              <a:rPr lang="en-US" sz="2800" dirty="0"/>
              <a:t>“Si je </a:t>
            </a:r>
            <a:r>
              <a:rPr lang="en-US" sz="2800" dirty="0" err="1"/>
              <a:t>prends</a:t>
            </a:r>
            <a:r>
              <a:rPr lang="en-US" sz="2800" dirty="0"/>
              <a:t> </a:t>
            </a:r>
            <a:r>
              <a:rPr lang="en-US" sz="2800" dirty="0" err="1"/>
              <a:t>mon</a:t>
            </a:r>
            <a:r>
              <a:rPr lang="en-US" sz="2800" dirty="0"/>
              <a:t> bus </a:t>
            </a:r>
            <a:r>
              <a:rPr lang="en-US" sz="2800" dirty="0" err="1"/>
              <a:t>habituel</a:t>
            </a:r>
            <a:r>
              <a:rPr lang="en-US" sz="2800" dirty="0"/>
              <a:t>, </a:t>
            </a:r>
            <a:r>
              <a:rPr lang="en-US" sz="2800" dirty="0" err="1"/>
              <a:t>alors</a:t>
            </a:r>
            <a:r>
              <a:rPr lang="en-US" sz="2800" dirty="0"/>
              <a:t> je serai à </a:t>
            </a:r>
            <a:r>
              <a:rPr lang="en-US" sz="2800" dirty="0" err="1"/>
              <a:t>l'heure</a:t>
            </a:r>
            <a:r>
              <a:rPr lang="en-US" sz="2800" dirty="0"/>
              <a:t> au travail."</a:t>
            </a:r>
          </a:p>
        </p:txBody>
      </p:sp>
      <p:sp>
        <p:nvSpPr>
          <p:cNvPr id="8" name="Rectangle 7" descr="C'est ce que nous disons vraiment :&#10;">
            <a:extLst>
              <a:ext uri="{FF2B5EF4-FFF2-40B4-BE49-F238E27FC236}">
                <a16:creationId xmlns:a16="http://schemas.microsoft.com/office/drawing/2014/main" id="{BDD0AE6D-7232-4E7F-94F8-E6F509E90FE4}"/>
              </a:ext>
            </a:extLst>
          </p:cNvPr>
          <p:cNvSpPr/>
          <p:nvPr/>
        </p:nvSpPr>
        <p:spPr>
          <a:xfrm>
            <a:off x="631754" y="4346524"/>
            <a:ext cx="1875020" cy="1089529"/>
          </a:xfrm>
          <a:prstGeom prst="rect">
            <a:avLst/>
          </a:prstGeom>
        </p:spPr>
        <p:txBody>
          <a:bodyPr wrap="square">
            <a:spAutoFit/>
          </a:bodyPr>
          <a:lstStyle/>
          <a:p>
            <a:pPr>
              <a:lnSpc>
                <a:spcPct val="90000"/>
              </a:lnSpc>
              <a:spcBef>
                <a:spcPct val="0"/>
              </a:spcBef>
              <a:buSzPct val="100000"/>
            </a:pPr>
            <a:r>
              <a:rPr lang="en-US" sz="2400" b="1" dirty="0" err="1">
                <a:solidFill>
                  <a:srgbClr val="0070C0"/>
                </a:solidFill>
              </a:rPr>
              <a:t>C'est</a:t>
            </a:r>
            <a:r>
              <a:rPr lang="en-US" sz="2400" b="1" dirty="0">
                <a:solidFill>
                  <a:srgbClr val="0070C0"/>
                </a:solidFill>
              </a:rPr>
              <a:t> </a:t>
            </a:r>
            <a:r>
              <a:rPr lang="en-US" sz="2400" b="1" dirty="0" err="1">
                <a:solidFill>
                  <a:srgbClr val="0070C0"/>
                </a:solidFill>
              </a:rPr>
              <a:t>ce</a:t>
            </a:r>
            <a:r>
              <a:rPr lang="en-US" sz="2400" b="1" dirty="0">
                <a:solidFill>
                  <a:srgbClr val="0070C0"/>
                </a:solidFill>
              </a:rPr>
              <a:t> que nous </a:t>
            </a:r>
            <a:r>
              <a:rPr lang="en-US" sz="2400" b="1" dirty="0" err="1">
                <a:solidFill>
                  <a:srgbClr val="0070C0"/>
                </a:solidFill>
              </a:rPr>
              <a:t>disons</a:t>
            </a:r>
            <a:r>
              <a:rPr lang="en-US" sz="2400" b="1" dirty="0">
                <a:solidFill>
                  <a:srgbClr val="0070C0"/>
                </a:solidFill>
              </a:rPr>
              <a:t> </a:t>
            </a:r>
            <a:r>
              <a:rPr lang="en-US" sz="2400" b="1" dirty="0" err="1">
                <a:solidFill>
                  <a:srgbClr val="0070C0"/>
                </a:solidFill>
              </a:rPr>
              <a:t>vraiment</a:t>
            </a:r>
            <a:r>
              <a:rPr lang="en-US" sz="2400" b="1" dirty="0">
                <a:solidFill>
                  <a:srgbClr val="0070C0"/>
                </a:solidFill>
              </a:rPr>
              <a:t> :</a:t>
            </a:r>
            <a:endParaRPr lang="en-US" sz="2000" b="1" dirty="0">
              <a:solidFill>
                <a:srgbClr val="0070C0"/>
              </a:solidFill>
            </a:endParaRPr>
          </a:p>
        </p:txBody>
      </p:sp>
      <p:sp>
        <p:nvSpPr>
          <p:cNvPr id="10" name="Rectangle 9" descr="&quot;Si je monte dans mon bus habituel, ET (1) qu'il ne tombe pas en panne, ET (2) qu'il n'y a pas de retard dans la circulation, ALORS j'arriverai au travail à l'heure.&quot;">
            <a:extLst>
              <a:ext uri="{FF2B5EF4-FFF2-40B4-BE49-F238E27FC236}">
                <a16:creationId xmlns:a16="http://schemas.microsoft.com/office/drawing/2014/main" id="{825C498E-63C2-8FF5-E309-3114A5750C62}"/>
              </a:ext>
            </a:extLst>
          </p:cNvPr>
          <p:cNvSpPr/>
          <p:nvPr/>
        </p:nvSpPr>
        <p:spPr>
          <a:xfrm>
            <a:off x="2644221" y="4263425"/>
            <a:ext cx="8658362" cy="1255728"/>
          </a:xfrm>
          <a:prstGeom prst="rect">
            <a:avLst/>
          </a:prstGeom>
        </p:spPr>
        <p:txBody>
          <a:bodyPr wrap="square">
            <a:spAutoFit/>
          </a:bodyPr>
          <a:lstStyle/>
          <a:p>
            <a:pPr>
              <a:lnSpc>
                <a:spcPct val="90000"/>
              </a:lnSpc>
              <a:spcBef>
                <a:spcPct val="0"/>
              </a:spcBef>
              <a:buSzPct val="100000"/>
            </a:pPr>
            <a:r>
              <a:rPr lang="fr-FR" sz="2800" dirty="0"/>
              <a:t>"Si je monte dans mon bus habituel, ET (1) qu'il ne tombe pas en panne, ET (2) qu'il n'y a pas de retard dans la circulation, ALORS j'arriverai au travail à l'heure."</a:t>
            </a:r>
          </a:p>
        </p:txBody>
      </p:sp>
      <p:sp>
        <p:nvSpPr>
          <p:cNvPr id="3" name="Footer Placeholder 2">
            <a:extLst>
              <a:ext uri="{FF2B5EF4-FFF2-40B4-BE49-F238E27FC236}">
                <a16:creationId xmlns:a16="http://schemas.microsoft.com/office/drawing/2014/main" id="{B04C808E-5B4B-457B-9080-2A09849E5A3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25526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valuation des hypothèses et des risques critiques">
            <a:extLst>
              <a:ext uri="{FF2B5EF4-FFF2-40B4-BE49-F238E27FC236}">
                <a16:creationId xmlns:a16="http://schemas.microsoft.com/office/drawing/2014/main" id="{59C8CEA2-5AFC-4574-87A3-B26A8F0D4709}"/>
              </a:ext>
            </a:extLst>
          </p:cNvPr>
          <p:cNvSpPr>
            <a:spLocks noGrp="1"/>
          </p:cNvSpPr>
          <p:nvPr>
            <p:ph type="ctrTitle"/>
          </p:nvPr>
        </p:nvSpPr>
        <p:spPr>
          <a:xfrm>
            <a:off x="741405" y="75287"/>
            <a:ext cx="10597478" cy="961175"/>
          </a:xfrm>
        </p:spPr>
        <p:txBody>
          <a:bodyPr>
            <a:normAutofit fontScale="90000"/>
          </a:bodyPr>
          <a:lstStyle/>
          <a:p>
            <a:pPr algn="l"/>
            <a:r>
              <a:rPr lang="en-US" sz="4400" dirty="0" err="1"/>
              <a:t>Évaluation</a:t>
            </a:r>
            <a:r>
              <a:rPr lang="en-US" sz="4400" dirty="0"/>
              <a:t> des </a:t>
            </a:r>
            <a:r>
              <a:rPr lang="en-US" sz="4400" dirty="0" err="1"/>
              <a:t>hypothèses</a:t>
            </a:r>
            <a:r>
              <a:rPr lang="en-US" sz="4400" dirty="0"/>
              <a:t> et des </a:t>
            </a:r>
            <a:r>
              <a:rPr lang="en-US" sz="4400" dirty="0" err="1"/>
              <a:t>risques</a:t>
            </a:r>
            <a:r>
              <a:rPr lang="en-US" sz="4400" dirty="0"/>
              <a:t> critiques</a:t>
            </a:r>
          </a:p>
        </p:txBody>
      </p:sp>
      <p:sp>
        <p:nvSpPr>
          <p:cNvPr id="3" name="Content Placeholder 2" descr="Il est important non seulement d'identifier les hypothèses et les risques, mais aussi d'évaluer leur importance et leur probabilité.&#10;">
            <a:extLst>
              <a:ext uri="{FF2B5EF4-FFF2-40B4-BE49-F238E27FC236}">
                <a16:creationId xmlns:a16="http://schemas.microsoft.com/office/drawing/2014/main" id="{0B616E5B-865A-47B9-85C3-80E87603DF16}"/>
              </a:ext>
            </a:extLst>
          </p:cNvPr>
          <p:cNvSpPr>
            <a:spLocks noGrp="1"/>
          </p:cNvSpPr>
          <p:nvPr>
            <p:ph sz="quarter" idx="13"/>
          </p:nvPr>
        </p:nvSpPr>
        <p:spPr>
          <a:xfrm>
            <a:off x="742041" y="1232022"/>
            <a:ext cx="10597479" cy="866710"/>
          </a:xfrm>
        </p:spPr>
        <p:txBody>
          <a:bodyPr/>
          <a:lstStyle/>
          <a:p>
            <a:pPr marL="0" indent="0">
              <a:buNone/>
            </a:pPr>
            <a:r>
              <a:rPr lang="en-US" b="1" dirty="0"/>
              <a:t>Il </a:t>
            </a:r>
            <a:r>
              <a:rPr lang="en-US" b="1" dirty="0" err="1"/>
              <a:t>est</a:t>
            </a:r>
            <a:r>
              <a:rPr lang="en-US" b="1" dirty="0"/>
              <a:t> important non </a:t>
            </a:r>
            <a:r>
              <a:rPr lang="en-US" b="1" dirty="0" err="1"/>
              <a:t>seulement</a:t>
            </a:r>
            <a:r>
              <a:rPr lang="en-US" b="1" dirty="0"/>
              <a:t> </a:t>
            </a:r>
            <a:r>
              <a:rPr lang="en-US" b="1" dirty="0" err="1"/>
              <a:t>d'identifier</a:t>
            </a:r>
            <a:r>
              <a:rPr lang="en-US" b="1" dirty="0"/>
              <a:t> les </a:t>
            </a:r>
            <a:r>
              <a:rPr lang="en-US" b="1" dirty="0" err="1"/>
              <a:t>hypothèses</a:t>
            </a:r>
            <a:r>
              <a:rPr lang="en-US" b="1" dirty="0"/>
              <a:t> et les </a:t>
            </a:r>
            <a:r>
              <a:rPr lang="en-US" b="1" dirty="0" err="1"/>
              <a:t>risques</a:t>
            </a:r>
            <a:r>
              <a:rPr lang="en-US" b="1" dirty="0"/>
              <a:t>, </a:t>
            </a:r>
            <a:r>
              <a:rPr lang="en-US" b="1" dirty="0" err="1"/>
              <a:t>mais</a:t>
            </a:r>
            <a:r>
              <a:rPr lang="en-US" b="1" dirty="0"/>
              <a:t> </a:t>
            </a:r>
            <a:r>
              <a:rPr lang="en-US" b="1" dirty="0" err="1"/>
              <a:t>aussi</a:t>
            </a:r>
            <a:r>
              <a:rPr lang="en-US" b="1" dirty="0"/>
              <a:t> </a:t>
            </a:r>
            <a:r>
              <a:rPr lang="en-US" b="1" dirty="0" err="1"/>
              <a:t>d'évaluer</a:t>
            </a:r>
            <a:r>
              <a:rPr lang="en-US" b="1" dirty="0"/>
              <a:t> </a:t>
            </a:r>
            <a:r>
              <a:rPr lang="en-US" b="1" dirty="0" err="1"/>
              <a:t>leur</a:t>
            </a:r>
            <a:r>
              <a:rPr lang="en-US" b="1" dirty="0"/>
              <a:t> importance et </a:t>
            </a:r>
            <a:r>
              <a:rPr lang="en-US" b="1" dirty="0" err="1"/>
              <a:t>leur</a:t>
            </a:r>
            <a:r>
              <a:rPr lang="en-US" b="1" dirty="0"/>
              <a:t> </a:t>
            </a:r>
            <a:r>
              <a:rPr lang="en-US" b="1" dirty="0" err="1"/>
              <a:t>probabilité</a:t>
            </a:r>
            <a:r>
              <a:rPr lang="en-US" b="1" dirty="0"/>
              <a:t>.</a:t>
            </a:r>
          </a:p>
        </p:txBody>
      </p:sp>
      <p:sp>
        <p:nvSpPr>
          <p:cNvPr id="15" name="Content Placeholder 2" descr="Quelle est la probabilité que les hypothèses critiques se vérifient?&#10;&#10;Pouvons-nous protéger notre projet en convertissant les hypothèses dangereuses (&quot;tueuses&quot;) en résultats sur lesquels nous avons un contrôle ?&#10;&#10;Quelle importance ont-elles pour la réussite du projet?&#10;&#10;Ou devrions-nous reconsidérer notre stratégie de projet?">
            <a:extLst>
              <a:ext uri="{FF2B5EF4-FFF2-40B4-BE49-F238E27FC236}">
                <a16:creationId xmlns:a16="http://schemas.microsoft.com/office/drawing/2014/main" id="{36597413-AD1D-4A93-8AA0-7DD24F8AB2D7}"/>
              </a:ext>
            </a:extLst>
          </p:cNvPr>
          <p:cNvSpPr txBox="1">
            <a:spLocks/>
          </p:cNvSpPr>
          <p:nvPr/>
        </p:nvSpPr>
        <p:spPr>
          <a:xfrm>
            <a:off x="778122" y="2286000"/>
            <a:ext cx="5137444" cy="387096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ea typeface="ＭＳ Ｐゴシック" pitchFamily="34" charset="-128"/>
              </a:rPr>
              <a:t>Quelle </a:t>
            </a:r>
            <a:r>
              <a:rPr lang="en-US" altLang="en-US" dirty="0" err="1">
                <a:ea typeface="ＭＳ Ｐゴシック" pitchFamily="34" charset="-128"/>
              </a:rPr>
              <a:t>est</a:t>
            </a:r>
            <a:r>
              <a:rPr lang="en-US" altLang="en-US" dirty="0">
                <a:ea typeface="ＭＳ Ｐゴシック" pitchFamily="34" charset="-128"/>
              </a:rPr>
              <a:t> la </a:t>
            </a:r>
            <a:r>
              <a:rPr lang="en-US" altLang="en-US" dirty="0" err="1">
                <a:ea typeface="ＭＳ Ｐゴシック" pitchFamily="34" charset="-128"/>
              </a:rPr>
              <a:t>probabilité</a:t>
            </a:r>
            <a:r>
              <a:rPr lang="en-US" altLang="en-US" dirty="0">
                <a:ea typeface="ＭＳ Ｐゴシック" pitchFamily="34" charset="-128"/>
              </a:rPr>
              <a:t> que les </a:t>
            </a:r>
            <a:r>
              <a:rPr lang="en-US" altLang="en-US" dirty="0" err="1">
                <a:ea typeface="ＭＳ Ｐゴシック" pitchFamily="34" charset="-128"/>
              </a:rPr>
              <a:t>hypothèses</a:t>
            </a:r>
            <a:r>
              <a:rPr lang="en-US" altLang="en-US" dirty="0">
                <a:ea typeface="ＭＳ Ｐゴシック" pitchFamily="34" charset="-128"/>
              </a:rPr>
              <a:t> critiques se </a:t>
            </a:r>
            <a:r>
              <a:rPr lang="en-US" altLang="en-US" dirty="0" err="1">
                <a:ea typeface="ＭＳ Ｐゴシック" pitchFamily="34" charset="-128"/>
              </a:rPr>
              <a:t>vérifient</a:t>
            </a:r>
            <a:r>
              <a:rPr lang="en-US" altLang="en-US" dirty="0">
                <a:ea typeface="ＭＳ Ｐゴシック" pitchFamily="34" charset="-128"/>
              </a:rPr>
              <a:t> ?</a:t>
            </a:r>
          </a:p>
          <a:p>
            <a:r>
              <a:rPr lang="en-US" altLang="en-US" dirty="0" err="1">
                <a:ea typeface="ＭＳ Ｐゴシック" pitchFamily="34" charset="-128"/>
              </a:rPr>
              <a:t>Pouvons</a:t>
            </a:r>
            <a:r>
              <a:rPr lang="en-US" altLang="en-US" dirty="0">
                <a:ea typeface="ＭＳ Ｐゴシック" pitchFamily="34" charset="-128"/>
              </a:rPr>
              <a:t>-nous </a:t>
            </a:r>
            <a:r>
              <a:rPr lang="en-US" altLang="en-US" dirty="0" err="1">
                <a:ea typeface="ＭＳ Ｐゴシック" pitchFamily="34" charset="-128"/>
              </a:rPr>
              <a:t>protéger</a:t>
            </a:r>
            <a:r>
              <a:rPr lang="en-US" altLang="en-US" dirty="0">
                <a:ea typeface="ＭＳ Ｐゴシック" pitchFamily="34" charset="-128"/>
              </a:rPr>
              <a:t> </a:t>
            </a:r>
            <a:r>
              <a:rPr lang="en-US" altLang="en-US" dirty="0" err="1">
                <a:ea typeface="ＭＳ Ｐゴシック" pitchFamily="34" charset="-128"/>
              </a:rPr>
              <a:t>notre</a:t>
            </a:r>
            <a:r>
              <a:rPr lang="en-US" altLang="en-US" dirty="0">
                <a:ea typeface="ＭＳ Ｐゴシック" pitchFamily="34" charset="-128"/>
              </a:rPr>
              <a:t> </a:t>
            </a:r>
            <a:r>
              <a:rPr lang="en-US" altLang="en-US" dirty="0" err="1">
                <a:ea typeface="ＭＳ Ｐゴシック" pitchFamily="34" charset="-128"/>
              </a:rPr>
              <a:t>projet</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convertissant</a:t>
            </a:r>
            <a:r>
              <a:rPr lang="en-US" altLang="en-US" dirty="0">
                <a:ea typeface="ＭＳ Ｐゴシック" pitchFamily="34" charset="-128"/>
              </a:rPr>
              <a:t> les </a:t>
            </a:r>
            <a:r>
              <a:rPr lang="en-US" altLang="en-US" dirty="0" err="1">
                <a:ea typeface="ＭＳ Ｐゴシック" pitchFamily="34" charset="-128"/>
              </a:rPr>
              <a:t>hypothèses</a:t>
            </a:r>
            <a:r>
              <a:rPr lang="en-US" altLang="en-US" dirty="0">
                <a:ea typeface="ＭＳ Ｐゴシック" pitchFamily="34" charset="-128"/>
              </a:rPr>
              <a:t> </a:t>
            </a:r>
            <a:r>
              <a:rPr lang="en-US" altLang="en-US" dirty="0" err="1">
                <a:ea typeface="ＭＳ Ｐゴシック" pitchFamily="34" charset="-128"/>
              </a:rPr>
              <a:t>dangereuses</a:t>
            </a:r>
            <a:r>
              <a:rPr lang="en-US" altLang="en-US" dirty="0">
                <a:ea typeface="ＭＳ Ｐゴシック" pitchFamily="34" charset="-128"/>
              </a:rPr>
              <a:t> ("</a:t>
            </a:r>
            <a:r>
              <a:rPr lang="en-US" altLang="en-US" dirty="0" err="1">
                <a:ea typeface="ＭＳ Ｐゴシック" pitchFamily="34" charset="-128"/>
              </a:rPr>
              <a:t>tueuses</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résultats</a:t>
            </a:r>
            <a:r>
              <a:rPr lang="en-US" altLang="en-US" dirty="0">
                <a:ea typeface="ＭＳ Ｐゴシック" pitchFamily="34" charset="-128"/>
              </a:rPr>
              <a:t> sur </a:t>
            </a:r>
            <a:r>
              <a:rPr lang="en-US" altLang="en-US" dirty="0" err="1">
                <a:ea typeface="ＭＳ Ｐゴシック" pitchFamily="34" charset="-128"/>
              </a:rPr>
              <a:t>lesquels</a:t>
            </a:r>
            <a:r>
              <a:rPr lang="en-US" altLang="en-US" dirty="0">
                <a:ea typeface="ＭＳ Ｐゴシック" pitchFamily="34" charset="-128"/>
              </a:rPr>
              <a:t> nous </a:t>
            </a:r>
            <a:r>
              <a:rPr lang="en-US" altLang="en-US" dirty="0" err="1">
                <a:ea typeface="ＭＳ Ｐゴシック" pitchFamily="34" charset="-128"/>
              </a:rPr>
              <a:t>avons</a:t>
            </a:r>
            <a:r>
              <a:rPr lang="en-US" altLang="en-US" dirty="0">
                <a:ea typeface="ＭＳ Ｐゴシック" pitchFamily="34" charset="-128"/>
              </a:rPr>
              <a:t> un </a:t>
            </a:r>
            <a:r>
              <a:rPr lang="en-US" altLang="en-US" dirty="0" err="1">
                <a:ea typeface="ＭＳ Ｐゴシック" pitchFamily="34" charset="-128"/>
              </a:rPr>
              <a:t>contrôle</a:t>
            </a:r>
            <a:r>
              <a:rPr lang="en-US" altLang="en-US" dirty="0">
                <a:ea typeface="ＭＳ Ｐゴシック" pitchFamily="34" charset="-128"/>
              </a:rPr>
              <a:t> ?</a:t>
            </a:r>
          </a:p>
          <a:p>
            <a:r>
              <a:rPr lang="en-US" altLang="en-US" dirty="0">
                <a:ea typeface="ＭＳ Ｐゴシック" pitchFamily="34" charset="-128"/>
              </a:rPr>
              <a:t>Quelle importance </a:t>
            </a:r>
            <a:r>
              <a:rPr lang="en-US" altLang="en-US" dirty="0" err="1">
                <a:ea typeface="ＭＳ Ｐゴシック" pitchFamily="34" charset="-128"/>
              </a:rPr>
              <a:t>ont-elles</a:t>
            </a:r>
            <a:r>
              <a:rPr lang="en-US" altLang="en-US" dirty="0">
                <a:ea typeface="ＭＳ Ｐゴシック" pitchFamily="34" charset="-128"/>
              </a:rPr>
              <a:t> pour la </a:t>
            </a:r>
            <a:r>
              <a:rPr lang="en-US" altLang="en-US" dirty="0" err="1">
                <a:ea typeface="ＭＳ Ｐゴシック" pitchFamily="34" charset="-128"/>
              </a:rPr>
              <a:t>réussite</a:t>
            </a:r>
            <a:r>
              <a:rPr lang="en-US" altLang="en-US" dirty="0">
                <a:ea typeface="ＭＳ Ｐゴシック" pitchFamily="34" charset="-128"/>
              </a:rPr>
              <a:t> du </a:t>
            </a:r>
            <a:r>
              <a:rPr lang="en-US" altLang="en-US" dirty="0" err="1">
                <a:ea typeface="ＭＳ Ｐゴシック" pitchFamily="34" charset="-128"/>
              </a:rPr>
              <a:t>projet</a:t>
            </a:r>
            <a:r>
              <a:rPr lang="en-US" altLang="en-US" dirty="0">
                <a:ea typeface="ＭＳ Ｐゴシック" pitchFamily="34" charset="-128"/>
              </a:rPr>
              <a:t> ?</a:t>
            </a:r>
          </a:p>
          <a:p>
            <a:r>
              <a:rPr lang="en-US" altLang="en-US" dirty="0" err="1">
                <a:ea typeface="ＭＳ Ｐゴシック" pitchFamily="34" charset="-128"/>
              </a:rPr>
              <a:t>Ou</a:t>
            </a:r>
            <a:r>
              <a:rPr lang="en-US" altLang="en-US" dirty="0">
                <a:ea typeface="ＭＳ Ｐゴシック" pitchFamily="34" charset="-128"/>
              </a:rPr>
              <a:t> </a:t>
            </a:r>
            <a:r>
              <a:rPr lang="en-US" altLang="en-US" dirty="0" err="1">
                <a:ea typeface="ＭＳ Ｐゴシック" pitchFamily="34" charset="-128"/>
              </a:rPr>
              <a:t>devrions</a:t>
            </a:r>
            <a:r>
              <a:rPr lang="en-US" altLang="en-US" dirty="0">
                <a:ea typeface="ＭＳ Ｐゴシック" pitchFamily="34" charset="-128"/>
              </a:rPr>
              <a:t>-nous </a:t>
            </a:r>
            <a:r>
              <a:rPr lang="en-US" altLang="en-US" dirty="0" err="1">
                <a:ea typeface="ＭＳ Ｐゴシック" pitchFamily="34" charset="-128"/>
              </a:rPr>
              <a:t>reconsidérer</a:t>
            </a:r>
            <a:r>
              <a:rPr lang="en-US" altLang="en-US" dirty="0">
                <a:ea typeface="ＭＳ Ｐゴシック" pitchFamily="34" charset="-128"/>
              </a:rPr>
              <a:t> </a:t>
            </a:r>
            <a:r>
              <a:rPr lang="en-US" altLang="en-US" dirty="0" err="1">
                <a:ea typeface="ＭＳ Ｐゴシック" pitchFamily="34" charset="-128"/>
              </a:rPr>
              <a:t>notre</a:t>
            </a:r>
            <a:r>
              <a:rPr lang="en-US" altLang="en-US" dirty="0">
                <a:ea typeface="ＭＳ Ｐゴシック" pitchFamily="34" charset="-128"/>
              </a:rPr>
              <a:t> </a:t>
            </a:r>
            <a:r>
              <a:rPr lang="en-US" altLang="en-US" dirty="0" err="1">
                <a:ea typeface="ＭＳ Ｐゴシック" pitchFamily="34" charset="-128"/>
              </a:rPr>
              <a:t>stratégie</a:t>
            </a:r>
            <a:r>
              <a:rPr lang="en-US" altLang="en-US" dirty="0">
                <a:ea typeface="ＭＳ Ｐゴシック" pitchFamily="34" charset="-128"/>
              </a:rPr>
              <a:t> de </a:t>
            </a:r>
            <a:r>
              <a:rPr lang="en-US" altLang="en-US" dirty="0" err="1">
                <a:ea typeface="ＭＳ Ｐゴシック" pitchFamily="34" charset="-128"/>
              </a:rPr>
              <a:t>projet</a:t>
            </a:r>
            <a:r>
              <a:rPr lang="en-US" altLang="en-US" dirty="0">
                <a:ea typeface="ＭＳ Ｐゴシック" pitchFamily="34" charset="-128"/>
              </a:rPr>
              <a:t> ?</a:t>
            </a:r>
            <a:endParaRPr lang="en-US" altLang="en-US" dirty="0"/>
          </a:p>
        </p:txBody>
      </p:sp>
      <p:grpSp>
        <p:nvGrpSpPr>
          <p:cNvPr id="5" name="Group 4" descr="Le graphique nous aide à penser aux hypothèses critiques en fonction de la probabilité qu'elles se vérifient et de leur importance/impact sur la réussite du projet . Comme l'indique le graphique, les hypothèses meurtrières sont celles qui sont très importantes pour la réussite du projet mais qui ont une probabilité plus faible de se vérifier, créant ainsi un risque plus important pour la réussite du projet. ">
            <a:extLst>
              <a:ext uri="{FF2B5EF4-FFF2-40B4-BE49-F238E27FC236}">
                <a16:creationId xmlns:a16="http://schemas.microsoft.com/office/drawing/2014/main" id="{5590EC51-B6FA-3A4E-8328-89B295917B0B}"/>
              </a:ext>
            </a:extLst>
          </p:cNvPr>
          <p:cNvGrpSpPr/>
          <p:nvPr/>
        </p:nvGrpSpPr>
        <p:grpSpPr>
          <a:xfrm>
            <a:off x="6276436" y="2080040"/>
            <a:ext cx="4937400" cy="4218868"/>
            <a:chOff x="6210563" y="2080040"/>
            <a:chExt cx="4937400" cy="4218868"/>
          </a:xfrm>
        </p:grpSpPr>
        <p:sp>
          <p:nvSpPr>
            <p:cNvPr id="6" name="Rectangle 4">
              <a:extLst>
                <a:ext uri="{FF2B5EF4-FFF2-40B4-BE49-F238E27FC236}">
                  <a16:creationId xmlns:a16="http://schemas.microsoft.com/office/drawing/2014/main" id="{C46D8D1A-FBAA-469E-9056-4B172E449072}"/>
                </a:ext>
              </a:extLst>
            </p:cNvPr>
            <p:cNvSpPr>
              <a:spLocks noChangeArrowheads="1"/>
            </p:cNvSpPr>
            <p:nvPr/>
          </p:nvSpPr>
          <p:spPr bwMode="auto">
            <a:xfrm>
              <a:off x="7090037" y="2564227"/>
              <a:ext cx="3746500" cy="31115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sz="2400" dirty="0">
                <a:solidFill>
                  <a:srgbClr val="000000"/>
                </a:solidFill>
              </a:endParaRPr>
            </a:p>
          </p:txBody>
        </p:sp>
        <p:sp>
          <p:nvSpPr>
            <p:cNvPr id="7" name="WordArt 5">
              <a:extLst>
                <a:ext uri="{FF2B5EF4-FFF2-40B4-BE49-F238E27FC236}">
                  <a16:creationId xmlns:a16="http://schemas.microsoft.com/office/drawing/2014/main" id="{E52A9840-FBA6-462D-BEEE-263DAB6F85E7}"/>
                </a:ext>
              </a:extLst>
            </p:cNvPr>
            <p:cNvSpPr>
              <a:spLocks noChangeArrowheads="1" noChangeShapeType="1" noTextEdit="1"/>
            </p:cNvSpPr>
            <p:nvPr/>
          </p:nvSpPr>
          <p:spPr bwMode="auto">
            <a:xfrm rot="5400000">
              <a:off x="4963585" y="4030288"/>
              <a:ext cx="2840032" cy="346075"/>
            </a:xfrm>
            <a:prstGeom prst="rect">
              <a:avLst/>
            </a:prstGeom>
          </p:spPr>
          <p:txBody>
            <a:bodyPr vert="wordArtVert" wrap="none" fromWordArt="1">
              <a:prstTxWarp prst="textPlain">
                <a:avLst>
                  <a:gd name="adj" fmla="val 50000"/>
                </a:avLst>
              </a:prstTxWarp>
            </a:bodyPr>
            <a:lstStyle/>
            <a:p>
              <a:pPr fontAlgn="auto"/>
              <a:r>
                <a:rPr lang="en-US" kern="10" dirty="0">
                  <a:ln w="9525">
                    <a:solidFill>
                      <a:srgbClr val="000000"/>
                    </a:solidFill>
                    <a:round/>
                    <a:headEnd/>
                    <a:tailEnd/>
                  </a:ln>
                  <a:solidFill>
                    <a:srgbClr val="000000"/>
                  </a:solidFill>
                  <a:latin typeface="Arial"/>
                  <a:cs typeface="Arial"/>
                </a:rPr>
                <a:t>PROBABILITÉ</a:t>
              </a:r>
            </a:p>
          </p:txBody>
        </p:sp>
        <p:sp>
          <p:nvSpPr>
            <p:cNvPr id="8" name="Text Box 6">
              <a:extLst>
                <a:ext uri="{FF2B5EF4-FFF2-40B4-BE49-F238E27FC236}">
                  <a16:creationId xmlns:a16="http://schemas.microsoft.com/office/drawing/2014/main" id="{02D43B74-976B-4877-9BFD-9A517BA3AE66}"/>
                </a:ext>
              </a:extLst>
            </p:cNvPr>
            <p:cNvSpPr txBox="1">
              <a:spLocks noChangeArrowheads="1"/>
            </p:cNvSpPr>
            <p:nvPr/>
          </p:nvSpPr>
          <p:spPr bwMode="auto">
            <a:xfrm>
              <a:off x="6210563" y="5623340"/>
              <a:ext cx="803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l"/>
              <a:r>
                <a:rPr lang="en-GB" b="0" i="0" u="none" strike="noStrike" dirty="0">
                  <a:solidFill>
                    <a:srgbClr val="1B1E25"/>
                  </a:solidFill>
                  <a:effectLst/>
                  <a:latin typeface="-apple-system"/>
                </a:rPr>
                <a:t>FAIBLE</a:t>
              </a:r>
            </a:p>
          </p:txBody>
        </p:sp>
        <p:sp>
          <p:nvSpPr>
            <p:cNvPr id="9" name="Text Box 7">
              <a:extLst>
                <a:ext uri="{FF2B5EF4-FFF2-40B4-BE49-F238E27FC236}">
                  <a16:creationId xmlns:a16="http://schemas.microsoft.com/office/drawing/2014/main" id="{279FAC2E-DB61-4397-9895-EFB8A8B0BA06}"/>
                </a:ext>
              </a:extLst>
            </p:cNvPr>
            <p:cNvSpPr txBox="1">
              <a:spLocks noChangeArrowheads="1"/>
            </p:cNvSpPr>
            <p:nvPr/>
          </p:nvSpPr>
          <p:spPr bwMode="auto">
            <a:xfrm>
              <a:off x="10274563" y="5623340"/>
              <a:ext cx="84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b="1" dirty="0">
                  <a:latin typeface="Impress BT" pitchFamily="66" charset="0"/>
                </a:rPr>
                <a:t>HAUTE</a:t>
              </a:r>
            </a:p>
          </p:txBody>
        </p:sp>
        <p:sp>
          <p:nvSpPr>
            <p:cNvPr id="10" name="Text Box 8">
              <a:extLst>
                <a:ext uri="{FF2B5EF4-FFF2-40B4-BE49-F238E27FC236}">
                  <a16:creationId xmlns:a16="http://schemas.microsoft.com/office/drawing/2014/main" id="{F218DE24-4B45-4E97-87F4-A8235B2C184F}"/>
                </a:ext>
              </a:extLst>
            </p:cNvPr>
            <p:cNvSpPr txBox="1">
              <a:spLocks noChangeArrowheads="1"/>
            </p:cNvSpPr>
            <p:nvPr/>
          </p:nvSpPr>
          <p:spPr bwMode="auto">
            <a:xfrm>
              <a:off x="6375663" y="2080040"/>
              <a:ext cx="84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b="1" dirty="0">
                  <a:latin typeface="Impress BT" pitchFamily="66" charset="0"/>
                </a:rPr>
                <a:t>HAUTE</a:t>
              </a:r>
            </a:p>
          </p:txBody>
        </p:sp>
        <p:sp>
          <p:nvSpPr>
            <p:cNvPr id="11" name="Line 9">
              <a:extLst>
                <a:ext uri="{FF2B5EF4-FFF2-40B4-BE49-F238E27FC236}">
                  <a16:creationId xmlns:a16="http://schemas.microsoft.com/office/drawing/2014/main" id="{0538AD22-77A9-49F9-8EB9-BBA57C7368C0}"/>
                </a:ext>
              </a:extLst>
            </p:cNvPr>
            <p:cNvSpPr>
              <a:spLocks noChangeShapeType="1"/>
            </p:cNvSpPr>
            <p:nvPr/>
          </p:nvSpPr>
          <p:spPr bwMode="auto">
            <a:xfrm flipV="1">
              <a:off x="7039237" y="5802727"/>
              <a:ext cx="3213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 name="Line 10">
              <a:extLst>
                <a:ext uri="{FF2B5EF4-FFF2-40B4-BE49-F238E27FC236}">
                  <a16:creationId xmlns:a16="http://schemas.microsoft.com/office/drawing/2014/main" id="{539EA0F4-4288-4B46-B113-4C99F4B7BCD1}"/>
                </a:ext>
              </a:extLst>
            </p:cNvPr>
            <p:cNvSpPr>
              <a:spLocks noChangeShapeType="1"/>
            </p:cNvSpPr>
            <p:nvPr/>
          </p:nvSpPr>
          <p:spPr bwMode="auto">
            <a:xfrm flipV="1">
              <a:off x="6823337" y="2564227"/>
              <a:ext cx="0" cy="2908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Text Box 11">
              <a:extLst>
                <a:ext uri="{FF2B5EF4-FFF2-40B4-BE49-F238E27FC236}">
                  <a16:creationId xmlns:a16="http://schemas.microsoft.com/office/drawing/2014/main" id="{BD454F0C-525D-4179-846B-38604EEADA72}"/>
                </a:ext>
              </a:extLst>
            </p:cNvPr>
            <p:cNvSpPr txBox="1">
              <a:spLocks noChangeArrowheads="1"/>
            </p:cNvSpPr>
            <p:nvPr/>
          </p:nvSpPr>
          <p:spPr bwMode="auto">
            <a:xfrm>
              <a:off x="7163062" y="5837243"/>
              <a:ext cx="296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400" dirty="0">
                  <a:latin typeface="Arial Black" pitchFamily="34" charset="0"/>
                </a:rPr>
                <a:t>IMPORTANCE</a:t>
              </a:r>
            </a:p>
          </p:txBody>
        </p:sp>
        <p:sp>
          <p:nvSpPr>
            <p:cNvPr id="14" name="AutoShape 12">
              <a:extLst>
                <a:ext uri="{FF2B5EF4-FFF2-40B4-BE49-F238E27FC236}">
                  <a16:creationId xmlns:a16="http://schemas.microsoft.com/office/drawing/2014/main" id="{64BB0E02-9136-4F3F-B680-E3C0A8367BDB}"/>
                </a:ext>
              </a:extLst>
            </p:cNvPr>
            <p:cNvSpPr>
              <a:spLocks noChangeArrowheads="1"/>
            </p:cNvSpPr>
            <p:nvPr/>
          </p:nvSpPr>
          <p:spPr bwMode="auto">
            <a:xfrm>
              <a:off x="8709563" y="3986492"/>
              <a:ext cx="2438400" cy="1930400"/>
            </a:xfrm>
            <a:prstGeom prst="irregularSeal1">
              <a:avLst/>
            </a:prstGeom>
            <a:solidFill>
              <a:srgbClr val="BA0C2F"/>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600" b="1" dirty="0">
                  <a:solidFill>
                    <a:schemeClr val="bg1"/>
                  </a:solidFill>
                  <a:latin typeface="+mn-lt"/>
                </a:rPr>
                <a:t>HYPOTHESE DECISIVE</a:t>
              </a:r>
            </a:p>
          </p:txBody>
        </p:sp>
      </p:grpSp>
      <p:sp>
        <p:nvSpPr>
          <p:cNvPr id="2" name="Footer Placeholder 1">
            <a:extLst>
              <a:ext uri="{FF2B5EF4-FFF2-40B4-BE49-F238E27FC236}">
                <a16:creationId xmlns:a16="http://schemas.microsoft.com/office/drawing/2014/main" id="{A6D86983-EDE7-4EFC-B0AA-470A91803347}"/>
              </a:ext>
              <a:ext uri="{C183D7F6-B498-43B3-948B-1728B52AA6E4}">
                <adec:decorative xmlns:adec="http://schemas.microsoft.com/office/drawing/2017/decorative" val="1"/>
              </a:ext>
            </a:extLst>
          </p:cNvPr>
          <p:cNvSpPr>
            <a:spLocks noGrp="1"/>
          </p:cNvSpPr>
          <p:nvPr>
            <p:ph type="ftr" sz="quarter" idx="11"/>
          </p:nvPr>
        </p:nvSpPr>
        <p:spPr>
          <a:xfrm>
            <a:off x="0" y="6398125"/>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251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2" name="Rectangle 2" descr="Hypothèses et risques critiques : Exemples"/>
          <p:cNvSpPr txBox="1">
            <a:spLocks noGrp="1" noChangeArrowheads="1"/>
          </p:cNvSpPr>
          <p:nvPr>
            <p:ph type="title" idx="4294967295"/>
          </p:nvPr>
        </p:nvSpPr>
        <p:spPr bwMode="auto">
          <a:xfrm>
            <a:off x="429227" y="473486"/>
            <a:ext cx="10221839"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Hypothèses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et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risques</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critiques :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Exemples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2" name="Content Placeholder 1" descr="Exemples:"/>
          <p:cNvSpPr>
            <a:spLocks noGrp="1"/>
          </p:cNvSpPr>
          <p:nvPr>
            <p:ph idx="1"/>
          </p:nvPr>
        </p:nvSpPr>
        <p:spPr>
          <a:xfrm>
            <a:off x="583474" y="1076180"/>
            <a:ext cx="10961807" cy="400013"/>
          </a:xfrm>
        </p:spPr>
        <p:txBody>
          <a:bodyPr>
            <a:normAutofit fontScale="92500" lnSpcReduction="20000"/>
          </a:bodyPr>
          <a:lstStyle/>
          <a:p>
            <a:pPr marL="0" indent="0">
              <a:buNone/>
            </a:pPr>
            <a:r>
              <a:rPr lang="en-US" b="1" dirty="0" err="1"/>
              <a:t>Exemples</a:t>
            </a:r>
            <a:r>
              <a:rPr lang="en-US" b="1" dirty="0"/>
              <a:t>:</a:t>
            </a:r>
          </a:p>
        </p:txBody>
      </p:sp>
      <p:pic>
        <p:nvPicPr>
          <p:cNvPr id="5" name="Picture 4" descr="Ce tableau donne quelques exemples d'hypothèses critiques et des risques qu'elles peuvent entraîner pour le projet.">
            <a:extLst>
              <a:ext uri="{FF2B5EF4-FFF2-40B4-BE49-F238E27FC236}">
                <a16:creationId xmlns:a16="http://schemas.microsoft.com/office/drawing/2014/main" id="{F2D8EC1F-903C-B0E1-385E-782AE00A3A6D}"/>
              </a:ext>
            </a:extLst>
          </p:cNvPr>
          <p:cNvPicPr>
            <a:picLocks noChangeAspect="1"/>
          </p:cNvPicPr>
          <p:nvPr/>
        </p:nvPicPr>
        <p:blipFill>
          <a:blip r:embed="rId3"/>
          <a:stretch>
            <a:fillRect/>
          </a:stretch>
        </p:blipFill>
        <p:spPr>
          <a:xfrm>
            <a:off x="907978" y="1544212"/>
            <a:ext cx="10668925" cy="3737172"/>
          </a:xfrm>
          <a:prstGeom prst="rect">
            <a:avLst/>
          </a:prstGeom>
        </p:spPr>
      </p:pic>
      <p:sp>
        <p:nvSpPr>
          <p:cNvPr id="9" name="TextBox 8" descr="Can the project be designed to mitigate these risks?&#10;Are any of these killer assumptions?">
            <a:extLst>
              <a:ext uri="{FF2B5EF4-FFF2-40B4-BE49-F238E27FC236}">
                <a16:creationId xmlns:a16="http://schemas.microsoft.com/office/drawing/2014/main" id="{2F2DA35E-D24A-A1D2-98C1-C09A7831B09F}"/>
              </a:ext>
            </a:extLst>
          </p:cNvPr>
          <p:cNvSpPr txBox="1"/>
          <p:nvPr/>
        </p:nvSpPr>
        <p:spPr>
          <a:xfrm>
            <a:off x="939601" y="5349404"/>
            <a:ext cx="10605680" cy="707886"/>
          </a:xfrm>
          <a:prstGeom prst="rect">
            <a:avLst/>
          </a:prstGeom>
          <a:noFill/>
        </p:spPr>
        <p:txBody>
          <a:bodyPr wrap="square">
            <a:spAutoFit/>
          </a:bodyPr>
          <a:lstStyle/>
          <a:p>
            <a:pPr marL="514350" indent="-457200">
              <a:buFont typeface="Arial" panose="020B0604020202020204" pitchFamily="34" charset="0"/>
              <a:buChar char="•"/>
            </a:pPr>
            <a:r>
              <a:rPr lang="en-US" sz="2000" b="1" dirty="0"/>
              <a:t>Can the project be designed to mitigate these risks?</a:t>
            </a:r>
          </a:p>
          <a:p>
            <a:pPr marL="514350" indent="-457200">
              <a:buFont typeface="Arial" panose="020B0604020202020204" pitchFamily="34" charset="0"/>
              <a:buChar char="•"/>
            </a:pPr>
            <a:r>
              <a:rPr lang="en-US" sz="2000" b="1" dirty="0"/>
              <a:t>Are any of these killer assumptions?</a:t>
            </a:r>
          </a:p>
        </p:txBody>
      </p:sp>
      <p:sp>
        <p:nvSpPr>
          <p:cNvPr id="4" name="Footer Placeholder 2">
            <a:extLst>
              <a:ext uri="{FF2B5EF4-FFF2-40B4-BE49-F238E27FC236}">
                <a16:creationId xmlns:a16="http://schemas.microsoft.com/office/drawing/2014/main" id="{FA70C0B1-CB6B-4776-8F20-BEF49145E47C}"/>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133512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ypothèses et risques sur la chaîne de résultats ">
            <a:extLst>
              <a:ext uri="{FF2B5EF4-FFF2-40B4-BE49-F238E27FC236}">
                <a16:creationId xmlns:a16="http://schemas.microsoft.com/office/drawing/2014/main" id="{EB46DEB7-E719-4EB0-9BF7-5283C6235EDF}"/>
              </a:ext>
            </a:extLst>
          </p:cNvPr>
          <p:cNvSpPr>
            <a:spLocks noGrp="1"/>
          </p:cNvSpPr>
          <p:nvPr>
            <p:ph type="title"/>
          </p:nvPr>
        </p:nvSpPr>
        <p:spPr>
          <a:xfrm>
            <a:off x="598342" y="125283"/>
            <a:ext cx="10464800" cy="952501"/>
          </a:xfrm>
        </p:spPr>
        <p:txBody>
          <a:bodyPr>
            <a:normAutofit fontScale="90000"/>
          </a:bodyPr>
          <a:lstStyle/>
          <a:p>
            <a:r>
              <a:rPr lang="en-US" dirty="0" err="1"/>
              <a:t>Hypothèses</a:t>
            </a:r>
            <a:r>
              <a:rPr lang="en-US" dirty="0"/>
              <a:t> et </a:t>
            </a:r>
            <a:r>
              <a:rPr lang="en-US" dirty="0" err="1"/>
              <a:t>risques</a:t>
            </a:r>
            <a:r>
              <a:rPr lang="en-US" dirty="0"/>
              <a:t> sur la </a:t>
            </a:r>
            <a:r>
              <a:rPr lang="en-US" dirty="0" err="1"/>
              <a:t>chaîne</a:t>
            </a:r>
            <a:r>
              <a:rPr lang="en-US" dirty="0"/>
              <a:t> de </a:t>
            </a:r>
            <a:r>
              <a:rPr lang="en-US" dirty="0" err="1"/>
              <a:t>résultats</a:t>
            </a:r>
            <a:r>
              <a:rPr lang="en-US" dirty="0"/>
              <a:t> </a:t>
            </a:r>
          </a:p>
        </p:txBody>
      </p:sp>
      <p:sp>
        <p:nvSpPr>
          <p:cNvPr id="47" name="TextBox 46" descr="Le projet peut-il être conçu différemment pour atténuer ces risques ?&#10;">
            <a:extLst>
              <a:ext uri="{FF2B5EF4-FFF2-40B4-BE49-F238E27FC236}">
                <a16:creationId xmlns:a16="http://schemas.microsoft.com/office/drawing/2014/main" id="{EFE74482-7612-4A26-A5AD-12E3706D29F1}"/>
              </a:ext>
            </a:extLst>
          </p:cNvPr>
          <p:cNvSpPr txBox="1"/>
          <p:nvPr/>
        </p:nvSpPr>
        <p:spPr>
          <a:xfrm>
            <a:off x="598342" y="1059934"/>
            <a:ext cx="9881117" cy="461665"/>
          </a:xfrm>
          <a:prstGeom prst="rect">
            <a:avLst/>
          </a:prstGeom>
          <a:noFill/>
        </p:spPr>
        <p:txBody>
          <a:bodyPr wrap="square">
            <a:spAutoFit/>
          </a:bodyPr>
          <a:lstStyle/>
          <a:p>
            <a:pPr marL="514350" indent="-457200"/>
            <a:r>
              <a:rPr lang="en-US" sz="2400" b="1" dirty="0"/>
              <a:t>Le </a:t>
            </a:r>
            <a:r>
              <a:rPr lang="en-US" sz="2400" b="1" dirty="0" err="1"/>
              <a:t>projet</a:t>
            </a:r>
            <a:r>
              <a:rPr lang="en-US" sz="2400" b="1" dirty="0"/>
              <a:t> </a:t>
            </a:r>
            <a:r>
              <a:rPr lang="en-US" sz="2400" b="1" dirty="0" err="1"/>
              <a:t>peut</a:t>
            </a:r>
            <a:r>
              <a:rPr lang="en-US" sz="2400" b="1" dirty="0"/>
              <a:t>-il </a:t>
            </a:r>
            <a:r>
              <a:rPr lang="en-US" sz="2400" b="1" dirty="0" err="1"/>
              <a:t>être</a:t>
            </a:r>
            <a:r>
              <a:rPr lang="en-US" sz="2400" b="1" dirty="0"/>
              <a:t> </a:t>
            </a:r>
            <a:r>
              <a:rPr lang="en-US" sz="2400" b="1" dirty="0" err="1"/>
              <a:t>conçu</a:t>
            </a:r>
            <a:r>
              <a:rPr lang="en-US" sz="2400" b="1" dirty="0"/>
              <a:t> </a:t>
            </a:r>
            <a:r>
              <a:rPr lang="en-US" sz="2400" b="1" dirty="0" err="1"/>
              <a:t>différemment</a:t>
            </a:r>
            <a:r>
              <a:rPr lang="en-US" sz="2400" b="1" dirty="0"/>
              <a:t> pour </a:t>
            </a:r>
            <a:r>
              <a:rPr lang="en-US" sz="2400" b="1" dirty="0" err="1"/>
              <a:t>atténuer</a:t>
            </a:r>
            <a:r>
              <a:rPr lang="en-US" sz="2400" b="1" dirty="0"/>
              <a:t> </a:t>
            </a:r>
            <a:r>
              <a:rPr lang="en-US" sz="2400" b="1" dirty="0" err="1"/>
              <a:t>ces</a:t>
            </a:r>
            <a:r>
              <a:rPr lang="en-US" sz="2400" b="1" dirty="0"/>
              <a:t> </a:t>
            </a:r>
            <a:r>
              <a:rPr lang="en-US" sz="2400" b="1" dirty="0" err="1"/>
              <a:t>risques</a:t>
            </a:r>
            <a:r>
              <a:rPr lang="en-US" sz="2400" b="1" dirty="0"/>
              <a:t> ?</a:t>
            </a:r>
          </a:p>
        </p:txBody>
      </p:sp>
      <p:grpSp>
        <p:nvGrpSpPr>
          <p:cNvPr id="6" name="Group 5" descr="Amélioration des connaissances des inspecteurs du travail du gouvernement dans les communautés ciblées.&#10;&#10;Risque: En raison du manque de personnel, les affaires ne seront pas inspectées. &#10;&#10;Hypothèse : Le gouvernement dispose du personnel nécessaire pour effectuer le nombre d'inspections requis.&#10;&#10;Amélioration de l'application de la législation du travail par les inspecteurs du gouvernement dans les communautés ciblées. &#10;&#10;Risque : en raison du manque de capacité, les entreprises ne mettront pas en œuvre les changements nécessaire&#10;&#10;Hypothèse : Les entreprises privées ont la capacité d'effectuer des changements&#10;&#10;Réduction des incidences des violations du travail dans les communautés ciblées">
            <a:extLst>
              <a:ext uri="{FF2B5EF4-FFF2-40B4-BE49-F238E27FC236}">
                <a16:creationId xmlns:a16="http://schemas.microsoft.com/office/drawing/2014/main" id="{651A7A7F-EE01-A1D2-2575-3FC97E62F667}"/>
              </a:ext>
            </a:extLst>
          </p:cNvPr>
          <p:cNvGrpSpPr/>
          <p:nvPr/>
        </p:nvGrpSpPr>
        <p:grpSpPr>
          <a:xfrm>
            <a:off x="609600" y="1755205"/>
            <a:ext cx="11582400" cy="4236569"/>
            <a:chOff x="609600" y="1755205"/>
            <a:chExt cx="11582400" cy="4236569"/>
          </a:xfrm>
        </p:grpSpPr>
        <p:sp>
          <p:nvSpPr>
            <p:cNvPr id="10" name="Rectangle 9" descr="&#10;&#10;">
              <a:extLst>
                <a:ext uri="{FF2B5EF4-FFF2-40B4-BE49-F238E27FC236}">
                  <a16:creationId xmlns:a16="http://schemas.microsoft.com/office/drawing/2014/main" id="{FFCBD34D-EDF2-48EC-BA10-5C84F7EADEB1}"/>
                </a:ext>
              </a:extLst>
            </p:cNvPr>
            <p:cNvSpPr/>
            <p:nvPr/>
          </p:nvSpPr>
          <p:spPr>
            <a:xfrm>
              <a:off x="3924583" y="4584482"/>
              <a:ext cx="4520624" cy="952695"/>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sz="2000" dirty="0" err="1">
                  <a:solidFill>
                    <a:schemeClr val="bg1"/>
                  </a:solidFill>
                  <a:ea typeface="ＭＳ Ｐゴシック" pitchFamily="-106" charset="-128"/>
                </a:rPr>
                <a:t>Amélioration</a:t>
              </a:r>
              <a:r>
                <a:rPr lang="en-US" sz="2000" dirty="0">
                  <a:solidFill>
                    <a:schemeClr val="bg1"/>
                  </a:solidFill>
                  <a:ea typeface="ＭＳ Ｐゴシック" pitchFamily="-106" charset="-128"/>
                </a:rPr>
                <a:t> des </a:t>
              </a:r>
              <a:r>
                <a:rPr lang="en-US" sz="2000" dirty="0" err="1">
                  <a:solidFill>
                    <a:schemeClr val="bg1"/>
                  </a:solidFill>
                  <a:ea typeface="ＭＳ Ｐゴシック" pitchFamily="-106" charset="-128"/>
                </a:rPr>
                <a:t>connaissances</a:t>
              </a:r>
              <a:r>
                <a:rPr lang="en-US" sz="2000" dirty="0">
                  <a:solidFill>
                    <a:schemeClr val="bg1"/>
                  </a:solidFill>
                  <a:ea typeface="ＭＳ Ｐゴシック" pitchFamily="-106" charset="-128"/>
                </a:rPr>
                <a:t> des </a:t>
              </a:r>
              <a:r>
                <a:rPr lang="en-US" sz="2000" dirty="0" err="1">
                  <a:solidFill>
                    <a:schemeClr val="bg1"/>
                  </a:solidFill>
                  <a:ea typeface="ＭＳ Ｐゴシック" pitchFamily="-106" charset="-128"/>
                </a:rPr>
                <a:t>inspecteurs</a:t>
              </a:r>
              <a:r>
                <a:rPr lang="en-US" sz="2000" dirty="0">
                  <a:solidFill>
                    <a:schemeClr val="bg1"/>
                  </a:solidFill>
                  <a:ea typeface="ＭＳ Ｐゴシック" pitchFamily="-106" charset="-128"/>
                </a:rPr>
                <a:t> du travail du </a:t>
              </a:r>
              <a:r>
                <a:rPr lang="en-US" sz="2000" dirty="0" err="1">
                  <a:solidFill>
                    <a:schemeClr val="bg1"/>
                  </a:solidFill>
                  <a:ea typeface="ＭＳ Ｐゴシック" pitchFamily="-106" charset="-128"/>
                </a:rPr>
                <a:t>gouvernement</a:t>
              </a:r>
              <a:r>
                <a:rPr lang="en-US" sz="2000" dirty="0">
                  <a:solidFill>
                    <a:schemeClr val="bg1"/>
                  </a:solidFill>
                  <a:ea typeface="ＭＳ Ｐゴシック" pitchFamily="-106" charset="-128"/>
                </a:rPr>
                <a:t> dans les </a:t>
              </a:r>
              <a:r>
                <a:rPr lang="en-US" sz="2000" dirty="0" err="1">
                  <a:solidFill>
                    <a:schemeClr val="bg1"/>
                  </a:solidFill>
                  <a:ea typeface="ＭＳ Ｐゴシック" pitchFamily="-106" charset="-128"/>
                </a:rPr>
                <a:t>communautés</a:t>
              </a:r>
              <a:r>
                <a:rPr lang="en-US" sz="2000" dirty="0">
                  <a:solidFill>
                    <a:schemeClr val="bg1"/>
                  </a:solidFill>
                  <a:ea typeface="ＭＳ Ｐゴシック" pitchFamily="-106" charset="-128"/>
                </a:rPr>
                <a:t> </a:t>
              </a:r>
              <a:r>
                <a:rPr lang="en-US" sz="2000" dirty="0" err="1">
                  <a:solidFill>
                    <a:schemeClr val="bg1"/>
                  </a:solidFill>
                  <a:ea typeface="ＭＳ Ｐゴシック" pitchFamily="-106" charset="-128"/>
                </a:rPr>
                <a:t>ciblées</a:t>
              </a:r>
              <a:r>
                <a:rPr lang="en-US" sz="2000" dirty="0">
                  <a:solidFill>
                    <a:schemeClr val="bg1"/>
                  </a:solidFill>
                  <a:ea typeface="ＭＳ Ｐゴシック" pitchFamily="-106" charset="-128"/>
                </a:rPr>
                <a:t>.</a:t>
              </a:r>
            </a:p>
          </p:txBody>
        </p:sp>
        <p:sp>
          <p:nvSpPr>
            <p:cNvPr id="11" name="Rectangle 10">
              <a:extLst>
                <a:ext uri="{FF2B5EF4-FFF2-40B4-BE49-F238E27FC236}">
                  <a16:creationId xmlns:a16="http://schemas.microsoft.com/office/drawing/2014/main" id="{633DB428-EE47-432A-9CB0-06DAFF7726CB}"/>
                </a:ext>
              </a:extLst>
            </p:cNvPr>
            <p:cNvSpPr/>
            <p:nvPr/>
          </p:nvSpPr>
          <p:spPr>
            <a:xfrm>
              <a:off x="3932366" y="2922415"/>
              <a:ext cx="4520624" cy="1218652"/>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sz="2000" dirty="0" err="1">
                  <a:solidFill>
                    <a:schemeClr val="bg1"/>
                  </a:solidFill>
                  <a:ea typeface="ＭＳ Ｐゴシック" pitchFamily="-106" charset="-128"/>
                </a:rPr>
                <a:t>Amélioration</a:t>
              </a:r>
              <a:r>
                <a:rPr lang="en-US" sz="2000" dirty="0">
                  <a:solidFill>
                    <a:schemeClr val="bg1"/>
                  </a:solidFill>
                  <a:ea typeface="ＭＳ Ｐゴシック" pitchFamily="-106" charset="-128"/>
                </a:rPr>
                <a:t> de </a:t>
              </a:r>
              <a:r>
                <a:rPr lang="en-US" sz="2000" dirty="0" err="1">
                  <a:solidFill>
                    <a:schemeClr val="bg1"/>
                  </a:solidFill>
                  <a:ea typeface="ＭＳ Ｐゴシック" pitchFamily="-106" charset="-128"/>
                </a:rPr>
                <a:t>l'application</a:t>
              </a:r>
              <a:r>
                <a:rPr lang="en-US" sz="2000" dirty="0">
                  <a:solidFill>
                    <a:schemeClr val="bg1"/>
                  </a:solidFill>
                  <a:ea typeface="ＭＳ Ｐゴシック" pitchFamily="-106" charset="-128"/>
                </a:rPr>
                <a:t> de la </a:t>
              </a:r>
              <a:r>
                <a:rPr lang="en-US" sz="2000" dirty="0" err="1">
                  <a:solidFill>
                    <a:schemeClr val="bg1"/>
                  </a:solidFill>
                  <a:ea typeface="ＭＳ Ｐゴシック" pitchFamily="-106" charset="-128"/>
                </a:rPr>
                <a:t>législation</a:t>
              </a:r>
              <a:r>
                <a:rPr lang="en-US" sz="2000" dirty="0">
                  <a:solidFill>
                    <a:schemeClr val="bg1"/>
                  </a:solidFill>
                  <a:ea typeface="ＭＳ Ｐゴシック" pitchFamily="-106" charset="-128"/>
                </a:rPr>
                <a:t> du travail par les </a:t>
              </a:r>
              <a:r>
                <a:rPr lang="en-US" sz="2000" dirty="0" err="1">
                  <a:solidFill>
                    <a:schemeClr val="bg1"/>
                  </a:solidFill>
                  <a:ea typeface="ＭＳ Ｐゴシック" pitchFamily="-106" charset="-128"/>
                </a:rPr>
                <a:t>inspecteurs</a:t>
              </a:r>
              <a:r>
                <a:rPr lang="en-US" sz="2000" dirty="0">
                  <a:solidFill>
                    <a:schemeClr val="bg1"/>
                  </a:solidFill>
                  <a:ea typeface="ＭＳ Ｐゴシック" pitchFamily="-106" charset="-128"/>
                </a:rPr>
                <a:t> du </a:t>
              </a:r>
              <a:r>
                <a:rPr lang="en-US" sz="2000" dirty="0" err="1">
                  <a:solidFill>
                    <a:schemeClr val="bg1"/>
                  </a:solidFill>
                  <a:ea typeface="ＭＳ Ｐゴシック" pitchFamily="-106" charset="-128"/>
                </a:rPr>
                <a:t>gouvernement</a:t>
              </a:r>
              <a:r>
                <a:rPr lang="en-US" sz="2000" dirty="0">
                  <a:solidFill>
                    <a:schemeClr val="bg1"/>
                  </a:solidFill>
                  <a:ea typeface="ＭＳ Ｐゴシック" pitchFamily="-106" charset="-128"/>
                </a:rPr>
                <a:t> dans les </a:t>
              </a:r>
              <a:r>
                <a:rPr lang="en-US" sz="2000" dirty="0" err="1">
                  <a:solidFill>
                    <a:schemeClr val="bg1"/>
                  </a:solidFill>
                  <a:ea typeface="ＭＳ Ｐゴシック" pitchFamily="-106" charset="-128"/>
                </a:rPr>
                <a:t>communautés</a:t>
              </a:r>
              <a:r>
                <a:rPr lang="en-US" sz="2000" dirty="0">
                  <a:solidFill>
                    <a:schemeClr val="bg1"/>
                  </a:solidFill>
                  <a:ea typeface="ＭＳ Ｐゴシック" pitchFamily="-106" charset="-128"/>
                </a:rPr>
                <a:t> </a:t>
              </a:r>
              <a:r>
                <a:rPr lang="en-US" sz="2000" dirty="0" err="1">
                  <a:solidFill>
                    <a:schemeClr val="bg1"/>
                  </a:solidFill>
                  <a:ea typeface="ＭＳ Ｐゴシック" pitchFamily="-106" charset="-128"/>
                </a:rPr>
                <a:t>ciblées</a:t>
              </a:r>
              <a:r>
                <a:rPr lang="en-US" sz="2000" dirty="0">
                  <a:solidFill>
                    <a:schemeClr val="bg1"/>
                  </a:solidFill>
                  <a:ea typeface="ＭＳ Ｐゴシック" pitchFamily="-106" charset="-128"/>
                </a:rPr>
                <a:t>. </a:t>
              </a:r>
            </a:p>
          </p:txBody>
        </p:sp>
        <p:sp>
          <p:nvSpPr>
            <p:cNvPr id="12" name="Rectangle 11">
              <a:extLst>
                <a:ext uri="{FF2B5EF4-FFF2-40B4-BE49-F238E27FC236}">
                  <a16:creationId xmlns:a16="http://schemas.microsoft.com/office/drawing/2014/main" id="{BDC3A6A0-FFC1-44F9-8BAA-FBF696B32D76}"/>
                </a:ext>
              </a:extLst>
            </p:cNvPr>
            <p:cNvSpPr/>
            <p:nvPr/>
          </p:nvSpPr>
          <p:spPr>
            <a:xfrm>
              <a:off x="3926531" y="1755205"/>
              <a:ext cx="4524512"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err="1">
                  <a:solidFill>
                    <a:schemeClr val="bg1"/>
                  </a:solidFill>
                  <a:ea typeface="ＭＳ Ｐゴシック" pitchFamily="-106" charset="-128"/>
                </a:rPr>
                <a:t>Réduction</a:t>
              </a:r>
              <a:r>
                <a:rPr lang="en-US" sz="2000" dirty="0">
                  <a:solidFill>
                    <a:schemeClr val="bg1"/>
                  </a:solidFill>
                  <a:ea typeface="ＭＳ Ｐゴシック" pitchFamily="-106" charset="-128"/>
                </a:rPr>
                <a:t> des incidences des violations du travail dans les </a:t>
              </a:r>
              <a:r>
                <a:rPr lang="en-US" sz="2000" dirty="0" err="1">
                  <a:solidFill>
                    <a:schemeClr val="bg1"/>
                  </a:solidFill>
                  <a:ea typeface="ＭＳ Ｐゴシック" pitchFamily="-106" charset="-128"/>
                </a:rPr>
                <a:t>communautés</a:t>
              </a:r>
              <a:r>
                <a:rPr lang="en-US" sz="2000" dirty="0">
                  <a:solidFill>
                    <a:schemeClr val="bg1"/>
                  </a:solidFill>
                  <a:ea typeface="ＭＳ Ｐゴシック" pitchFamily="-106" charset="-128"/>
                </a:rPr>
                <a:t> </a:t>
              </a:r>
              <a:r>
                <a:rPr lang="en-US" sz="2000" dirty="0" err="1">
                  <a:solidFill>
                    <a:schemeClr val="bg1"/>
                  </a:solidFill>
                  <a:ea typeface="ＭＳ Ｐゴシック" pitchFamily="-106" charset="-128"/>
                </a:rPr>
                <a:t>ciblées</a:t>
              </a:r>
              <a:endParaRPr lang="en-US" sz="2000" dirty="0">
                <a:solidFill>
                  <a:schemeClr val="bg1"/>
                </a:solidFill>
                <a:ea typeface="ＭＳ Ｐゴシック" pitchFamily="-106" charset="-128"/>
              </a:endParaRPr>
            </a:p>
          </p:txBody>
        </p:sp>
        <p:cxnSp>
          <p:nvCxnSpPr>
            <p:cNvPr id="13" name="Straight Arrow Connector 12">
              <a:extLst>
                <a:ext uri="{FF2B5EF4-FFF2-40B4-BE49-F238E27FC236}">
                  <a16:creationId xmlns:a16="http://schemas.microsoft.com/office/drawing/2014/main" id="{CFB17B3E-0D65-48E8-870A-7A840EFCFEC6}"/>
                </a:ext>
              </a:extLst>
            </p:cNvPr>
            <p:cNvCxnSpPr>
              <a:cxnSpLocks/>
              <a:stCxn id="10" idx="0"/>
              <a:endCxn id="11" idx="2"/>
            </p:cNvCxnSpPr>
            <p:nvPr/>
          </p:nvCxnSpPr>
          <p:spPr>
            <a:xfrm flipV="1">
              <a:off x="6184895" y="4141067"/>
              <a:ext cx="7783" cy="4434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582F26-EFB6-4786-8F1E-7FEE90ED13EA}"/>
                </a:ext>
              </a:extLst>
            </p:cNvPr>
            <p:cNvCxnSpPr>
              <a:cxnSpLocks/>
              <a:stCxn id="11" idx="0"/>
              <a:endCxn id="12" idx="2"/>
            </p:cNvCxnSpPr>
            <p:nvPr/>
          </p:nvCxnSpPr>
          <p:spPr>
            <a:xfrm flipH="1" flipV="1">
              <a:off x="6188787" y="2441005"/>
              <a:ext cx="3891" cy="4814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062ED60-D363-490C-89E2-C99710C80BC9}"/>
                </a:ext>
              </a:extLst>
            </p:cNvPr>
            <p:cNvSpPr txBox="1"/>
            <p:nvPr/>
          </p:nvSpPr>
          <p:spPr>
            <a:xfrm>
              <a:off x="8953501" y="4114800"/>
              <a:ext cx="3238499" cy="1323439"/>
            </a:xfrm>
            <a:prstGeom prst="rect">
              <a:avLst/>
            </a:prstGeom>
            <a:noFill/>
          </p:spPr>
          <p:txBody>
            <a:bodyPr wrap="square" rtlCol="0">
              <a:spAutoFit/>
            </a:bodyPr>
            <a:lstStyle/>
            <a:p>
              <a:r>
                <a:rPr lang="en-US" sz="2000" b="1" dirty="0" err="1"/>
                <a:t>Risque</a:t>
              </a:r>
              <a:r>
                <a:rPr lang="en-US" sz="2000" b="1" dirty="0"/>
                <a:t> :</a:t>
              </a:r>
              <a:r>
                <a:rPr lang="en-US" sz="2000" dirty="0"/>
                <a:t> </a:t>
              </a:r>
              <a:r>
                <a:rPr lang="en-US" sz="2000" dirty="0" err="1"/>
                <a:t>En</a:t>
              </a:r>
              <a:r>
                <a:rPr lang="en-US" sz="2000" dirty="0"/>
                <a:t> raison du manque de personnel, les affaires ne </a:t>
              </a:r>
              <a:r>
                <a:rPr lang="en-US" sz="2000" dirty="0" err="1"/>
                <a:t>seront</a:t>
              </a:r>
              <a:r>
                <a:rPr lang="en-US" sz="2000" dirty="0"/>
                <a:t> pas </a:t>
              </a:r>
              <a:r>
                <a:rPr lang="en-US" sz="2000" dirty="0" err="1"/>
                <a:t>inspectées</a:t>
              </a:r>
              <a:r>
                <a:rPr lang="en-US" sz="2000" dirty="0"/>
                <a:t>. </a:t>
              </a:r>
            </a:p>
          </p:txBody>
        </p:sp>
        <p:cxnSp>
          <p:nvCxnSpPr>
            <p:cNvPr id="35" name="Straight Arrow Connector 34">
              <a:extLst>
                <a:ext uri="{FF2B5EF4-FFF2-40B4-BE49-F238E27FC236}">
                  <a16:creationId xmlns:a16="http://schemas.microsoft.com/office/drawing/2014/main" id="{1F431BF6-5CC1-4AAD-A8F3-37EB13A54B2D}"/>
                </a:ext>
              </a:extLst>
            </p:cNvPr>
            <p:cNvCxnSpPr>
              <a:cxnSpLocks/>
            </p:cNvCxnSpPr>
            <p:nvPr/>
          </p:nvCxnSpPr>
          <p:spPr>
            <a:xfrm flipV="1">
              <a:off x="3356687" y="2731948"/>
              <a:ext cx="77081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DE606DC-4E28-4B46-834B-DBC6AE540D8E}"/>
                </a:ext>
              </a:extLst>
            </p:cNvPr>
            <p:cNvCxnSpPr>
              <a:cxnSpLocks/>
            </p:cNvCxnSpPr>
            <p:nvPr/>
          </p:nvCxnSpPr>
          <p:spPr>
            <a:xfrm flipV="1">
              <a:off x="3305887" y="4243248"/>
              <a:ext cx="77081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E385CE9-43AE-4A0D-AB51-1D30C63ED899}"/>
                </a:ext>
              </a:extLst>
            </p:cNvPr>
            <p:cNvCxnSpPr>
              <a:cxnSpLocks/>
            </p:cNvCxnSpPr>
            <p:nvPr/>
          </p:nvCxnSpPr>
          <p:spPr>
            <a:xfrm flipH="1" flipV="1">
              <a:off x="8064500" y="4281349"/>
              <a:ext cx="613487"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E4C5D76-836F-46BD-AA25-90B88E4345F2}"/>
                </a:ext>
              </a:extLst>
            </p:cNvPr>
            <p:cNvSpPr txBox="1"/>
            <p:nvPr/>
          </p:nvSpPr>
          <p:spPr>
            <a:xfrm>
              <a:off x="609600" y="2438400"/>
              <a:ext cx="2781300" cy="1323439"/>
            </a:xfrm>
            <a:prstGeom prst="rect">
              <a:avLst/>
            </a:prstGeom>
            <a:noFill/>
          </p:spPr>
          <p:txBody>
            <a:bodyPr wrap="square" rtlCol="0">
              <a:spAutoFit/>
            </a:bodyPr>
            <a:lstStyle/>
            <a:p>
              <a:r>
                <a:rPr lang="en-US" sz="2000" b="1" dirty="0" err="1"/>
                <a:t>Hypothèse</a:t>
              </a:r>
              <a:r>
                <a:rPr lang="en-US" sz="2000" b="1" dirty="0"/>
                <a:t> : </a:t>
              </a:r>
              <a:r>
                <a:rPr lang="en-US" sz="2000" dirty="0"/>
                <a:t>Les </a:t>
              </a:r>
              <a:r>
                <a:rPr lang="en-US" sz="2000" dirty="0" err="1"/>
                <a:t>entreprises</a:t>
              </a:r>
              <a:r>
                <a:rPr lang="en-US" sz="2000" dirty="0"/>
                <a:t> </a:t>
              </a:r>
              <a:r>
                <a:rPr lang="en-US" sz="2000" dirty="0" err="1"/>
                <a:t>privées</a:t>
              </a:r>
              <a:r>
                <a:rPr lang="en-US" sz="2000" dirty="0"/>
                <a:t> </a:t>
              </a:r>
              <a:r>
                <a:rPr lang="en-US" sz="2000" dirty="0" err="1"/>
                <a:t>ont</a:t>
              </a:r>
              <a:r>
                <a:rPr lang="en-US" sz="2000" dirty="0"/>
                <a:t> la </a:t>
              </a:r>
              <a:r>
                <a:rPr lang="en-US" sz="2000" dirty="0" err="1"/>
                <a:t>capacité</a:t>
              </a:r>
              <a:r>
                <a:rPr lang="en-US" sz="2000" dirty="0"/>
                <a:t> </a:t>
              </a:r>
              <a:r>
                <a:rPr lang="en-US" sz="2000" dirty="0" err="1"/>
                <a:t>d'effectuer</a:t>
              </a:r>
              <a:r>
                <a:rPr lang="en-US" sz="2000" dirty="0"/>
                <a:t> des </a:t>
              </a:r>
              <a:r>
                <a:rPr lang="en-US" sz="2000" dirty="0" err="1"/>
                <a:t>changements</a:t>
              </a:r>
              <a:endParaRPr lang="en-US" sz="2000" dirty="0"/>
            </a:p>
          </p:txBody>
        </p:sp>
        <p:sp>
          <p:nvSpPr>
            <p:cNvPr id="42" name="TextBox 41">
              <a:extLst>
                <a:ext uri="{FF2B5EF4-FFF2-40B4-BE49-F238E27FC236}">
                  <a16:creationId xmlns:a16="http://schemas.microsoft.com/office/drawing/2014/main" id="{7F52CF22-1728-4FE2-9E34-D3F8EBA73722}"/>
                </a:ext>
              </a:extLst>
            </p:cNvPr>
            <p:cNvSpPr txBox="1"/>
            <p:nvPr/>
          </p:nvSpPr>
          <p:spPr>
            <a:xfrm>
              <a:off x="685800" y="4052782"/>
              <a:ext cx="2705100" cy="1938992"/>
            </a:xfrm>
            <a:prstGeom prst="rect">
              <a:avLst/>
            </a:prstGeom>
            <a:noFill/>
          </p:spPr>
          <p:txBody>
            <a:bodyPr wrap="square" rtlCol="0">
              <a:spAutoFit/>
            </a:bodyPr>
            <a:lstStyle/>
            <a:p>
              <a:r>
                <a:rPr lang="en-US" sz="2000" b="1" dirty="0" err="1"/>
                <a:t>Hypothèse</a:t>
              </a:r>
              <a:r>
                <a:rPr lang="en-US" sz="2000" b="1" dirty="0"/>
                <a:t> : </a:t>
              </a:r>
              <a:r>
                <a:rPr lang="en-US" sz="2000" dirty="0"/>
                <a:t>Le </a:t>
              </a:r>
              <a:r>
                <a:rPr lang="en-US" sz="2000" dirty="0" err="1"/>
                <a:t>gouvernement</a:t>
              </a:r>
              <a:r>
                <a:rPr lang="en-US" sz="2000" dirty="0"/>
                <a:t> dispose du personnel </a:t>
              </a:r>
              <a:r>
                <a:rPr lang="en-US" sz="2000" dirty="0" err="1"/>
                <a:t>nécessaire</a:t>
              </a:r>
              <a:r>
                <a:rPr lang="en-US" sz="2000" dirty="0"/>
                <a:t> pour </a:t>
              </a:r>
              <a:r>
                <a:rPr lang="en-US" sz="2000" dirty="0" err="1"/>
                <a:t>effectuer</a:t>
              </a:r>
              <a:r>
                <a:rPr lang="en-US" sz="2000" dirty="0"/>
                <a:t> le </a:t>
              </a:r>
              <a:r>
                <a:rPr lang="en-US" sz="2000" dirty="0" err="1"/>
                <a:t>nombre</a:t>
              </a:r>
              <a:r>
                <a:rPr lang="en-US" sz="2000" dirty="0"/>
                <a:t> </a:t>
              </a:r>
              <a:r>
                <a:rPr lang="en-US" sz="2000" dirty="0" err="1"/>
                <a:t>d'inspections</a:t>
              </a:r>
              <a:r>
                <a:rPr lang="en-US" sz="2000" dirty="0"/>
                <a:t> </a:t>
              </a:r>
              <a:r>
                <a:rPr lang="en-US" sz="2000" dirty="0" err="1"/>
                <a:t>requis</a:t>
              </a:r>
              <a:r>
                <a:rPr lang="en-US" sz="2000" dirty="0"/>
                <a:t>.</a:t>
              </a:r>
            </a:p>
          </p:txBody>
        </p:sp>
        <p:cxnSp>
          <p:nvCxnSpPr>
            <p:cNvPr id="38" name="Straight Arrow Connector 37">
              <a:extLst>
                <a:ext uri="{FF2B5EF4-FFF2-40B4-BE49-F238E27FC236}">
                  <a16:creationId xmlns:a16="http://schemas.microsoft.com/office/drawing/2014/main" id="{5F8A4222-0646-4F39-ACC3-7DBD3AAE0CE6}"/>
                </a:ext>
              </a:extLst>
            </p:cNvPr>
            <p:cNvCxnSpPr>
              <a:cxnSpLocks/>
            </p:cNvCxnSpPr>
            <p:nvPr/>
          </p:nvCxnSpPr>
          <p:spPr>
            <a:xfrm flipH="1" flipV="1">
              <a:off x="8051800" y="2731949"/>
              <a:ext cx="613487"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3EE9253-BADA-4D82-8B03-604409A38076}"/>
                </a:ext>
              </a:extLst>
            </p:cNvPr>
            <p:cNvSpPr txBox="1"/>
            <p:nvPr/>
          </p:nvSpPr>
          <p:spPr>
            <a:xfrm>
              <a:off x="8813801" y="2463800"/>
              <a:ext cx="3238499" cy="1631216"/>
            </a:xfrm>
            <a:prstGeom prst="rect">
              <a:avLst/>
            </a:prstGeom>
            <a:noFill/>
          </p:spPr>
          <p:txBody>
            <a:bodyPr wrap="square" rtlCol="0">
              <a:spAutoFit/>
            </a:bodyPr>
            <a:lstStyle/>
            <a:p>
              <a:r>
                <a:rPr lang="en-US" sz="2000" b="1" dirty="0" err="1"/>
                <a:t>Risque</a:t>
              </a:r>
              <a:r>
                <a:rPr lang="en-US" sz="2000" b="1" dirty="0"/>
                <a:t> : </a:t>
              </a:r>
              <a:r>
                <a:rPr lang="en-US" sz="2000" dirty="0" err="1"/>
                <a:t>en</a:t>
              </a:r>
              <a:r>
                <a:rPr lang="en-US" sz="2000" dirty="0"/>
                <a:t> raison du manque de </a:t>
              </a:r>
              <a:r>
                <a:rPr lang="en-US" sz="2000" dirty="0" err="1"/>
                <a:t>capacité</a:t>
              </a:r>
              <a:r>
                <a:rPr lang="en-US" sz="2000" dirty="0"/>
                <a:t>, les </a:t>
              </a:r>
              <a:r>
                <a:rPr lang="en-US" sz="2000" dirty="0" err="1"/>
                <a:t>entreprises</a:t>
              </a:r>
              <a:r>
                <a:rPr lang="en-US" sz="2000" dirty="0"/>
                <a:t> ne </a:t>
              </a:r>
              <a:r>
                <a:rPr lang="en-US" sz="2000" dirty="0" err="1"/>
                <a:t>mettront</a:t>
              </a:r>
              <a:r>
                <a:rPr lang="en-US" sz="2000" dirty="0"/>
                <a:t> pas </a:t>
              </a:r>
              <a:r>
                <a:rPr lang="en-US" sz="2000" dirty="0" err="1"/>
                <a:t>en</a:t>
              </a:r>
              <a:r>
                <a:rPr lang="en-US" sz="2000" dirty="0"/>
                <a:t> </a:t>
              </a:r>
              <a:r>
                <a:rPr lang="en-US" sz="2000" dirty="0" err="1"/>
                <a:t>œuvre</a:t>
              </a:r>
              <a:r>
                <a:rPr lang="en-US" sz="2000" dirty="0"/>
                <a:t> les </a:t>
              </a:r>
              <a:r>
                <a:rPr lang="en-US" sz="2000" dirty="0" err="1"/>
                <a:t>changements</a:t>
              </a:r>
              <a:r>
                <a:rPr lang="en-US" sz="2000" dirty="0"/>
                <a:t> </a:t>
              </a:r>
              <a:r>
                <a:rPr lang="en-US" sz="2000" dirty="0" err="1"/>
                <a:t>nécessaire</a:t>
              </a:r>
              <a:endParaRPr lang="en-US" sz="2000" dirty="0"/>
            </a:p>
          </p:txBody>
        </p:sp>
      </p:grpSp>
      <p:sp>
        <p:nvSpPr>
          <p:cNvPr id="3" name="Footer Placeholder 2">
            <a:extLst>
              <a:ext uri="{FF2B5EF4-FFF2-40B4-BE49-F238E27FC236}">
                <a16:creationId xmlns:a16="http://schemas.microsoft.com/office/drawing/2014/main" id="{B04C808E-5B4B-457B-9080-2A09849E5A3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4783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rtographie des activités&#10;&#10;Photo de gauche : tellurion&#10;&#10;Photo de droite : Une fille portant du bois de chauffage, regardant l'appareil photo">
            <a:extLst>
              <a:ext uri="{FF2B5EF4-FFF2-40B4-BE49-F238E27FC236}">
                <a16:creationId xmlns:a16="http://schemas.microsoft.com/office/drawing/2014/main" id="{6ED7C3C1-EE5E-42D1-9A59-E41F731A8EE0}"/>
              </a:ext>
            </a:extLst>
          </p:cNvPr>
          <p:cNvSpPr>
            <a:spLocks noGrp="1"/>
          </p:cNvSpPr>
          <p:nvPr>
            <p:ph type="title"/>
          </p:nvPr>
        </p:nvSpPr>
        <p:spPr>
          <a:xfrm>
            <a:off x="1751777" y="4499811"/>
            <a:ext cx="6949440" cy="907495"/>
          </a:xfrm>
        </p:spPr>
        <p:txBody>
          <a:bodyPr/>
          <a:lstStyle/>
          <a:p>
            <a:r>
              <a:rPr lang="en-US" dirty="0" err="1"/>
              <a:t>Cartographie</a:t>
            </a:r>
            <a:r>
              <a:rPr lang="en-US" dirty="0"/>
              <a:t> des </a:t>
            </a:r>
            <a:r>
              <a:rPr lang="en-US" dirty="0" err="1"/>
              <a:t>activités</a:t>
            </a:r>
            <a:r>
              <a:rPr lang="en-US" dirty="0"/>
              <a:t> </a:t>
            </a:r>
          </a:p>
        </p:txBody>
      </p:sp>
      <p:sp>
        <p:nvSpPr>
          <p:cNvPr id="3" name="Slide Number Placeholder 25">
            <a:extLst>
              <a:ext uri="{FF2B5EF4-FFF2-40B4-BE49-F238E27FC236}">
                <a16:creationId xmlns:a16="http://schemas.microsoft.com/office/drawing/2014/main" id="{E2A53BC2-F571-4534-9757-496103C8FE31}"/>
              </a:ext>
            </a:extLst>
          </p:cNvPr>
          <p:cNvSpPr txBox="1">
            <a:spLocks/>
          </p:cNvSpPr>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260A5520-599A-49B0-B318-CACCDBC0A0F8}" type="slidenum">
              <a:rPr lang="en-US" smtClean="0"/>
              <a:pPr>
                <a:defRPr/>
              </a:pPr>
              <a:t>67</a:t>
            </a:fld>
            <a:endParaRPr lang="en-US" altLang="en-US" dirty="0">
              <a:solidFill>
                <a:srgbClr val="000099"/>
              </a:solidFill>
            </a:endParaRPr>
          </a:p>
        </p:txBody>
      </p:sp>
    </p:spTree>
    <p:extLst>
      <p:ext uri="{BB962C8B-B14F-4D97-AF65-F5344CB8AC3E}">
        <p14:creationId xmlns:p14="http://schemas.microsoft.com/office/powerpoint/2010/main" val="297179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Cartographie des activités"/>
          <p:cNvSpPr txBox="1">
            <a:spLocks noGrp="1" noChangeArrowheads="1"/>
          </p:cNvSpPr>
          <p:nvPr>
            <p:ph type="title" idx="4294967295"/>
          </p:nvPr>
        </p:nvSpPr>
        <p:spPr bwMode="auto">
          <a:xfrm>
            <a:off x="581891" y="441960"/>
            <a:ext cx="10086109"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4000" b="0" i="0" u="none" strike="noStrike" kern="1200" cap="none" spc="0" normalizeH="0" baseline="0" noProof="0" dirty="0">
                <a:ln>
                  <a:noFill/>
                </a:ln>
                <a:solidFill>
                  <a:srgbClr val="800000"/>
                </a:solidFill>
                <a:effectLst/>
                <a:uLnTx/>
                <a:uFillTx/>
                <a:latin typeface="+mj-lt"/>
                <a:ea typeface="MS PGothic" pitchFamily="34" charset="-128"/>
                <a:cs typeface="+mn-cs"/>
              </a:rPr>
              <a:t>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Cartographie</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 des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activités</a:t>
            </a:r>
            <a:endParaRPr kumimoji="0" lang="en-US" alt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97283" name="Rectangle 3" descr="La cartographie des activités aligne les activités planifiées du projet avec les résultats associés.  &#10;&#10;Elle garantit que la théorie du changement du projet comporte le bon ensemble d'activités planifiées.&#10;&#10;La cartographie des activités/résultats est une composante obligatoire du CMEP."/>
          <p:cNvSpPr>
            <a:spLocks noGrp="1" noChangeArrowheads="1"/>
          </p:cNvSpPr>
          <p:nvPr>
            <p:ph type="body" idx="1"/>
          </p:nvPr>
        </p:nvSpPr>
        <p:spPr>
          <a:xfrm>
            <a:off x="691287" y="1399332"/>
            <a:ext cx="10237792" cy="3557679"/>
          </a:xfrm>
        </p:spPr>
        <p:txBody>
          <a:bodyPr>
            <a:normAutofit/>
          </a:bodyPr>
          <a:lstStyle/>
          <a:p>
            <a:pPr marL="517525" lvl="0" indent="-517525">
              <a:lnSpc>
                <a:spcPct val="100000"/>
              </a:lnSpc>
              <a:spcBef>
                <a:spcPts val="0"/>
              </a:spcBef>
              <a:buFont typeface="Wingdings" panose="05000000000000000000" pitchFamily="2" charset="2"/>
              <a:buChar char="ü"/>
              <a:defRPr/>
            </a:pPr>
            <a:r>
              <a:rPr lang="en-US" altLang="en-US" dirty="0">
                <a:solidFill>
                  <a:srgbClr val="002060"/>
                </a:solidFill>
              </a:rPr>
              <a:t>La </a:t>
            </a:r>
            <a:r>
              <a:rPr lang="en-US" altLang="en-US" dirty="0" err="1">
                <a:solidFill>
                  <a:srgbClr val="002060"/>
                </a:solidFill>
              </a:rPr>
              <a:t>cartographie</a:t>
            </a:r>
            <a:r>
              <a:rPr lang="en-US" altLang="en-US" dirty="0">
                <a:solidFill>
                  <a:srgbClr val="002060"/>
                </a:solidFill>
              </a:rPr>
              <a:t> des </a:t>
            </a:r>
            <a:r>
              <a:rPr lang="en-US" altLang="en-US" dirty="0" err="1">
                <a:solidFill>
                  <a:srgbClr val="002060"/>
                </a:solidFill>
              </a:rPr>
              <a:t>activités</a:t>
            </a:r>
            <a:r>
              <a:rPr lang="en-US" altLang="en-US" dirty="0">
                <a:solidFill>
                  <a:srgbClr val="002060"/>
                </a:solidFill>
              </a:rPr>
              <a:t> </a:t>
            </a:r>
            <a:r>
              <a:rPr lang="en-US" altLang="en-US" dirty="0" err="1">
                <a:solidFill>
                  <a:srgbClr val="002060"/>
                </a:solidFill>
              </a:rPr>
              <a:t>aligne</a:t>
            </a:r>
            <a:r>
              <a:rPr lang="en-US" altLang="en-US" dirty="0">
                <a:solidFill>
                  <a:srgbClr val="002060"/>
                </a:solidFill>
              </a:rPr>
              <a:t> les </a:t>
            </a:r>
            <a:r>
              <a:rPr lang="en-US" altLang="en-US" dirty="0" err="1">
                <a:solidFill>
                  <a:srgbClr val="002060"/>
                </a:solidFill>
              </a:rPr>
              <a:t>activités</a:t>
            </a:r>
            <a:r>
              <a:rPr lang="en-US" altLang="en-US" dirty="0">
                <a:solidFill>
                  <a:srgbClr val="002060"/>
                </a:solidFill>
              </a:rPr>
              <a:t> </a:t>
            </a:r>
            <a:r>
              <a:rPr lang="en-US" altLang="en-US" dirty="0" err="1">
                <a:solidFill>
                  <a:srgbClr val="002060"/>
                </a:solidFill>
              </a:rPr>
              <a:t>planifiées</a:t>
            </a:r>
            <a:r>
              <a:rPr lang="en-US" altLang="en-US" dirty="0">
                <a:solidFill>
                  <a:srgbClr val="002060"/>
                </a:solidFill>
              </a:rPr>
              <a:t> du </a:t>
            </a:r>
            <a:r>
              <a:rPr lang="en-US" altLang="en-US" dirty="0" err="1">
                <a:solidFill>
                  <a:srgbClr val="002060"/>
                </a:solidFill>
              </a:rPr>
              <a:t>projet</a:t>
            </a:r>
            <a:r>
              <a:rPr lang="en-US" altLang="en-US" dirty="0">
                <a:solidFill>
                  <a:srgbClr val="002060"/>
                </a:solidFill>
              </a:rPr>
              <a:t> avec les </a:t>
            </a:r>
            <a:r>
              <a:rPr lang="en-US" altLang="en-US" dirty="0" err="1">
                <a:solidFill>
                  <a:srgbClr val="002060"/>
                </a:solidFill>
              </a:rPr>
              <a:t>résultats</a:t>
            </a:r>
            <a:r>
              <a:rPr lang="en-US" altLang="en-US" dirty="0">
                <a:solidFill>
                  <a:srgbClr val="002060"/>
                </a:solidFill>
              </a:rPr>
              <a:t> </a:t>
            </a:r>
            <a:r>
              <a:rPr lang="en-US" altLang="en-US" dirty="0" err="1">
                <a:solidFill>
                  <a:srgbClr val="002060"/>
                </a:solidFill>
              </a:rPr>
              <a:t>associés</a:t>
            </a:r>
            <a:r>
              <a:rPr lang="en-US" altLang="en-US" dirty="0">
                <a:solidFill>
                  <a:srgbClr val="002060"/>
                </a:solidFill>
              </a:rPr>
              <a:t>.  </a:t>
            </a:r>
          </a:p>
          <a:p>
            <a:pPr marL="517525" lvl="0" indent="-517525">
              <a:lnSpc>
                <a:spcPct val="100000"/>
              </a:lnSpc>
              <a:spcBef>
                <a:spcPts val="0"/>
              </a:spcBef>
              <a:buFont typeface="Wingdings" panose="05000000000000000000" pitchFamily="2" charset="2"/>
              <a:buChar char="ü"/>
              <a:defRPr/>
            </a:pPr>
            <a:endParaRPr lang="en-US" altLang="en-US" dirty="0">
              <a:solidFill>
                <a:srgbClr val="002060"/>
              </a:solidFill>
            </a:endParaRPr>
          </a:p>
          <a:p>
            <a:pPr marL="517525" lvl="0" indent="-517525">
              <a:lnSpc>
                <a:spcPct val="100000"/>
              </a:lnSpc>
              <a:spcBef>
                <a:spcPts val="0"/>
              </a:spcBef>
              <a:buFont typeface="Wingdings" panose="05000000000000000000" pitchFamily="2" charset="2"/>
              <a:buChar char="ü"/>
              <a:defRPr/>
            </a:pPr>
            <a:r>
              <a:rPr lang="en-US" altLang="en-US" dirty="0">
                <a:solidFill>
                  <a:srgbClr val="002060"/>
                </a:solidFill>
              </a:rPr>
              <a:t>Elle </a:t>
            </a:r>
            <a:r>
              <a:rPr lang="en-US" altLang="en-US" dirty="0" err="1">
                <a:solidFill>
                  <a:srgbClr val="002060"/>
                </a:solidFill>
              </a:rPr>
              <a:t>garantit</a:t>
            </a:r>
            <a:r>
              <a:rPr lang="en-US" altLang="en-US" dirty="0">
                <a:solidFill>
                  <a:srgbClr val="002060"/>
                </a:solidFill>
              </a:rPr>
              <a:t> que la </a:t>
            </a:r>
            <a:r>
              <a:rPr lang="en-US" altLang="en-US" dirty="0" err="1">
                <a:solidFill>
                  <a:srgbClr val="002060"/>
                </a:solidFill>
              </a:rPr>
              <a:t>théorie</a:t>
            </a:r>
            <a:r>
              <a:rPr lang="en-US" altLang="en-US" dirty="0">
                <a:solidFill>
                  <a:srgbClr val="002060"/>
                </a:solidFill>
              </a:rPr>
              <a:t> du </a:t>
            </a:r>
            <a:r>
              <a:rPr lang="en-US" altLang="en-US" dirty="0" err="1">
                <a:solidFill>
                  <a:srgbClr val="002060"/>
                </a:solidFill>
              </a:rPr>
              <a:t>changement</a:t>
            </a:r>
            <a:r>
              <a:rPr lang="en-US" altLang="en-US" dirty="0">
                <a:solidFill>
                  <a:srgbClr val="002060"/>
                </a:solidFill>
              </a:rPr>
              <a:t> du </a:t>
            </a:r>
            <a:r>
              <a:rPr lang="en-US" altLang="en-US" dirty="0" err="1">
                <a:solidFill>
                  <a:srgbClr val="002060"/>
                </a:solidFill>
              </a:rPr>
              <a:t>projet</a:t>
            </a:r>
            <a:r>
              <a:rPr lang="en-US" altLang="en-US" dirty="0">
                <a:solidFill>
                  <a:srgbClr val="002060"/>
                </a:solidFill>
              </a:rPr>
              <a:t> </a:t>
            </a:r>
            <a:r>
              <a:rPr lang="en-US" altLang="en-US" dirty="0" err="1">
                <a:solidFill>
                  <a:srgbClr val="002060"/>
                </a:solidFill>
              </a:rPr>
              <a:t>comporte</a:t>
            </a:r>
            <a:r>
              <a:rPr lang="en-US" altLang="en-US" dirty="0">
                <a:solidFill>
                  <a:srgbClr val="002060"/>
                </a:solidFill>
              </a:rPr>
              <a:t> le bon ensemble </a:t>
            </a:r>
            <a:r>
              <a:rPr lang="en-US" altLang="en-US" dirty="0" err="1">
                <a:solidFill>
                  <a:srgbClr val="002060"/>
                </a:solidFill>
              </a:rPr>
              <a:t>d'activités</a:t>
            </a:r>
            <a:r>
              <a:rPr lang="en-US" altLang="en-US" dirty="0">
                <a:solidFill>
                  <a:srgbClr val="002060"/>
                </a:solidFill>
              </a:rPr>
              <a:t> </a:t>
            </a:r>
            <a:r>
              <a:rPr lang="en-US" altLang="en-US" dirty="0" err="1">
                <a:solidFill>
                  <a:srgbClr val="002060"/>
                </a:solidFill>
              </a:rPr>
              <a:t>planifiées</a:t>
            </a:r>
            <a:r>
              <a:rPr lang="en-US" altLang="en-US" dirty="0">
                <a:solidFill>
                  <a:srgbClr val="002060"/>
                </a:solidFill>
              </a:rPr>
              <a:t>.</a:t>
            </a:r>
          </a:p>
          <a:p>
            <a:pPr marL="517525" lvl="0" indent="-517525">
              <a:lnSpc>
                <a:spcPct val="100000"/>
              </a:lnSpc>
              <a:spcBef>
                <a:spcPts val="0"/>
              </a:spcBef>
              <a:buFont typeface="Wingdings" panose="05000000000000000000" pitchFamily="2" charset="2"/>
              <a:buChar char="ü"/>
              <a:defRPr/>
            </a:pPr>
            <a:endParaRPr lang="en-US" altLang="en-US" dirty="0">
              <a:solidFill>
                <a:srgbClr val="002060"/>
              </a:solidFill>
            </a:endParaRPr>
          </a:p>
          <a:p>
            <a:pPr marL="517525" lvl="0" indent="-517525">
              <a:lnSpc>
                <a:spcPct val="100000"/>
              </a:lnSpc>
              <a:spcBef>
                <a:spcPts val="0"/>
              </a:spcBef>
              <a:buFont typeface="Wingdings" panose="05000000000000000000" pitchFamily="2" charset="2"/>
              <a:buChar char="ü"/>
              <a:defRPr/>
            </a:pPr>
            <a:r>
              <a:rPr lang="en-US" altLang="en-US" dirty="0">
                <a:solidFill>
                  <a:srgbClr val="002060"/>
                </a:solidFill>
              </a:rPr>
              <a:t>La </a:t>
            </a:r>
            <a:r>
              <a:rPr lang="en-US" altLang="en-US" dirty="0" err="1">
                <a:solidFill>
                  <a:srgbClr val="002060"/>
                </a:solidFill>
              </a:rPr>
              <a:t>cartographie</a:t>
            </a:r>
            <a:r>
              <a:rPr lang="en-US" altLang="en-US" dirty="0">
                <a:solidFill>
                  <a:srgbClr val="002060"/>
                </a:solidFill>
              </a:rPr>
              <a:t> des </a:t>
            </a:r>
            <a:r>
              <a:rPr lang="en-US" altLang="en-US" dirty="0" err="1">
                <a:solidFill>
                  <a:srgbClr val="002060"/>
                </a:solidFill>
              </a:rPr>
              <a:t>activités</a:t>
            </a:r>
            <a:r>
              <a:rPr lang="en-US" altLang="en-US" dirty="0">
                <a:solidFill>
                  <a:srgbClr val="002060"/>
                </a:solidFill>
              </a:rPr>
              <a:t>/</a:t>
            </a:r>
            <a:r>
              <a:rPr lang="en-US" altLang="en-US" dirty="0" err="1">
                <a:solidFill>
                  <a:srgbClr val="002060"/>
                </a:solidFill>
              </a:rPr>
              <a:t>résultats</a:t>
            </a:r>
            <a:r>
              <a:rPr lang="en-US" altLang="en-US" dirty="0">
                <a:solidFill>
                  <a:srgbClr val="002060"/>
                </a:solidFill>
              </a:rPr>
              <a:t> </a:t>
            </a:r>
            <a:r>
              <a:rPr lang="en-US" altLang="en-US" dirty="0" err="1">
                <a:solidFill>
                  <a:srgbClr val="002060"/>
                </a:solidFill>
              </a:rPr>
              <a:t>est</a:t>
            </a:r>
            <a:r>
              <a:rPr lang="en-US" altLang="en-US" dirty="0">
                <a:solidFill>
                  <a:srgbClr val="002060"/>
                </a:solidFill>
              </a:rPr>
              <a:t> </a:t>
            </a:r>
            <a:r>
              <a:rPr lang="en-US" altLang="en-US" dirty="0" err="1">
                <a:solidFill>
                  <a:srgbClr val="002060"/>
                </a:solidFill>
              </a:rPr>
              <a:t>une</a:t>
            </a:r>
            <a:r>
              <a:rPr lang="en-US" altLang="en-US" dirty="0">
                <a:solidFill>
                  <a:srgbClr val="002060"/>
                </a:solidFill>
              </a:rPr>
              <a:t> </a:t>
            </a:r>
            <a:r>
              <a:rPr lang="en-US" altLang="en-US" dirty="0" err="1">
                <a:solidFill>
                  <a:srgbClr val="002060"/>
                </a:solidFill>
              </a:rPr>
              <a:t>composante</a:t>
            </a:r>
            <a:r>
              <a:rPr lang="en-US" altLang="en-US" dirty="0">
                <a:solidFill>
                  <a:srgbClr val="002060"/>
                </a:solidFill>
              </a:rPr>
              <a:t> </a:t>
            </a:r>
            <a:r>
              <a:rPr lang="en-US" altLang="en-US" dirty="0" err="1">
                <a:solidFill>
                  <a:srgbClr val="002060"/>
                </a:solidFill>
              </a:rPr>
              <a:t>obligatoire</a:t>
            </a:r>
            <a:r>
              <a:rPr lang="en-US" altLang="en-US" dirty="0">
                <a:solidFill>
                  <a:srgbClr val="002060"/>
                </a:solidFill>
              </a:rPr>
              <a:t> du CMEP.</a:t>
            </a:r>
          </a:p>
        </p:txBody>
      </p:sp>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0081864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descr="Activités du projet :  Alignement"/>
          <p:cNvSpPr txBox="1">
            <a:spLocks noGrp="1" noChangeArrowheads="1"/>
          </p:cNvSpPr>
          <p:nvPr>
            <p:ph type="title" idx="4294967295"/>
          </p:nvPr>
        </p:nvSpPr>
        <p:spPr bwMode="auto">
          <a:xfrm>
            <a:off x="603433" y="125528"/>
            <a:ext cx="8686800" cy="1277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nSpc>
                <a:spcPct val="90000"/>
              </a:lnSpc>
              <a:spcBef>
                <a:spcPct val="0"/>
              </a:spcBef>
              <a:buNone/>
              <a:defRPr sz="4400">
                <a:solidFill>
                  <a:schemeClr val="accent2"/>
                </a:solidFill>
                <a:latin typeface="Calibri"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accent2"/>
                </a:solidFill>
                <a:effectLst/>
                <a:uLnTx/>
                <a:uFillTx/>
                <a:latin typeface="+mj-lt"/>
                <a:ea typeface="+mj-ea"/>
                <a:cs typeface="+mj-cs"/>
              </a:rPr>
              <a:t>Activités</a:t>
            </a:r>
            <a:r>
              <a:rPr kumimoji="0" lang="en-US" sz="4400" b="0" i="0" u="none" strike="noStrike" kern="1200" cap="none" spc="0" normalizeH="0" baseline="0" noProof="0" dirty="0">
                <a:ln>
                  <a:noFill/>
                </a:ln>
                <a:solidFill>
                  <a:schemeClr val="accent2"/>
                </a:solidFill>
                <a:effectLst/>
                <a:uLnTx/>
                <a:uFillTx/>
                <a:latin typeface="+mj-lt"/>
                <a:ea typeface="+mj-ea"/>
                <a:cs typeface="+mj-cs"/>
              </a:rPr>
              <a:t> du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projet</a:t>
            </a:r>
            <a:r>
              <a:rPr kumimoji="0" lang="en-US" sz="4400" b="0" i="0" u="none" strike="noStrike" kern="1200" cap="none" spc="0" normalizeH="0" baseline="0" noProof="0" dirty="0">
                <a:ln>
                  <a:noFill/>
                </a:ln>
                <a:solidFill>
                  <a:schemeClr val="accent2"/>
                </a:solidFill>
                <a:effectLst/>
                <a:uLnTx/>
                <a:uFillTx/>
                <a:latin typeface="+mj-lt"/>
                <a:ea typeface="+mj-ea"/>
                <a:cs typeface="+mj-cs"/>
              </a:rPr>
              <a:t> :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Alignement</a:t>
            </a:r>
            <a:endParaRPr kumimoji="0" lang="en-US" sz="4400" b="0" i="0" u="none" strike="noStrike" kern="1200" cap="none" spc="0" normalizeH="0" baseline="0" noProof="0" dirty="0">
              <a:ln>
                <a:noFill/>
              </a:ln>
              <a:solidFill>
                <a:schemeClr val="accent2"/>
              </a:solidFill>
              <a:effectLst/>
              <a:uLnTx/>
              <a:uFillTx/>
              <a:latin typeface="+mj-lt"/>
              <a:ea typeface="+mj-ea"/>
              <a:cs typeface="+mj-cs"/>
            </a:endParaRPr>
          </a:p>
        </p:txBody>
      </p:sp>
      <p:sp>
        <p:nvSpPr>
          <p:cNvPr id="98306" name="Rectangle 2" descr="Tous les projets et activités sont-ils en phase avec tous les résultats ?"/>
          <p:cNvSpPr>
            <a:spLocks noChangeArrowheads="1"/>
          </p:cNvSpPr>
          <p:nvPr/>
        </p:nvSpPr>
        <p:spPr>
          <a:xfrm>
            <a:off x="648404" y="958889"/>
            <a:ext cx="8686800" cy="1277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Tous</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les </a:t>
            </a: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projets</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et </a:t>
            </a: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activités</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a:t>
            </a: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sont-ils</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a:t>
            </a: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en</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phase avec </a:t>
            </a: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tous</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les </a:t>
            </a:r>
            <a:r>
              <a:rPr kumimoji="0" lang="en-US" altLang="en-US" sz="2800" b="1" i="0" u="none" strike="noStrike" kern="0" cap="none" spc="0" normalizeH="0" baseline="0" noProof="0" dirty="0" err="1">
                <a:ln>
                  <a:noFill/>
                </a:ln>
                <a:solidFill>
                  <a:schemeClr val="tx1"/>
                </a:solidFill>
                <a:effectLst/>
                <a:uLnTx/>
                <a:uFillTx/>
                <a:latin typeface="+mn-lt"/>
                <a:ea typeface="ＭＳ Ｐゴシック" pitchFamily="-106" charset="-128"/>
                <a:cs typeface="Arial" pitchFamily="34" charset="0"/>
              </a:rPr>
              <a:t>résultats</a:t>
            </a:r>
            <a:r>
              <a:rPr kumimoji="0" lang="en-US" altLang="en-US" sz="2800" b="1" i="0" u="none" strike="noStrike" kern="0" cap="none" spc="0" normalizeH="0" baseline="0" noProof="0" dirty="0">
                <a:ln>
                  <a:noFill/>
                </a:ln>
                <a:solidFill>
                  <a:schemeClr val="tx1"/>
                </a:solidFill>
                <a:effectLst/>
                <a:uLnTx/>
                <a:uFillTx/>
                <a:latin typeface="+mn-lt"/>
                <a:ea typeface="ＭＳ Ｐゴシック" pitchFamily="-106" charset="-128"/>
                <a:cs typeface="Arial" pitchFamily="34" charset="0"/>
              </a:rPr>
              <a:t> ?</a:t>
            </a:r>
          </a:p>
        </p:txBody>
      </p:sp>
      <p:grpSp>
        <p:nvGrpSpPr>
          <p:cNvPr id="2" name="Group 1" descr="Un des objectifs de la cartographie des activités est de s'assurer que toutes les activités planifiées s'alignent sur au moins un résultat.  Comme le montre le diagramme, deux activités planifiées (8 et 9) ne correspondent à aucun des résultats.">
            <a:extLst>
              <a:ext uri="{FF2B5EF4-FFF2-40B4-BE49-F238E27FC236}">
                <a16:creationId xmlns:a16="http://schemas.microsoft.com/office/drawing/2014/main" id="{D7B0F935-972D-E68C-C9F7-A869265BD78D}"/>
              </a:ext>
            </a:extLst>
          </p:cNvPr>
          <p:cNvGrpSpPr/>
          <p:nvPr/>
        </p:nvGrpSpPr>
        <p:grpSpPr>
          <a:xfrm>
            <a:off x="1863994" y="2297113"/>
            <a:ext cx="8324315" cy="3466862"/>
            <a:chOff x="1863994" y="2297113"/>
            <a:chExt cx="8324315" cy="3466862"/>
          </a:xfrm>
        </p:grpSpPr>
        <p:cxnSp>
          <p:nvCxnSpPr>
            <p:cNvPr id="98308" name="AutoShape 6"/>
            <p:cNvCxnSpPr>
              <a:cxnSpLocks noChangeShapeType="1"/>
            </p:cNvCxnSpPr>
            <p:nvPr/>
          </p:nvCxnSpPr>
          <p:spPr bwMode="auto">
            <a:xfrm rot="-5400000">
              <a:off x="3892550" y="2239963"/>
              <a:ext cx="381000" cy="1384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09" name="AutoShape 7"/>
            <p:cNvCxnSpPr>
              <a:cxnSpLocks noChangeShapeType="1"/>
            </p:cNvCxnSpPr>
            <p:nvPr/>
          </p:nvCxnSpPr>
          <p:spPr bwMode="auto">
            <a:xfrm rot="5400000" flipH="1">
              <a:off x="5226050" y="2290763"/>
              <a:ext cx="381000"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0" name="AutoShape 8"/>
            <p:cNvCxnSpPr>
              <a:cxnSpLocks noChangeShapeType="1"/>
            </p:cNvCxnSpPr>
            <p:nvPr/>
          </p:nvCxnSpPr>
          <p:spPr bwMode="auto">
            <a:xfrm rot="-5400000">
              <a:off x="2597150" y="3409950"/>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1" name="AutoShape 9"/>
            <p:cNvCxnSpPr>
              <a:cxnSpLocks noChangeShapeType="1"/>
            </p:cNvCxnSpPr>
            <p:nvPr/>
          </p:nvCxnSpPr>
          <p:spPr bwMode="auto">
            <a:xfrm rot="5400000" flipH="1">
              <a:off x="3276600" y="3492500"/>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2" name="Rectangle 10"/>
            <p:cNvSpPr>
              <a:spLocks noChangeArrowheads="1"/>
            </p:cNvSpPr>
            <p:nvPr/>
          </p:nvSpPr>
          <p:spPr bwMode="auto">
            <a:xfrm>
              <a:off x="5653088" y="31226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cxnSp>
          <p:nvCxnSpPr>
            <p:cNvPr id="98313" name="AutoShape 11"/>
            <p:cNvCxnSpPr>
              <a:cxnSpLocks noChangeShapeType="1"/>
              <a:endCxn id="21512" idx="2"/>
            </p:cNvCxnSpPr>
            <p:nvPr/>
          </p:nvCxnSpPr>
          <p:spPr bwMode="auto">
            <a:xfrm rot="-5400000">
              <a:off x="5380038" y="3446463"/>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4" name="AutoShape 12"/>
            <p:cNvCxnSpPr>
              <a:cxnSpLocks noChangeShapeType="1"/>
              <a:endCxn id="21512" idx="2"/>
            </p:cNvCxnSpPr>
            <p:nvPr/>
          </p:nvCxnSpPr>
          <p:spPr bwMode="auto">
            <a:xfrm rot="5400000" flipH="1">
              <a:off x="6059488" y="3529013"/>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5" name="Rectangle 13"/>
            <p:cNvSpPr>
              <a:spLocks noChangeArrowheads="1"/>
            </p:cNvSpPr>
            <p:nvPr/>
          </p:nvSpPr>
          <p:spPr bwMode="auto">
            <a:xfrm>
              <a:off x="2917825" y="3086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6" name="Rectangle 15"/>
            <p:cNvSpPr>
              <a:spLocks noChangeArrowheads="1"/>
            </p:cNvSpPr>
            <p:nvPr/>
          </p:nvSpPr>
          <p:spPr bwMode="auto">
            <a:xfrm>
              <a:off x="2181225" y="40513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7" name="Rectangle 17"/>
            <p:cNvSpPr>
              <a:spLocks noChangeArrowheads="1"/>
            </p:cNvSpPr>
            <p:nvPr/>
          </p:nvSpPr>
          <p:spPr bwMode="auto">
            <a:xfrm>
              <a:off x="3467100" y="40513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8" name="Rectangle 19"/>
            <p:cNvSpPr>
              <a:spLocks noChangeArrowheads="1"/>
            </p:cNvSpPr>
            <p:nvPr/>
          </p:nvSpPr>
          <p:spPr bwMode="auto">
            <a:xfrm>
              <a:off x="4406900" y="22971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9" name="Rectangle 21"/>
            <p:cNvSpPr>
              <a:spLocks noChangeArrowheads="1"/>
            </p:cNvSpPr>
            <p:nvPr/>
          </p:nvSpPr>
          <p:spPr bwMode="auto">
            <a:xfrm>
              <a:off x="6249988" y="41148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20" name="Rectangle 23"/>
            <p:cNvSpPr>
              <a:spLocks noChangeArrowheads="1"/>
            </p:cNvSpPr>
            <p:nvPr/>
          </p:nvSpPr>
          <p:spPr bwMode="auto">
            <a:xfrm>
              <a:off x="4787900" y="41148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98321" name="Text Box 24"/>
            <p:cNvSpPr txBox="1">
              <a:spLocks noChangeArrowheads="1"/>
            </p:cNvSpPr>
            <p:nvPr/>
          </p:nvSpPr>
          <p:spPr bwMode="auto">
            <a:xfrm>
              <a:off x="1863994" y="4902201"/>
              <a:ext cx="12250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1</a:t>
              </a:r>
            </a:p>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2</a:t>
              </a:r>
            </a:p>
          </p:txBody>
        </p:sp>
        <p:sp>
          <p:nvSpPr>
            <p:cNvPr id="98322" name="Text Box 25"/>
            <p:cNvSpPr txBox="1">
              <a:spLocks noChangeArrowheads="1"/>
            </p:cNvSpPr>
            <p:nvPr/>
          </p:nvSpPr>
          <p:spPr bwMode="auto">
            <a:xfrm>
              <a:off x="3175269" y="4864101"/>
              <a:ext cx="1225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3</a:t>
              </a:r>
            </a:p>
          </p:txBody>
        </p:sp>
        <p:sp>
          <p:nvSpPr>
            <p:cNvPr id="98323" name="Text Box 26"/>
            <p:cNvSpPr txBox="1">
              <a:spLocks noChangeArrowheads="1"/>
            </p:cNvSpPr>
            <p:nvPr/>
          </p:nvSpPr>
          <p:spPr bwMode="auto">
            <a:xfrm>
              <a:off x="4491306" y="4902201"/>
              <a:ext cx="12250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4</a:t>
              </a:r>
            </a:p>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5</a:t>
              </a:r>
            </a:p>
          </p:txBody>
        </p:sp>
        <p:sp>
          <p:nvSpPr>
            <p:cNvPr id="98324" name="Text Box 27"/>
            <p:cNvSpPr txBox="1">
              <a:spLocks noChangeArrowheads="1"/>
            </p:cNvSpPr>
            <p:nvPr/>
          </p:nvSpPr>
          <p:spPr bwMode="auto">
            <a:xfrm>
              <a:off x="5864494" y="4902201"/>
              <a:ext cx="12250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6</a:t>
              </a:r>
            </a:p>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7</a:t>
              </a:r>
            </a:p>
          </p:txBody>
        </p:sp>
        <p:sp>
          <p:nvSpPr>
            <p:cNvPr id="98325" name="Text Box 28"/>
            <p:cNvSpPr txBox="1">
              <a:spLocks noChangeArrowheads="1"/>
            </p:cNvSpPr>
            <p:nvPr/>
          </p:nvSpPr>
          <p:spPr bwMode="auto">
            <a:xfrm>
              <a:off x="7374206" y="4975226"/>
              <a:ext cx="1225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8</a:t>
              </a:r>
            </a:p>
          </p:txBody>
        </p:sp>
        <p:sp>
          <p:nvSpPr>
            <p:cNvPr id="98326" name="Text Box 29"/>
            <p:cNvSpPr txBox="1">
              <a:spLocks noChangeArrowheads="1"/>
            </p:cNvSpPr>
            <p:nvPr/>
          </p:nvSpPr>
          <p:spPr bwMode="auto">
            <a:xfrm>
              <a:off x="8963294" y="4975226"/>
              <a:ext cx="1225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9</a:t>
              </a:r>
            </a:p>
          </p:txBody>
        </p:sp>
        <p:sp>
          <p:nvSpPr>
            <p:cNvPr id="98327" name="Line 30"/>
            <p:cNvSpPr>
              <a:spLocks noChangeShapeType="1"/>
            </p:cNvSpPr>
            <p:nvPr/>
          </p:nvSpPr>
          <p:spPr bwMode="auto">
            <a:xfrm flipV="1">
              <a:off x="245110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8" name="Line 31"/>
            <p:cNvSpPr>
              <a:spLocks noChangeShapeType="1"/>
            </p:cNvSpPr>
            <p:nvPr/>
          </p:nvSpPr>
          <p:spPr bwMode="auto">
            <a:xfrm flipV="1">
              <a:off x="7986713" y="46243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9" name="Line 32"/>
            <p:cNvSpPr>
              <a:spLocks noChangeShapeType="1"/>
            </p:cNvSpPr>
            <p:nvPr/>
          </p:nvSpPr>
          <p:spPr bwMode="auto">
            <a:xfrm flipV="1">
              <a:off x="648335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0" name="Line 33"/>
            <p:cNvSpPr>
              <a:spLocks noChangeShapeType="1"/>
            </p:cNvSpPr>
            <p:nvPr/>
          </p:nvSpPr>
          <p:spPr bwMode="auto">
            <a:xfrm flipV="1">
              <a:off x="514350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1" name="Line 34"/>
            <p:cNvSpPr>
              <a:spLocks noChangeShapeType="1"/>
            </p:cNvSpPr>
            <p:nvPr/>
          </p:nvSpPr>
          <p:spPr bwMode="auto">
            <a:xfrm flipV="1">
              <a:off x="3835400" y="45005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2" name="Line 35"/>
            <p:cNvSpPr>
              <a:spLocks noChangeShapeType="1"/>
            </p:cNvSpPr>
            <p:nvPr/>
          </p:nvSpPr>
          <p:spPr bwMode="auto">
            <a:xfrm flipV="1">
              <a:off x="9575800" y="46243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3" name="Text Box 36"/>
            <p:cNvSpPr txBox="1">
              <a:spLocks noChangeArrowheads="1"/>
            </p:cNvSpPr>
            <p:nvPr/>
          </p:nvSpPr>
          <p:spPr bwMode="auto">
            <a:xfrm>
              <a:off x="7796214" y="4114801"/>
              <a:ext cx="40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800">
                  <a:solidFill>
                    <a:schemeClr val="tx1"/>
                  </a:solidFill>
                </a:rPr>
                <a:t>?</a:t>
              </a:r>
            </a:p>
          </p:txBody>
        </p:sp>
        <p:sp>
          <p:nvSpPr>
            <p:cNvPr id="98334" name="Text Box 37"/>
            <p:cNvSpPr txBox="1">
              <a:spLocks noChangeArrowheads="1"/>
            </p:cNvSpPr>
            <p:nvPr/>
          </p:nvSpPr>
          <p:spPr bwMode="auto">
            <a:xfrm>
              <a:off x="9374189" y="4114801"/>
              <a:ext cx="40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800">
                  <a:solidFill>
                    <a:schemeClr val="tx1"/>
                  </a:solidFill>
                </a:rPr>
                <a:t>?</a:t>
              </a:r>
            </a:p>
          </p:txBody>
        </p:sp>
      </p:grpSp>
      <p:sp>
        <p:nvSpPr>
          <p:cNvPr id="31" name="Footer Placeholder 2">
            <a:extLst>
              <a:ext uri="{FF2B5EF4-FFF2-40B4-BE49-F238E27FC236}">
                <a16:creationId xmlns:a16="http://schemas.microsoft.com/office/drawing/2014/main" id="{B1E9B43C-42F3-4672-95DF-87FB5E6A947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872128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ourquoi élaborer un cadre de résultats ?">
            <a:extLst>
              <a:ext uri="{FF2B5EF4-FFF2-40B4-BE49-F238E27FC236}">
                <a16:creationId xmlns:a16="http://schemas.microsoft.com/office/drawing/2014/main" id="{34A51F0B-E340-4218-9ECF-B7AACD1EAA68}"/>
              </a:ext>
            </a:extLst>
          </p:cNvPr>
          <p:cNvSpPr>
            <a:spLocks noGrp="1"/>
          </p:cNvSpPr>
          <p:nvPr>
            <p:ph type="title"/>
          </p:nvPr>
        </p:nvSpPr>
        <p:spPr/>
        <p:txBody>
          <a:bodyPr>
            <a:normAutofit fontScale="90000"/>
          </a:bodyPr>
          <a:lstStyle/>
          <a:p>
            <a:r>
              <a:rPr lang="en-US" dirty="0" err="1">
                <a:solidFill>
                  <a:srgbClr val="C00000"/>
                </a:solidFill>
              </a:rPr>
              <a:t>Pourquoi</a:t>
            </a:r>
            <a:r>
              <a:rPr lang="en-US" dirty="0">
                <a:solidFill>
                  <a:srgbClr val="C00000"/>
                </a:solidFill>
              </a:rPr>
              <a:t> </a:t>
            </a:r>
            <a:r>
              <a:rPr lang="en-US" dirty="0" err="1">
                <a:solidFill>
                  <a:srgbClr val="C00000"/>
                </a:solidFill>
              </a:rPr>
              <a:t>élaborer</a:t>
            </a:r>
            <a:r>
              <a:rPr lang="en-US" dirty="0">
                <a:solidFill>
                  <a:srgbClr val="C00000"/>
                </a:solidFill>
              </a:rPr>
              <a:t> un cadre de </a:t>
            </a:r>
            <a:r>
              <a:rPr lang="en-US" dirty="0" err="1">
                <a:solidFill>
                  <a:srgbClr val="C00000"/>
                </a:solidFill>
              </a:rPr>
              <a:t>résultats</a:t>
            </a:r>
            <a:r>
              <a:rPr lang="en-US" dirty="0">
                <a:solidFill>
                  <a:srgbClr val="C00000"/>
                </a:solidFill>
              </a:rPr>
              <a:t> ?</a:t>
            </a:r>
          </a:p>
        </p:txBody>
      </p:sp>
      <p:sp>
        <p:nvSpPr>
          <p:cNvPr id="4" name="Text Placeholder 3" descr="Montrer comment les activités mènent à la réalisation des résultats&#10;&#10;Construire une compréhension commune des résultats attendus du projet et du processus pour atteindre le changement souhaité.&#10;&#10;Mettre en évidence les lacunes de la logique et les hypothèses critiques&#10;&#10;S'assurer que la planification est effectuée en gardant la &quot;finalité&quot; à l'esprit.”&#10;&#10;Orienter le système et les efforts de M&amp;E&#10;Identifier les indicateurs les plus utiles&#10;Formuler une supposition de changement vérifiable">
            <a:extLst>
              <a:ext uri="{FF2B5EF4-FFF2-40B4-BE49-F238E27FC236}">
                <a16:creationId xmlns:a16="http://schemas.microsoft.com/office/drawing/2014/main" id="{D86128DF-4858-4E4B-AD1A-75E62BC19241}"/>
              </a:ext>
            </a:extLst>
          </p:cNvPr>
          <p:cNvSpPr>
            <a:spLocks noGrp="1"/>
          </p:cNvSpPr>
          <p:nvPr>
            <p:ph type="body" sz="quarter" idx="13"/>
          </p:nvPr>
        </p:nvSpPr>
        <p:spPr>
          <a:xfrm>
            <a:off x="685800" y="1290320"/>
            <a:ext cx="10434147" cy="4754880"/>
          </a:xfrm>
        </p:spPr>
        <p:txBody>
          <a:bodyPr>
            <a:normAutofit fontScale="92500" lnSpcReduction="10000"/>
          </a:bodyPr>
          <a:lstStyle/>
          <a:p>
            <a:pPr marL="233363" indent="-233363">
              <a:lnSpc>
                <a:spcPct val="120000"/>
              </a:lnSpc>
            </a:pPr>
            <a:r>
              <a:rPr lang="en-US" dirty="0" err="1"/>
              <a:t>Montrer</a:t>
            </a:r>
            <a:r>
              <a:rPr lang="en-US" dirty="0"/>
              <a:t> comment les </a:t>
            </a:r>
            <a:r>
              <a:rPr lang="en-US" dirty="0" err="1"/>
              <a:t>activités</a:t>
            </a:r>
            <a:r>
              <a:rPr lang="en-US" dirty="0"/>
              <a:t> </a:t>
            </a:r>
            <a:r>
              <a:rPr lang="en-US" dirty="0" err="1"/>
              <a:t>mènent</a:t>
            </a:r>
            <a:r>
              <a:rPr lang="en-US" dirty="0"/>
              <a:t> </a:t>
            </a:r>
            <a:r>
              <a:rPr lang="en-US" dirty="0" err="1"/>
              <a:t>à</a:t>
            </a:r>
            <a:r>
              <a:rPr lang="en-US" dirty="0"/>
              <a:t> la </a:t>
            </a:r>
            <a:r>
              <a:rPr lang="en-US" dirty="0" err="1"/>
              <a:t>réalisation</a:t>
            </a:r>
            <a:r>
              <a:rPr lang="en-US" dirty="0"/>
              <a:t> des </a:t>
            </a:r>
            <a:r>
              <a:rPr lang="en-US" dirty="0" err="1"/>
              <a:t>résultats</a:t>
            </a:r>
            <a:endParaRPr lang="en-US" dirty="0"/>
          </a:p>
          <a:p>
            <a:pPr marL="233363" indent="-233363">
              <a:lnSpc>
                <a:spcPct val="120000"/>
              </a:lnSpc>
            </a:pPr>
            <a:r>
              <a:rPr lang="en-US" dirty="0" err="1"/>
              <a:t>Construire</a:t>
            </a:r>
            <a:r>
              <a:rPr lang="en-US" dirty="0"/>
              <a:t> </a:t>
            </a:r>
            <a:r>
              <a:rPr lang="en-US" dirty="0" err="1"/>
              <a:t>une</a:t>
            </a:r>
            <a:r>
              <a:rPr lang="en-US" dirty="0"/>
              <a:t> </a:t>
            </a:r>
            <a:r>
              <a:rPr lang="en-US" dirty="0" err="1"/>
              <a:t>compréhension</a:t>
            </a:r>
            <a:r>
              <a:rPr lang="en-US" dirty="0"/>
              <a:t> commune des </a:t>
            </a:r>
            <a:r>
              <a:rPr lang="en-US" dirty="0" err="1"/>
              <a:t>résultats</a:t>
            </a:r>
            <a:r>
              <a:rPr lang="en-US" dirty="0"/>
              <a:t> </a:t>
            </a:r>
            <a:r>
              <a:rPr lang="en-US" dirty="0" err="1"/>
              <a:t>attendus</a:t>
            </a:r>
            <a:r>
              <a:rPr lang="en-US" dirty="0"/>
              <a:t> du </a:t>
            </a:r>
            <a:r>
              <a:rPr lang="en-US" dirty="0" err="1"/>
              <a:t>projet</a:t>
            </a:r>
            <a:r>
              <a:rPr lang="en-US" dirty="0"/>
              <a:t> et du </a:t>
            </a:r>
            <a:r>
              <a:rPr lang="en-US" dirty="0" err="1"/>
              <a:t>processus</a:t>
            </a:r>
            <a:r>
              <a:rPr lang="en-US" dirty="0"/>
              <a:t> pour </a:t>
            </a:r>
            <a:r>
              <a:rPr lang="en-US" dirty="0" err="1"/>
              <a:t>atteindre</a:t>
            </a:r>
            <a:r>
              <a:rPr lang="en-US" dirty="0"/>
              <a:t> le </a:t>
            </a:r>
            <a:r>
              <a:rPr lang="en-US" dirty="0" err="1"/>
              <a:t>changement</a:t>
            </a:r>
            <a:r>
              <a:rPr lang="en-US" dirty="0"/>
              <a:t> </a:t>
            </a:r>
            <a:r>
              <a:rPr lang="en-US" dirty="0" err="1"/>
              <a:t>souhaité</a:t>
            </a:r>
            <a:r>
              <a:rPr lang="en-US" dirty="0"/>
              <a:t>.</a:t>
            </a:r>
          </a:p>
          <a:p>
            <a:pPr marL="233363" indent="-233363">
              <a:lnSpc>
                <a:spcPct val="120000"/>
              </a:lnSpc>
            </a:pPr>
            <a:r>
              <a:rPr lang="en-US" dirty="0" err="1"/>
              <a:t>Mettre</a:t>
            </a:r>
            <a:r>
              <a:rPr lang="en-US" dirty="0"/>
              <a:t> </a:t>
            </a:r>
            <a:r>
              <a:rPr lang="en-US" dirty="0" err="1"/>
              <a:t>en</a:t>
            </a:r>
            <a:r>
              <a:rPr lang="en-US" dirty="0"/>
              <a:t> </a:t>
            </a:r>
            <a:r>
              <a:rPr lang="en-US" dirty="0" err="1"/>
              <a:t>évidence</a:t>
            </a:r>
            <a:r>
              <a:rPr lang="en-US" dirty="0"/>
              <a:t> les lacunes de la </a:t>
            </a:r>
            <a:r>
              <a:rPr lang="en-US" dirty="0" err="1"/>
              <a:t>logique</a:t>
            </a:r>
            <a:r>
              <a:rPr lang="en-US" dirty="0"/>
              <a:t> et les </a:t>
            </a:r>
            <a:r>
              <a:rPr lang="en-US" dirty="0" err="1"/>
              <a:t>hypothèses</a:t>
            </a:r>
            <a:r>
              <a:rPr lang="en-US" dirty="0"/>
              <a:t> critiques</a:t>
            </a:r>
          </a:p>
          <a:p>
            <a:pPr marL="233363" indent="-233363">
              <a:lnSpc>
                <a:spcPct val="120000"/>
              </a:lnSpc>
            </a:pPr>
            <a:r>
              <a:rPr lang="en-US" dirty="0" err="1"/>
              <a:t>S'assurer</a:t>
            </a:r>
            <a:r>
              <a:rPr lang="en-US" dirty="0"/>
              <a:t> que la planification </a:t>
            </a:r>
            <a:r>
              <a:rPr lang="en-US" dirty="0" err="1"/>
              <a:t>est</a:t>
            </a:r>
            <a:r>
              <a:rPr lang="en-US" dirty="0"/>
              <a:t> </a:t>
            </a:r>
            <a:r>
              <a:rPr lang="en-US" dirty="0" err="1"/>
              <a:t>effectuée</a:t>
            </a:r>
            <a:r>
              <a:rPr lang="en-US" dirty="0"/>
              <a:t> </a:t>
            </a:r>
            <a:r>
              <a:rPr lang="en-US" dirty="0" err="1"/>
              <a:t>en</a:t>
            </a:r>
            <a:r>
              <a:rPr lang="en-US" dirty="0"/>
              <a:t> gardant la "</a:t>
            </a:r>
            <a:r>
              <a:rPr lang="en-US" dirty="0" err="1"/>
              <a:t>finalité</a:t>
            </a:r>
            <a:r>
              <a:rPr lang="en-US" dirty="0"/>
              <a:t>" </a:t>
            </a:r>
            <a:r>
              <a:rPr lang="en-US" dirty="0" err="1"/>
              <a:t>à</a:t>
            </a:r>
            <a:r>
              <a:rPr lang="en-US" dirty="0"/>
              <a:t> </a:t>
            </a:r>
            <a:r>
              <a:rPr lang="en-US" dirty="0" err="1"/>
              <a:t>l'esprit</a:t>
            </a:r>
            <a:r>
              <a:rPr lang="en-US" dirty="0"/>
              <a:t>.”</a:t>
            </a:r>
          </a:p>
          <a:p>
            <a:pPr marL="233363" indent="-233363">
              <a:lnSpc>
                <a:spcPct val="120000"/>
              </a:lnSpc>
            </a:pPr>
            <a:r>
              <a:rPr lang="en-US" dirty="0" err="1"/>
              <a:t>Orienter</a:t>
            </a:r>
            <a:r>
              <a:rPr lang="en-US" dirty="0"/>
              <a:t> le </a:t>
            </a:r>
            <a:r>
              <a:rPr lang="en-US" dirty="0" err="1"/>
              <a:t>système</a:t>
            </a:r>
            <a:r>
              <a:rPr lang="en-US" dirty="0"/>
              <a:t> et les efforts de M&amp;E</a:t>
            </a:r>
          </a:p>
          <a:p>
            <a:pPr marL="971550" lvl="2" indent="-342900">
              <a:lnSpc>
                <a:spcPct val="120000"/>
              </a:lnSpc>
              <a:spcBef>
                <a:spcPts val="0"/>
              </a:spcBef>
              <a:buFont typeface="Wingdings" panose="05000000000000000000" pitchFamily="2" charset="2"/>
              <a:buChar char="ü"/>
            </a:pPr>
            <a:r>
              <a:rPr lang="en-US" sz="2800" dirty="0"/>
              <a:t>Identifier les </a:t>
            </a:r>
            <a:r>
              <a:rPr lang="en-US" sz="2800" dirty="0" err="1"/>
              <a:t>indicateurs</a:t>
            </a:r>
            <a:r>
              <a:rPr lang="en-US" sz="2800" dirty="0"/>
              <a:t> les plus </a:t>
            </a:r>
            <a:r>
              <a:rPr lang="en-US" sz="2800" dirty="0" err="1"/>
              <a:t>utiles</a:t>
            </a:r>
            <a:endParaRPr lang="en-US" sz="2800" dirty="0"/>
          </a:p>
          <a:p>
            <a:pPr marL="971550" lvl="2" indent="-342900">
              <a:lnSpc>
                <a:spcPct val="120000"/>
              </a:lnSpc>
              <a:spcBef>
                <a:spcPts val="0"/>
              </a:spcBef>
              <a:buFont typeface="Wingdings" panose="05000000000000000000" pitchFamily="2" charset="2"/>
              <a:buChar char="ü"/>
            </a:pPr>
            <a:r>
              <a:rPr lang="en-US" sz="2800" dirty="0" err="1"/>
              <a:t>Formuler</a:t>
            </a:r>
            <a:r>
              <a:rPr lang="en-US" sz="2800" dirty="0"/>
              <a:t> </a:t>
            </a:r>
            <a:r>
              <a:rPr lang="en-US" sz="2800" dirty="0" err="1"/>
              <a:t>une</a:t>
            </a:r>
            <a:r>
              <a:rPr lang="en-US" sz="2800" dirty="0"/>
              <a:t> </a:t>
            </a:r>
            <a:r>
              <a:rPr lang="en-US" altLang="en-US" sz="2800" dirty="0"/>
              <a:t>supposition de </a:t>
            </a:r>
            <a:r>
              <a:rPr lang="en-US" altLang="en-US" sz="2800" dirty="0" err="1"/>
              <a:t>ch</a:t>
            </a:r>
            <a:r>
              <a:rPr lang="en-US" sz="2800" dirty="0" err="1"/>
              <a:t>angement</a:t>
            </a:r>
            <a:r>
              <a:rPr lang="en-US" sz="2800" dirty="0"/>
              <a:t> </a:t>
            </a:r>
            <a:r>
              <a:rPr lang="en-US" sz="2800" dirty="0" err="1"/>
              <a:t>vérifiable</a:t>
            </a:r>
            <a:endParaRPr lang="en-US" dirty="0"/>
          </a:p>
        </p:txBody>
      </p:sp>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7816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Activités du projet : Suffisance"/>
          <p:cNvSpPr>
            <a:spLocks noGrp="1" noChangeArrowheads="1"/>
          </p:cNvSpPr>
          <p:nvPr>
            <p:ph type="title"/>
          </p:nvPr>
        </p:nvSpPr>
        <p:spPr>
          <a:xfrm>
            <a:off x="429491" y="199868"/>
            <a:ext cx="9538154" cy="1052736"/>
          </a:xfrm>
        </p:spPr>
        <p:txBody>
          <a:bodyPr/>
          <a:lstStyle/>
          <a:p>
            <a:r>
              <a:rPr lang="en-US" altLang="en-US" dirty="0" err="1"/>
              <a:t>Activités</a:t>
            </a:r>
            <a:r>
              <a:rPr lang="en-US" altLang="en-US" dirty="0"/>
              <a:t> du </a:t>
            </a:r>
            <a:r>
              <a:rPr lang="en-US" altLang="en-US" dirty="0" err="1"/>
              <a:t>projet</a:t>
            </a:r>
            <a:r>
              <a:rPr lang="en-US" altLang="en-US" dirty="0"/>
              <a:t> : </a:t>
            </a:r>
            <a:r>
              <a:rPr lang="en-US" altLang="en-US" dirty="0" err="1"/>
              <a:t>Suffisance</a:t>
            </a:r>
            <a:endParaRPr lang="en-US" altLang="en-US" dirty="0"/>
          </a:p>
        </p:txBody>
      </p:sp>
      <p:sp>
        <p:nvSpPr>
          <p:cNvPr id="34" name="Rectangle 2" descr="Tous les résultats du RF sont-ils soutenus par un nombre suffisant d'activités pour être atteints ?"/>
          <p:cNvSpPr txBox="1">
            <a:spLocks noChangeArrowheads="1"/>
          </p:cNvSpPr>
          <p:nvPr/>
        </p:nvSpPr>
        <p:spPr bwMode="auto">
          <a:xfrm>
            <a:off x="553637" y="1010981"/>
            <a:ext cx="11078730" cy="1277938"/>
          </a:xfrm>
          <a:prstGeom prst="rect">
            <a:avLst/>
          </a:prstGeom>
          <a:noFill/>
          <a:ln w="9525">
            <a:noFill/>
            <a:miter lim="800000"/>
            <a:headEnd/>
            <a:tailEnd/>
          </a:ln>
          <a:effectLst/>
        </p:spPr>
        <p:txBody>
          <a:bodyPr anchor="ctr"/>
          <a:lstStyle/>
          <a:p>
            <a:pPr>
              <a:defRPr/>
            </a:pPr>
            <a:r>
              <a:rPr lang="en-US" sz="2800" b="1" kern="0" dirty="0" err="1">
                <a:ea typeface="ＭＳ Ｐゴシック" pitchFamily="-106" charset="-128"/>
                <a:cs typeface="Arial" pitchFamily="34" charset="0"/>
              </a:rPr>
              <a:t>Tous</a:t>
            </a:r>
            <a:r>
              <a:rPr lang="en-US" sz="2800" b="1" kern="0" dirty="0">
                <a:ea typeface="ＭＳ Ｐゴシック" pitchFamily="-106" charset="-128"/>
                <a:cs typeface="Arial" pitchFamily="34" charset="0"/>
              </a:rPr>
              <a:t> les </a:t>
            </a:r>
            <a:r>
              <a:rPr lang="en-US" sz="2800" b="1" kern="0" dirty="0" err="1">
                <a:ea typeface="ＭＳ Ｐゴシック" pitchFamily="-106" charset="-128"/>
                <a:cs typeface="Arial" pitchFamily="34" charset="0"/>
              </a:rPr>
              <a:t>résultats</a:t>
            </a:r>
            <a:r>
              <a:rPr lang="en-US" sz="2800" b="1" kern="0" dirty="0">
                <a:ea typeface="ＭＳ Ｐゴシック" pitchFamily="-106" charset="-128"/>
                <a:cs typeface="Arial" pitchFamily="34" charset="0"/>
              </a:rPr>
              <a:t> du RF </a:t>
            </a:r>
            <a:r>
              <a:rPr lang="en-US" sz="2800" b="1" kern="0" dirty="0" err="1">
                <a:ea typeface="ＭＳ Ｐゴシック" pitchFamily="-106" charset="-128"/>
                <a:cs typeface="Arial" pitchFamily="34" charset="0"/>
              </a:rPr>
              <a:t>sont-ils</a:t>
            </a:r>
            <a:r>
              <a:rPr lang="en-US" sz="2800" b="1" kern="0" dirty="0">
                <a:ea typeface="ＭＳ Ｐゴシック" pitchFamily="-106" charset="-128"/>
                <a:cs typeface="Arial" pitchFamily="34" charset="0"/>
              </a:rPr>
              <a:t> </a:t>
            </a:r>
            <a:r>
              <a:rPr lang="en-US" sz="2800" b="1" kern="0" dirty="0" err="1">
                <a:ea typeface="ＭＳ Ｐゴシック" pitchFamily="-106" charset="-128"/>
                <a:cs typeface="Arial" pitchFamily="34" charset="0"/>
              </a:rPr>
              <a:t>soutenus</a:t>
            </a:r>
            <a:r>
              <a:rPr lang="en-US" sz="2800" b="1" kern="0" dirty="0">
                <a:ea typeface="ＭＳ Ｐゴシック" pitchFamily="-106" charset="-128"/>
                <a:cs typeface="Arial" pitchFamily="34" charset="0"/>
              </a:rPr>
              <a:t> par un </a:t>
            </a:r>
            <a:r>
              <a:rPr lang="en-US" sz="2800" b="1" kern="0" dirty="0" err="1">
                <a:ea typeface="ＭＳ Ｐゴシック" pitchFamily="-106" charset="-128"/>
                <a:cs typeface="Arial" pitchFamily="34" charset="0"/>
              </a:rPr>
              <a:t>nombre</a:t>
            </a:r>
            <a:r>
              <a:rPr lang="en-US" sz="2800" b="1" kern="0" dirty="0">
                <a:ea typeface="ＭＳ Ｐゴシック" pitchFamily="-106" charset="-128"/>
                <a:cs typeface="Arial" pitchFamily="34" charset="0"/>
              </a:rPr>
              <a:t> </a:t>
            </a:r>
            <a:r>
              <a:rPr lang="en-US" sz="2800" b="1" kern="0" dirty="0" err="1">
                <a:ea typeface="ＭＳ Ｐゴシック" pitchFamily="-106" charset="-128"/>
                <a:cs typeface="Arial" pitchFamily="34" charset="0"/>
              </a:rPr>
              <a:t>suffisant</a:t>
            </a:r>
            <a:r>
              <a:rPr lang="en-US" sz="2800" b="1" kern="0" dirty="0">
                <a:ea typeface="ＭＳ Ｐゴシック" pitchFamily="-106" charset="-128"/>
                <a:cs typeface="Arial" pitchFamily="34" charset="0"/>
              </a:rPr>
              <a:t> </a:t>
            </a:r>
            <a:r>
              <a:rPr lang="en-US" sz="2800" b="1" kern="0" dirty="0" err="1">
                <a:ea typeface="ＭＳ Ｐゴシック" pitchFamily="-106" charset="-128"/>
                <a:cs typeface="Arial" pitchFamily="34" charset="0"/>
              </a:rPr>
              <a:t>d'activités</a:t>
            </a:r>
            <a:r>
              <a:rPr lang="en-US" sz="2800" b="1" kern="0" dirty="0">
                <a:ea typeface="ＭＳ Ｐゴシック" pitchFamily="-106" charset="-128"/>
                <a:cs typeface="Arial" pitchFamily="34" charset="0"/>
              </a:rPr>
              <a:t> pour </a:t>
            </a:r>
            <a:r>
              <a:rPr lang="en-US" sz="2800" b="1" kern="0" dirty="0" err="1">
                <a:ea typeface="ＭＳ Ｐゴシック" pitchFamily="-106" charset="-128"/>
                <a:cs typeface="Arial" pitchFamily="34" charset="0"/>
              </a:rPr>
              <a:t>être</a:t>
            </a:r>
            <a:r>
              <a:rPr lang="en-US" sz="2800" b="1" kern="0" dirty="0">
                <a:ea typeface="ＭＳ Ｐゴシック" pitchFamily="-106" charset="-128"/>
                <a:cs typeface="Arial" pitchFamily="34" charset="0"/>
              </a:rPr>
              <a:t> </a:t>
            </a:r>
            <a:r>
              <a:rPr lang="en-US" sz="2800" b="1" kern="0" dirty="0" err="1">
                <a:ea typeface="ＭＳ Ｐゴシック" pitchFamily="-106" charset="-128"/>
                <a:cs typeface="Arial" pitchFamily="34" charset="0"/>
              </a:rPr>
              <a:t>atteints</a:t>
            </a:r>
            <a:r>
              <a:rPr lang="en-US" sz="2800" b="1" kern="0" dirty="0">
                <a:ea typeface="ＭＳ Ｐゴシック" pitchFamily="-106" charset="-128"/>
                <a:cs typeface="Arial" pitchFamily="34" charset="0"/>
              </a:rPr>
              <a:t> ?</a:t>
            </a:r>
            <a:endParaRPr lang="en-US" sz="2800" b="1" u="sng" kern="0" dirty="0">
              <a:ea typeface="ＭＳ Ｐゴシック" pitchFamily="-106" charset="-128"/>
              <a:cs typeface="Arial" pitchFamily="34" charset="0"/>
            </a:endParaRPr>
          </a:p>
        </p:txBody>
      </p:sp>
      <p:grpSp>
        <p:nvGrpSpPr>
          <p:cNvPr id="2" name="Group 1" descr="Dans cet exemple, la cartographie des activités révèle qu'il existe un résultat de niveau inférieur sans aucune activité associée.  Des activités supplémentaires sont probablement nécessaires pour soutenir ce résultat.&#10;&#10;Souvent, plusieurs activités peuvent être nécessaires pour atteindre un seul résultat et dans certains cas, une seule activité peut contribuer à plus d'un résultat. Dans notre exemple, nous voyons que l'activité 3 contribue à deux résultats différents. ">
            <a:extLst>
              <a:ext uri="{FF2B5EF4-FFF2-40B4-BE49-F238E27FC236}">
                <a16:creationId xmlns:a16="http://schemas.microsoft.com/office/drawing/2014/main" id="{686D4392-F89A-D77A-25CC-976CEFCAA6EA}"/>
              </a:ext>
            </a:extLst>
          </p:cNvPr>
          <p:cNvGrpSpPr/>
          <p:nvPr/>
        </p:nvGrpSpPr>
        <p:grpSpPr>
          <a:xfrm>
            <a:off x="3098434" y="2380157"/>
            <a:ext cx="5122594" cy="3466862"/>
            <a:chOff x="3098434" y="2220913"/>
            <a:chExt cx="5122594" cy="3466862"/>
          </a:xfrm>
        </p:grpSpPr>
        <p:cxnSp>
          <p:nvCxnSpPr>
            <p:cNvPr id="99332" name="AutoShape 6"/>
            <p:cNvCxnSpPr>
              <a:cxnSpLocks noChangeShapeType="1"/>
            </p:cNvCxnSpPr>
            <p:nvPr/>
          </p:nvCxnSpPr>
          <p:spPr bwMode="auto">
            <a:xfrm rot="-5400000">
              <a:off x="5126990" y="2163763"/>
              <a:ext cx="381000" cy="1384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3" name="AutoShape 7"/>
            <p:cNvCxnSpPr>
              <a:cxnSpLocks noChangeShapeType="1"/>
            </p:cNvCxnSpPr>
            <p:nvPr/>
          </p:nvCxnSpPr>
          <p:spPr bwMode="auto">
            <a:xfrm rot="5400000" flipH="1">
              <a:off x="6460490" y="2214563"/>
              <a:ext cx="381000"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4" name="AutoShape 8"/>
            <p:cNvCxnSpPr>
              <a:cxnSpLocks noChangeShapeType="1"/>
            </p:cNvCxnSpPr>
            <p:nvPr/>
          </p:nvCxnSpPr>
          <p:spPr bwMode="auto">
            <a:xfrm rot="-5400000">
              <a:off x="3831590" y="3333750"/>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5" name="AutoShape 9"/>
            <p:cNvCxnSpPr>
              <a:cxnSpLocks noChangeShapeType="1"/>
            </p:cNvCxnSpPr>
            <p:nvPr/>
          </p:nvCxnSpPr>
          <p:spPr bwMode="auto">
            <a:xfrm rot="5400000" flipH="1">
              <a:off x="4511040" y="3416300"/>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2" name="Rectangle 10"/>
            <p:cNvSpPr>
              <a:spLocks noChangeArrowheads="1"/>
            </p:cNvSpPr>
            <p:nvPr/>
          </p:nvSpPr>
          <p:spPr bwMode="auto">
            <a:xfrm>
              <a:off x="6887528" y="30464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cxnSp>
          <p:nvCxnSpPr>
            <p:cNvPr id="99337" name="AutoShape 11"/>
            <p:cNvCxnSpPr>
              <a:cxnSpLocks noChangeShapeType="1"/>
              <a:endCxn id="21512" idx="2"/>
            </p:cNvCxnSpPr>
            <p:nvPr/>
          </p:nvCxnSpPr>
          <p:spPr bwMode="auto">
            <a:xfrm rot="-5400000">
              <a:off x="6614478" y="3370263"/>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8" name="AutoShape 12"/>
            <p:cNvCxnSpPr>
              <a:cxnSpLocks noChangeShapeType="1"/>
              <a:endCxn id="21512" idx="2"/>
            </p:cNvCxnSpPr>
            <p:nvPr/>
          </p:nvCxnSpPr>
          <p:spPr bwMode="auto">
            <a:xfrm rot="5400000" flipH="1">
              <a:off x="7293928" y="3452813"/>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5" name="Rectangle 13"/>
            <p:cNvSpPr>
              <a:spLocks noChangeArrowheads="1"/>
            </p:cNvSpPr>
            <p:nvPr/>
          </p:nvSpPr>
          <p:spPr bwMode="auto">
            <a:xfrm>
              <a:off x="4152265" y="30099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6" name="Rectangle 15"/>
            <p:cNvSpPr>
              <a:spLocks noChangeArrowheads="1"/>
            </p:cNvSpPr>
            <p:nvPr/>
          </p:nvSpPr>
          <p:spPr bwMode="auto">
            <a:xfrm>
              <a:off x="3415665" y="3975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7" name="Rectangle 17"/>
            <p:cNvSpPr>
              <a:spLocks noChangeArrowheads="1"/>
            </p:cNvSpPr>
            <p:nvPr/>
          </p:nvSpPr>
          <p:spPr bwMode="auto">
            <a:xfrm>
              <a:off x="4701540" y="3975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8" name="Rectangle 19"/>
            <p:cNvSpPr>
              <a:spLocks noChangeArrowheads="1"/>
            </p:cNvSpPr>
            <p:nvPr/>
          </p:nvSpPr>
          <p:spPr bwMode="auto">
            <a:xfrm>
              <a:off x="5641340" y="22209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9" name="Rectangle 21"/>
            <p:cNvSpPr>
              <a:spLocks noChangeArrowheads="1"/>
            </p:cNvSpPr>
            <p:nvPr/>
          </p:nvSpPr>
          <p:spPr bwMode="auto">
            <a:xfrm>
              <a:off x="7484428" y="40386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20" name="Rectangle 23"/>
            <p:cNvSpPr>
              <a:spLocks noChangeArrowheads="1"/>
            </p:cNvSpPr>
            <p:nvPr/>
          </p:nvSpPr>
          <p:spPr bwMode="auto">
            <a:xfrm>
              <a:off x="6022340" y="40386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99345" name="Text Box 24"/>
            <p:cNvSpPr txBox="1">
              <a:spLocks noChangeArrowheads="1"/>
            </p:cNvSpPr>
            <p:nvPr/>
          </p:nvSpPr>
          <p:spPr bwMode="auto">
            <a:xfrm>
              <a:off x="3098434" y="4826001"/>
              <a:ext cx="12250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1</a:t>
              </a:r>
            </a:p>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2</a:t>
              </a:r>
            </a:p>
          </p:txBody>
        </p:sp>
        <p:sp>
          <p:nvSpPr>
            <p:cNvPr id="99346" name="Text Box 25"/>
            <p:cNvSpPr txBox="1">
              <a:spLocks noChangeArrowheads="1"/>
            </p:cNvSpPr>
            <p:nvPr/>
          </p:nvSpPr>
          <p:spPr bwMode="auto">
            <a:xfrm>
              <a:off x="4409709" y="4787901"/>
              <a:ext cx="1225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3</a:t>
              </a:r>
            </a:p>
          </p:txBody>
        </p:sp>
        <p:sp>
          <p:nvSpPr>
            <p:cNvPr id="99347" name="Text Box 26"/>
            <p:cNvSpPr txBox="1">
              <a:spLocks noChangeArrowheads="1"/>
            </p:cNvSpPr>
            <p:nvPr/>
          </p:nvSpPr>
          <p:spPr bwMode="auto">
            <a:xfrm>
              <a:off x="5725746" y="4826001"/>
              <a:ext cx="122501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4</a:t>
              </a:r>
            </a:p>
            <a:p>
              <a:pPr algn="ctr">
                <a:spcBef>
                  <a:spcPct val="50000"/>
                </a:spcBef>
                <a:buSzTx/>
                <a:buFontTx/>
                <a:buNone/>
              </a:pPr>
              <a:r>
                <a:rPr lang="en-US" altLang="en-US" sz="2000" b="0" dirty="0" err="1">
                  <a:solidFill>
                    <a:schemeClr val="tx1"/>
                  </a:solidFill>
                </a:rPr>
                <a:t>Activité</a:t>
              </a:r>
              <a:r>
                <a:rPr lang="en-US" altLang="en-US" sz="2000" b="0" dirty="0">
                  <a:solidFill>
                    <a:schemeClr val="tx1"/>
                  </a:solidFill>
                </a:rPr>
                <a:t> 5</a:t>
              </a:r>
            </a:p>
          </p:txBody>
        </p:sp>
        <p:sp>
          <p:nvSpPr>
            <p:cNvPr id="99348" name="Line 30"/>
            <p:cNvSpPr>
              <a:spLocks noChangeShapeType="1"/>
            </p:cNvSpPr>
            <p:nvPr/>
          </p:nvSpPr>
          <p:spPr bwMode="auto">
            <a:xfrm flipV="1">
              <a:off x="3685540" y="4483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9" name="Line 32"/>
            <p:cNvSpPr>
              <a:spLocks noChangeShapeType="1"/>
            </p:cNvSpPr>
            <p:nvPr/>
          </p:nvSpPr>
          <p:spPr bwMode="auto">
            <a:xfrm flipV="1">
              <a:off x="778764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0" name="Line 33"/>
            <p:cNvSpPr>
              <a:spLocks noChangeShapeType="1"/>
            </p:cNvSpPr>
            <p:nvPr/>
          </p:nvSpPr>
          <p:spPr bwMode="auto">
            <a:xfrm flipV="1">
              <a:off x="6377940" y="4483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1" name="Line 34"/>
            <p:cNvSpPr>
              <a:spLocks noChangeShapeType="1"/>
            </p:cNvSpPr>
            <p:nvPr/>
          </p:nvSpPr>
          <p:spPr bwMode="auto">
            <a:xfrm flipV="1">
              <a:off x="5069840" y="44243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4" name="TextBox 34"/>
            <p:cNvSpPr txBox="1">
              <a:spLocks noChangeArrowheads="1"/>
            </p:cNvSpPr>
            <p:nvPr/>
          </p:nvSpPr>
          <p:spPr bwMode="auto">
            <a:xfrm>
              <a:off x="7482840" y="4876801"/>
              <a:ext cx="72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eaLnBrk="1" hangingPunct="1">
                <a:spcBef>
                  <a:spcPct val="0"/>
                </a:spcBef>
                <a:buSzTx/>
                <a:buFontTx/>
                <a:buNone/>
              </a:pPr>
              <a:r>
                <a:rPr lang="en-US" altLang="en-US" sz="2800">
                  <a:solidFill>
                    <a:schemeClr val="tx1"/>
                  </a:solidFill>
                  <a:latin typeface="Times New Roman" pitchFamily="18" charset="0"/>
                </a:rPr>
                <a:t>???</a:t>
              </a:r>
            </a:p>
          </p:txBody>
        </p:sp>
        <p:cxnSp>
          <p:nvCxnSpPr>
            <p:cNvPr id="40" name="Straight Arrow Connector 39"/>
            <p:cNvCxnSpPr>
              <a:stCxn id="99346" idx="0"/>
            </p:cNvCxnSpPr>
            <p:nvPr/>
          </p:nvCxnSpPr>
          <p:spPr bwMode="auto">
            <a:xfrm flipH="1" flipV="1">
              <a:off x="4130041" y="4495800"/>
              <a:ext cx="892176" cy="292101"/>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sp>
        <p:nvSpPr>
          <p:cNvPr id="26" name="Footer Placeholder 2">
            <a:extLst>
              <a:ext uri="{FF2B5EF4-FFF2-40B4-BE49-F238E27FC236}">
                <a16:creationId xmlns:a16="http://schemas.microsoft.com/office/drawing/2014/main" id="{136A9387-235E-4F97-98E6-47399D99BBCF}"/>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7924420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Cartographie des activités : Modèles du CMEP."/>
          <p:cNvSpPr>
            <a:spLocks noGrp="1" noChangeArrowheads="1"/>
          </p:cNvSpPr>
          <p:nvPr>
            <p:ph type="title"/>
          </p:nvPr>
        </p:nvSpPr>
        <p:spPr>
          <a:xfrm>
            <a:off x="752662" y="0"/>
            <a:ext cx="10516699" cy="1052736"/>
          </a:xfrm>
        </p:spPr>
        <p:txBody>
          <a:bodyPr>
            <a:normAutofit fontScale="90000"/>
          </a:bodyPr>
          <a:lstStyle/>
          <a:p>
            <a:r>
              <a:rPr lang="en-US" altLang="en-US" dirty="0" err="1"/>
              <a:t>Cartographie</a:t>
            </a:r>
            <a:r>
              <a:rPr lang="en-US" altLang="en-US" dirty="0"/>
              <a:t> des </a:t>
            </a:r>
            <a:r>
              <a:rPr lang="en-US" altLang="en-US" dirty="0" err="1"/>
              <a:t>activités</a:t>
            </a:r>
            <a:r>
              <a:rPr lang="en-US" altLang="en-US" dirty="0"/>
              <a:t> : </a:t>
            </a:r>
            <a:r>
              <a:rPr lang="en-US" altLang="en-US" dirty="0" err="1"/>
              <a:t>Modèles</a:t>
            </a:r>
            <a:r>
              <a:rPr lang="en-US" altLang="en-US" dirty="0"/>
              <a:t> du CMEP. </a:t>
            </a:r>
          </a:p>
        </p:txBody>
      </p:sp>
      <p:pic>
        <p:nvPicPr>
          <p:cNvPr id="27" name="Picture 26" descr="Cette diapositive montre un exemple de cartographie des activités pour un projet utilisant le modèle du CMEP. &#10;La cartographie des activités se fait sous forme de tableau, avec les résultats dans la première colonne et les activités dans la colonne de droite correspondante. ">
            <a:extLst>
              <a:ext uri="{FF2B5EF4-FFF2-40B4-BE49-F238E27FC236}">
                <a16:creationId xmlns:a16="http://schemas.microsoft.com/office/drawing/2014/main" id="{7201D6FF-B241-444E-9CF6-A80CB86412C6}"/>
              </a:ext>
            </a:extLst>
          </p:cNvPr>
          <p:cNvPicPr>
            <a:picLocks noChangeAspect="1"/>
          </p:cNvPicPr>
          <p:nvPr/>
        </p:nvPicPr>
        <p:blipFill>
          <a:blip r:embed="rId3"/>
          <a:stretch>
            <a:fillRect/>
          </a:stretch>
        </p:blipFill>
        <p:spPr>
          <a:xfrm>
            <a:off x="1021705" y="1024085"/>
            <a:ext cx="9075148" cy="4809829"/>
          </a:xfrm>
          <a:prstGeom prst="rect">
            <a:avLst/>
          </a:prstGeom>
        </p:spPr>
      </p:pic>
      <p:sp>
        <p:nvSpPr>
          <p:cNvPr id="26" name="Footer Placeholder 2">
            <a:extLst>
              <a:ext uri="{FF2B5EF4-FFF2-40B4-BE49-F238E27FC236}">
                <a16:creationId xmlns:a16="http://schemas.microsoft.com/office/drawing/2014/main" id="{136A9387-235E-4F97-98E6-47399D99BBCF}"/>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65915066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Révision d'un cadre de résultats&#10;&#10;Photo de gauche : tellurion&#10;&#10;Photo de droite : Une fille portant du bois de chauffage, regardant l'appareil photo"/>
          <p:cNvSpPr>
            <a:spLocks noGrp="1"/>
          </p:cNvSpPr>
          <p:nvPr>
            <p:ph type="title"/>
          </p:nvPr>
        </p:nvSpPr>
        <p:spPr>
          <a:xfrm>
            <a:off x="2204931" y="3154154"/>
            <a:ext cx="6323248" cy="1072614"/>
          </a:xfrm>
        </p:spPr>
        <p:txBody>
          <a:bodyPr>
            <a:normAutofit fontScale="90000"/>
          </a:bodyPr>
          <a:lstStyle/>
          <a:p>
            <a:r>
              <a:rPr lang="en-US" dirty="0" err="1"/>
              <a:t>Révision</a:t>
            </a:r>
            <a:r>
              <a:rPr lang="en-US" dirty="0"/>
              <a:t> d'un cadre de </a:t>
            </a:r>
            <a:r>
              <a:rPr lang="en-US" dirty="0" err="1"/>
              <a:t>résultats</a:t>
            </a:r>
            <a:endParaRPr lang="en-US" dirty="0"/>
          </a:p>
        </p:txBody>
      </p:sp>
      <p:sp>
        <p:nvSpPr>
          <p:cNvPr id="12" name="Slide Number Placeholder 25"/>
          <p:cNvSpPr>
            <a:spLocks noGrp="1"/>
          </p:cNvSpPr>
          <p:nvPr>
            <p:ph type="sldNum" sz="quarter" idx="12"/>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72</a:t>
            </a:fld>
            <a:endParaRPr lang="en-US" altLang="en-US" sz="1200" dirty="0">
              <a:solidFill>
                <a:srgbClr val="000099"/>
              </a:solidFill>
            </a:endParaRPr>
          </a:p>
        </p:txBody>
      </p:sp>
    </p:spTree>
    <p:extLst>
      <p:ext uri="{BB962C8B-B14F-4D97-AF65-F5344CB8AC3E}">
        <p14:creationId xmlns:p14="http://schemas.microsoft.com/office/powerpoint/2010/main" val="1853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Examen d'un cadre de résultats"/>
          <p:cNvSpPr txBox="1">
            <a:spLocks noGrp="1" noChangeArrowheads="1"/>
          </p:cNvSpPr>
          <p:nvPr>
            <p:ph type="title" idx="4294967295"/>
          </p:nvPr>
        </p:nvSpPr>
        <p:spPr bwMode="auto">
          <a:xfrm>
            <a:off x="391483" y="0"/>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fr-FR" altLang="en-US" sz="4400" b="0" i="0" u="none" strike="noStrike" kern="1200" cap="none" spc="0" normalizeH="0" baseline="0" noProof="0" dirty="0">
                <a:ln>
                  <a:noFill/>
                </a:ln>
                <a:solidFill>
                  <a:schemeClr val="accent2"/>
                </a:solidFill>
                <a:effectLst/>
                <a:uLnTx/>
                <a:uFillTx/>
                <a:latin typeface="+mj-lt"/>
                <a:ea typeface="+mj-ea"/>
                <a:cs typeface="+mj-cs"/>
              </a:rPr>
              <a:t>Examen d'un cadre de résultats</a:t>
            </a:r>
          </a:p>
        </p:txBody>
      </p:sp>
      <p:grpSp>
        <p:nvGrpSpPr>
          <p:cNvPr id="3" name="Group 2" descr="C'est clair ?&#10;Le récit/graphique est-il facile à comprendre et communique-t-il clairement les résultats à atteindre et la théorie du changement ?&#10;Les résultats sont-ils clairs, unidimensionnels, uni-niveaux et précis ? &#10;&#10;Est-il adéquat ? &#10;Explique-t-il en détail COMMENT et POURQUOI le changement aura lieu ?&#10;Le RF comporte-t-il des hypothèses critiques ?&#10;&#10;Est-ce plausible ? &#10;Le chemin vers l'objectif a-t-il un sens et est-il possible ? &#10;Existe-t-il des relations causales et logiques claires entre les différents niveaux de résultats ?&#10;&#10;Est-ce faisable ?&#10;L'objectif de haut niveau du projet est-il réalisable au cours de la période du projet (par exemple, 5 ans) ?&#10;Les résultats sont-ils réalisables sur la base des activités, du financement et du calendrier ? &#10;&#10;Est-il mesurable ?&#10;L'objectif de haut niveau du projet est-il réalisable au cours de la période du projet (par exemple, 5 ans) ?&#10;Les résultats sont-ils réalisables sur la base des activités, du financement et du calendrier ? &#10;&#10;Est-il mesurable ?&#10;Chacun de ces résultats peut-il être mesuré ?">
            <a:extLst>
              <a:ext uri="{FF2B5EF4-FFF2-40B4-BE49-F238E27FC236}">
                <a16:creationId xmlns:a16="http://schemas.microsoft.com/office/drawing/2014/main" id="{903C8B9D-CB0C-CB78-F94A-793BEC5D7673}"/>
              </a:ext>
            </a:extLst>
          </p:cNvPr>
          <p:cNvGrpSpPr/>
          <p:nvPr/>
        </p:nvGrpSpPr>
        <p:grpSpPr>
          <a:xfrm>
            <a:off x="190381" y="818884"/>
            <a:ext cx="11776513" cy="5453674"/>
            <a:chOff x="155657" y="796918"/>
            <a:chExt cx="11776513" cy="5453674"/>
          </a:xfrm>
        </p:grpSpPr>
        <p:grpSp>
          <p:nvGrpSpPr>
            <p:cNvPr id="2" name="Group 1">
              <a:extLst>
                <a:ext uri="{FF2B5EF4-FFF2-40B4-BE49-F238E27FC236}">
                  <a16:creationId xmlns:a16="http://schemas.microsoft.com/office/drawing/2014/main" id="{7D111041-68AA-4ED1-A9A4-D94714FAB499}"/>
                </a:ext>
              </a:extLst>
            </p:cNvPr>
            <p:cNvGrpSpPr/>
            <p:nvPr/>
          </p:nvGrpSpPr>
          <p:grpSpPr>
            <a:xfrm>
              <a:off x="155657" y="796977"/>
              <a:ext cx="4239545" cy="5453615"/>
              <a:chOff x="155657" y="796977"/>
              <a:chExt cx="4239545" cy="5453615"/>
            </a:xfrm>
          </p:grpSpPr>
          <p:sp>
            <p:nvSpPr>
              <p:cNvPr id="5" name="Freeform: Shape 4" descr="&#10;">
                <a:extLst>
                  <a:ext uri="{FF2B5EF4-FFF2-40B4-BE49-F238E27FC236}">
                    <a16:creationId xmlns:a16="http://schemas.microsoft.com/office/drawing/2014/main" id="{1065D2CE-547B-4B5F-A09E-9F3494C6CBF2}"/>
                  </a:ext>
                </a:extLst>
              </p:cNvPr>
              <p:cNvSpPr/>
              <p:nvPr/>
            </p:nvSpPr>
            <p:spPr>
              <a:xfrm>
                <a:off x="155657" y="796977"/>
                <a:ext cx="4239545" cy="1030639"/>
              </a:xfrm>
              <a:custGeom>
                <a:avLst/>
                <a:gdLst>
                  <a:gd name="connsiteX0" fmla="*/ 0 w 4239545"/>
                  <a:gd name="connsiteY0" fmla="*/ 171777 h 1030639"/>
                  <a:gd name="connsiteX1" fmla="*/ 171777 w 4239545"/>
                  <a:gd name="connsiteY1" fmla="*/ 0 h 1030639"/>
                  <a:gd name="connsiteX2" fmla="*/ 4067768 w 4239545"/>
                  <a:gd name="connsiteY2" fmla="*/ 0 h 1030639"/>
                  <a:gd name="connsiteX3" fmla="*/ 4239545 w 4239545"/>
                  <a:gd name="connsiteY3" fmla="*/ 171777 h 1030639"/>
                  <a:gd name="connsiteX4" fmla="*/ 4239545 w 4239545"/>
                  <a:gd name="connsiteY4" fmla="*/ 858862 h 1030639"/>
                  <a:gd name="connsiteX5" fmla="*/ 4067768 w 4239545"/>
                  <a:gd name="connsiteY5" fmla="*/ 1030639 h 1030639"/>
                  <a:gd name="connsiteX6" fmla="*/ 171777 w 4239545"/>
                  <a:gd name="connsiteY6" fmla="*/ 1030639 h 1030639"/>
                  <a:gd name="connsiteX7" fmla="*/ 0 w 4239545"/>
                  <a:gd name="connsiteY7" fmla="*/ 858862 h 1030639"/>
                  <a:gd name="connsiteX8" fmla="*/ 0 w 4239545"/>
                  <a:gd name="connsiteY8" fmla="*/ 171777 h 10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545" h="1030639">
                    <a:moveTo>
                      <a:pt x="0" y="171777"/>
                    </a:moveTo>
                    <a:cubicBezTo>
                      <a:pt x="0" y="76907"/>
                      <a:pt x="76907" y="0"/>
                      <a:pt x="171777" y="0"/>
                    </a:cubicBezTo>
                    <a:lnTo>
                      <a:pt x="4067768" y="0"/>
                    </a:lnTo>
                    <a:cubicBezTo>
                      <a:pt x="4162638" y="0"/>
                      <a:pt x="4239545" y="76907"/>
                      <a:pt x="4239545" y="171777"/>
                    </a:cubicBezTo>
                    <a:lnTo>
                      <a:pt x="4239545" y="858862"/>
                    </a:lnTo>
                    <a:cubicBezTo>
                      <a:pt x="4239545" y="953732"/>
                      <a:pt x="4162638" y="1030639"/>
                      <a:pt x="4067768" y="1030639"/>
                    </a:cubicBezTo>
                    <a:lnTo>
                      <a:pt x="171777" y="1030639"/>
                    </a:lnTo>
                    <a:cubicBezTo>
                      <a:pt x="76907" y="1030639"/>
                      <a:pt x="0" y="953732"/>
                      <a:pt x="0" y="858862"/>
                    </a:cubicBezTo>
                    <a:lnTo>
                      <a:pt x="0" y="171777"/>
                    </a:lnTo>
                    <a:close/>
                  </a:path>
                </a:pathLst>
              </a:cu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spcFirstLastPara="0" vert="horz" wrap="square" lIns="187472" tIns="118892" rIns="187472" bIns="118892" numCol="1" spcCol="1270" anchor="ctr" anchorCtr="0">
                <a:noAutofit/>
              </a:bodyPr>
              <a:lstStyle/>
              <a:p>
                <a:pPr lvl="0" algn="ctr" defTabSz="1600200">
                  <a:lnSpc>
                    <a:spcPct val="90000"/>
                  </a:lnSpc>
                  <a:spcBef>
                    <a:spcPct val="0"/>
                  </a:spcBef>
                  <a:spcAft>
                    <a:spcPct val="35000"/>
                  </a:spcAft>
                </a:pPr>
                <a:r>
                  <a:rPr lang="en-US" sz="3600" b="1" dirty="0" err="1">
                    <a:solidFill>
                      <a:srgbClr val="002060"/>
                    </a:solidFill>
                  </a:rPr>
                  <a:t>C'est</a:t>
                </a:r>
                <a:r>
                  <a:rPr lang="en-US" sz="3600" b="1" dirty="0">
                    <a:solidFill>
                      <a:srgbClr val="002060"/>
                    </a:solidFill>
                  </a:rPr>
                  <a:t> </a:t>
                </a:r>
                <a:r>
                  <a:rPr lang="en-US" sz="3600" b="1" dirty="0" err="1">
                    <a:solidFill>
                      <a:srgbClr val="002060"/>
                    </a:solidFill>
                  </a:rPr>
                  <a:t>clair</a:t>
                </a:r>
                <a:r>
                  <a:rPr lang="en-US" sz="3600" b="1" dirty="0">
                    <a:solidFill>
                      <a:srgbClr val="002060"/>
                    </a:solidFill>
                  </a:rPr>
                  <a:t> ?</a:t>
                </a:r>
                <a:endParaRPr lang="en-US" sz="3600" kern="1200" dirty="0">
                  <a:solidFill>
                    <a:srgbClr val="002060"/>
                  </a:solidFill>
                </a:endParaRPr>
              </a:p>
            </p:txBody>
          </p:sp>
          <p:sp>
            <p:nvSpPr>
              <p:cNvPr id="7" name="Freeform: Shape 6">
                <a:extLst>
                  <a:ext uri="{FF2B5EF4-FFF2-40B4-BE49-F238E27FC236}">
                    <a16:creationId xmlns:a16="http://schemas.microsoft.com/office/drawing/2014/main" id="{716A78B0-19BD-4031-A658-61528FE3AAEF}"/>
                  </a:ext>
                </a:extLst>
              </p:cNvPr>
              <p:cNvSpPr/>
              <p:nvPr/>
            </p:nvSpPr>
            <p:spPr>
              <a:xfrm>
                <a:off x="155657" y="1879666"/>
                <a:ext cx="4239545" cy="1030639"/>
              </a:xfrm>
              <a:custGeom>
                <a:avLst/>
                <a:gdLst>
                  <a:gd name="connsiteX0" fmla="*/ 0 w 4239545"/>
                  <a:gd name="connsiteY0" fmla="*/ 171777 h 1030639"/>
                  <a:gd name="connsiteX1" fmla="*/ 171777 w 4239545"/>
                  <a:gd name="connsiteY1" fmla="*/ 0 h 1030639"/>
                  <a:gd name="connsiteX2" fmla="*/ 4067768 w 4239545"/>
                  <a:gd name="connsiteY2" fmla="*/ 0 h 1030639"/>
                  <a:gd name="connsiteX3" fmla="*/ 4239545 w 4239545"/>
                  <a:gd name="connsiteY3" fmla="*/ 171777 h 1030639"/>
                  <a:gd name="connsiteX4" fmla="*/ 4239545 w 4239545"/>
                  <a:gd name="connsiteY4" fmla="*/ 858862 h 1030639"/>
                  <a:gd name="connsiteX5" fmla="*/ 4067768 w 4239545"/>
                  <a:gd name="connsiteY5" fmla="*/ 1030639 h 1030639"/>
                  <a:gd name="connsiteX6" fmla="*/ 171777 w 4239545"/>
                  <a:gd name="connsiteY6" fmla="*/ 1030639 h 1030639"/>
                  <a:gd name="connsiteX7" fmla="*/ 0 w 4239545"/>
                  <a:gd name="connsiteY7" fmla="*/ 858862 h 1030639"/>
                  <a:gd name="connsiteX8" fmla="*/ 0 w 4239545"/>
                  <a:gd name="connsiteY8" fmla="*/ 171777 h 10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545" h="1030639">
                    <a:moveTo>
                      <a:pt x="0" y="171777"/>
                    </a:moveTo>
                    <a:cubicBezTo>
                      <a:pt x="0" y="76907"/>
                      <a:pt x="76907" y="0"/>
                      <a:pt x="171777" y="0"/>
                    </a:cubicBezTo>
                    <a:lnTo>
                      <a:pt x="4067768" y="0"/>
                    </a:lnTo>
                    <a:cubicBezTo>
                      <a:pt x="4162638" y="0"/>
                      <a:pt x="4239545" y="76907"/>
                      <a:pt x="4239545" y="171777"/>
                    </a:cubicBezTo>
                    <a:lnTo>
                      <a:pt x="4239545" y="858862"/>
                    </a:lnTo>
                    <a:cubicBezTo>
                      <a:pt x="4239545" y="953732"/>
                      <a:pt x="4162638" y="1030639"/>
                      <a:pt x="4067768" y="1030639"/>
                    </a:cubicBezTo>
                    <a:lnTo>
                      <a:pt x="171777" y="1030639"/>
                    </a:lnTo>
                    <a:cubicBezTo>
                      <a:pt x="76907" y="1030639"/>
                      <a:pt x="0" y="953732"/>
                      <a:pt x="0" y="858862"/>
                    </a:cubicBezTo>
                    <a:lnTo>
                      <a:pt x="0" y="171777"/>
                    </a:lnTo>
                    <a:close/>
                  </a:path>
                </a:pathLst>
              </a:cu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spcFirstLastPara="0" vert="horz" wrap="square" lIns="187472" tIns="118892" rIns="187472" bIns="118892" numCol="1" spcCol="1270" anchor="ctr" anchorCtr="0">
                <a:noAutofit/>
              </a:bodyPr>
              <a:lstStyle/>
              <a:p>
                <a:pPr lvl="0" algn="ctr" defTabSz="1600200">
                  <a:lnSpc>
                    <a:spcPct val="90000"/>
                  </a:lnSpc>
                  <a:spcBef>
                    <a:spcPct val="0"/>
                  </a:spcBef>
                  <a:spcAft>
                    <a:spcPct val="35000"/>
                  </a:spcAft>
                </a:pPr>
                <a:r>
                  <a:rPr lang="en-US" sz="3600" b="1" dirty="0">
                    <a:solidFill>
                      <a:srgbClr val="002060"/>
                    </a:solidFill>
                  </a:rPr>
                  <a:t>Est-il </a:t>
                </a:r>
                <a:r>
                  <a:rPr lang="en-US" sz="3600" b="1" dirty="0" err="1">
                    <a:solidFill>
                      <a:srgbClr val="002060"/>
                    </a:solidFill>
                  </a:rPr>
                  <a:t>adéquat</a:t>
                </a:r>
                <a:r>
                  <a:rPr lang="en-US" sz="3600" b="1" dirty="0">
                    <a:solidFill>
                      <a:srgbClr val="002060"/>
                    </a:solidFill>
                  </a:rPr>
                  <a:t> ? </a:t>
                </a:r>
                <a:endParaRPr lang="en-US" sz="3600" kern="1200" dirty="0">
                  <a:solidFill>
                    <a:srgbClr val="002060"/>
                  </a:solidFill>
                </a:endParaRPr>
              </a:p>
            </p:txBody>
          </p:sp>
          <p:sp>
            <p:nvSpPr>
              <p:cNvPr id="10" name="Freeform: Shape 9">
                <a:extLst>
                  <a:ext uri="{FF2B5EF4-FFF2-40B4-BE49-F238E27FC236}">
                    <a16:creationId xmlns:a16="http://schemas.microsoft.com/office/drawing/2014/main" id="{6DA72A67-97D0-4699-851A-2250B002745A}"/>
                  </a:ext>
                </a:extLst>
              </p:cNvPr>
              <p:cNvSpPr/>
              <p:nvPr/>
            </p:nvSpPr>
            <p:spPr>
              <a:xfrm>
                <a:off x="155657" y="2961838"/>
                <a:ext cx="4239545" cy="1030639"/>
              </a:xfrm>
              <a:custGeom>
                <a:avLst/>
                <a:gdLst>
                  <a:gd name="connsiteX0" fmla="*/ 0 w 4239545"/>
                  <a:gd name="connsiteY0" fmla="*/ 171777 h 1030639"/>
                  <a:gd name="connsiteX1" fmla="*/ 171777 w 4239545"/>
                  <a:gd name="connsiteY1" fmla="*/ 0 h 1030639"/>
                  <a:gd name="connsiteX2" fmla="*/ 4067768 w 4239545"/>
                  <a:gd name="connsiteY2" fmla="*/ 0 h 1030639"/>
                  <a:gd name="connsiteX3" fmla="*/ 4239545 w 4239545"/>
                  <a:gd name="connsiteY3" fmla="*/ 171777 h 1030639"/>
                  <a:gd name="connsiteX4" fmla="*/ 4239545 w 4239545"/>
                  <a:gd name="connsiteY4" fmla="*/ 858862 h 1030639"/>
                  <a:gd name="connsiteX5" fmla="*/ 4067768 w 4239545"/>
                  <a:gd name="connsiteY5" fmla="*/ 1030639 h 1030639"/>
                  <a:gd name="connsiteX6" fmla="*/ 171777 w 4239545"/>
                  <a:gd name="connsiteY6" fmla="*/ 1030639 h 1030639"/>
                  <a:gd name="connsiteX7" fmla="*/ 0 w 4239545"/>
                  <a:gd name="connsiteY7" fmla="*/ 858862 h 1030639"/>
                  <a:gd name="connsiteX8" fmla="*/ 0 w 4239545"/>
                  <a:gd name="connsiteY8" fmla="*/ 171777 h 10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545" h="1030639">
                    <a:moveTo>
                      <a:pt x="0" y="171777"/>
                    </a:moveTo>
                    <a:cubicBezTo>
                      <a:pt x="0" y="76907"/>
                      <a:pt x="76907" y="0"/>
                      <a:pt x="171777" y="0"/>
                    </a:cubicBezTo>
                    <a:lnTo>
                      <a:pt x="4067768" y="0"/>
                    </a:lnTo>
                    <a:cubicBezTo>
                      <a:pt x="4162638" y="0"/>
                      <a:pt x="4239545" y="76907"/>
                      <a:pt x="4239545" y="171777"/>
                    </a:cubicBezTo>
                    <a:lnTo>
                      <a:pt x="4239545" y="858862"/>
                    </a:lnTo>
                    <a:cubicBezTo>
                      <a:pt x="4239545" y="953732"/>
                      <a:pt x="4162638" y="1030639"/>
                      <a:pt x="4067768" y="1030639"/>
                    </a:cubicBezTo>
                    <a:lnTo>
                      <a:pt x="171777" y="1030639"/>
                    </a:lnTo>
                    <a:cubicBezTo>
                      <a:pt x="76907" y="1030639"/>
                      <a:pt x="0" y="953732"/>
                      <a:pt x="0" y="858862"/>
                    </a:cubicBezTo>
                    <a:lnTo>
                      <a:pt x="0" y="171777"/>
                    </a:lnTo>
                    <a:close/>
                  </a:path>
                </a:pathLst>
              </a:cu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spcFirstLastPara="0" vert="horz" wrap="square" lIns="187472" tIns="118892" rIns="187472" bIns="118892" numCol="1" spcCol="1270" anchor="ctr" anchorCtr="0">
                <a:noAutofit/>
              </a:bodyPr>
              <a:lstStyle/>
              <a:p>
                <a:pPr lvl="0" algn="ctr" defTabSz="1600200">
                  <a:lnSpc>
                    <a:spcPct val="90000"/>
                  </a:lnSpc>
                  <a:spcBef>
                    <a:spcPct val="0"/>
                  </a:spcBef>
                  <a:spcAft>
                    <a:spcPct val="35000"/>
                  </a:spcAft>
                </a:pPr>
                <a:r>
                  <a:rPr lang="en-US" sz="3600" b="1" dirty="0">
                    <a:solidFill>
                      <a:srgbClr val="002060"/>
                    </a:solidFill>
                  </a:rPr>
                  <a:t>Est-</a:t>
                </a:r>
                <a:r>
                  <a:rPr lang="en-US" sz="3600" b="1" dirty="0" err="1">
                    <a:solidFill>
                      <a:srgbClr val="002060"/>
                    </a:solidFill>
                  </a:rPr>
                  <a:t>ce</a:t>
                </a:r>
                <a:r>
                  <a:rPr lang="en-US" sz="3600" b="1" dirty="0">
                    <a:solidFill>
                      <a:srgbClr val="002060"/>
                    </a:solidFill>
                  </a:rPr>
                  <a:t> plausible ? </a:t>
                </a:r>
                <a:endParaRPr lang="en-US" sz="3600" kern="1200" dirty="0">
                  <a:solidFill>
                    <a:srgbClr val="002060"/>
                  </a:solidFill>
                </a:endParaRPr>
              </a:p>
            </p:txBody>
          </p:sp>
          <p:sp>
            <p:nvSpPr>
              <p:cNvPr id="12" name="Freeform: Shape 11">
                <a:extLst>
                  <a:ext uri="{FF2B5EF4-FFF2-40B4-BE49-F238E27FC236}">
                    <a16:creationId xmlns:a16="http://schemas.microsoft.com/office/drawing/2014/main" id="{A794C03C-2B5F-41A5-883A-716E6F5B307F}"/>
                  </a:ext>
                </a:extLst>
              </p:cNvPr>
              <p:cNvSpPr/>
              <p:nvPr/>
            </p:nvSpPr>
            <p:spPr>
              <a:xfrm>
                <a:off x="155657" y="4090895"/>
                <a:ext cx="4235404" cy="1030639"/>
              </a:xfrm>
              <a:custGeom>
                <a:avLst/>
                <a:gdLst>
                  <a:gd name="connsiteX0" fmla="*/ 0 w 4235404"/>
                  <a:gd name="connsiteY0" fmla="*/ 171777 h 1030639"/>
                  <a:gd name="connsiteX1" fmla="*/ 171777 w 4235404"/>
                  <a:gd name="connsiteY1" fmla="*/ 0 h 1030639"/>
                  <a:gd name="connsiteX2" fmla="*/ 4063627 w 4235404"/>
                  <a:gd name="connsiteY2" fmla="*/ 0 h 1030639"/>
                  <a:gd name="connsiteX3" fmla="*/ 4235404 w 4235404"/>
                  <a:gd name="connsiteY3" fmla="*/ 171777 h 1030639"/>
                  <a:gd name="connsiteX4" fmla="*/ 4235404 w 4235404"/>
                  <a:gd name="connsiteY4" fmla="*/ 858862 h 1030639"/>
                  <a:gd name="connsiteX5" fmla="*/ 4063627 w 4235404"/>
                  <a:gd name="connsiteY5" fmla="*/ 1030639 h 1030639"/>
                  <a:gd name="connsiteX6" fmla="*/ 171777 w 4235404"/>
                  <a:gd name="connsiteY6" fmla="*/ 1030639 h 1030639"/>
                  <a:gd name="connsiteX7" fmla="*/ 0 w 4235404"/>
                  <a:gd name="connsiteY7" fmla="*/ 858862 h 1030639"/>
                  <a:gd name="connsiteX8" fmla="*/ 0 w 4235404"/>
                  <a:gd name="connsiteY8" fmla="*/ 171777 h 10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5404" h="1030639">
                    <a:moveTo>
                      <a:pt x="0" y="171777"/>
                    </a:moveTo>
                    <a:cubicBezTo>
                      <a:pt x="0" y="76907"/>
                      <a:pt x="76907" y="0"/>
                      <a:pt x="171777" y="0"/>
                    </a:cubicBezTo>
                    <a:lnTo>
                      <a:pt x="4063627" y="0"/>
                    </a:lnTo>
                    <a:cubicBezTo>
                      <a:pt x="4158497" y="0"/>
                      <a:pt x="4235404" y="76907"/>
                      <a:pt x="4235404" y="171777"/>
                    </a:cubicBezTo>
                    <a:lnTo>
                      <a:pt x="4235404" y="858862"/>
                    </a:lnTo>
                    <a:cubicBezTo>
                      <a:pt x="4235404" y="953732"/>
                      <a:pt x="4158497" y="1030639"/>
                      <a:pt x="4063627" y="1030639"/>
                    </a:cubicBezTo>
                    <a:lnTo>
                      <a:pt x="171777" y="1030639"/>
                    </a:lnTo>
                    <a:cubicBezTo>
                      <a:pt x="76907" y="1030639"/>
                      <a:pt x="0" y="953732"/>
                      <a:pt x="0" y="858862"/>
                    </a:cubicBezTo>
                    <a:lnTo>
                      <a:pt x="0" y="171777"/>
                    </a:lnTo>
                    <a:close/>
                  </a:path>
                </a:pathLst>
              </a:cu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spcFirstLastPara="0" vert="horz" wrap="square" lIns="187472" tIns="118892" rIns="187472" bIns="118892" numCol="1" spcCol="1270" anchor="ctr" anchorCtr="0">
                <a:noAutofit/>
              </a:bodyPr>
              <a:lstStyle/>
              <a:p>
                <a:pPr lvl="0" algn="ctr" defTabSz="1600200">
                  <a:lnSpc>
                    <a:spcPct val="90000"/>
                  </a:lnSpc>
                  <a:spcBef>
                    <a:spcPct val="0"/>
                  </a:spcBef>
                  <a:spcAft>
                    <a:spcPct val="35000"/>
                  </a:spcAft>
                </a:pPr>
                <a:r>
                  <a:rPr lang="en-US" sz="3600" b="1" dirty="0">
                    <a:solidFill>
                      <a:srgbClr val="002060"/>
                    </a:solidFill>
                  </a:rPr>
                  <a:t>Est-</a:t>
                </a:r>
                <a:r>
                  <a:rPr lang="en-US" sz="3600" b="1" dirty="0" err="1">
                    <a:solidFill>
                      <a:srgbClr val="002060"/>
                    </a:solidFill>
                  </a:rPr>
                  <a:t>ce</a:t>
                </a:r>
                <a:r>
                  <a:rPr lang="en-US" sz="3600" b="1" dirty="0">
                    <a:solidFill>
                      <a:srgbClr val="002060"/>
                    </a:solidFill>
                  </a:rPr>
                  <a:t> </a:t>
                </a:r>
                <a:r>
                  <a:rPr lang="en-US" sz="3600" b="1" dirty="0" err="1">
                    <a:solidFill>
                      <a:srgbClr val="002060"/>
                    </a:solidFill>
                  </a:rPr>
                  <a:t>faisable</a:t>
                </a:r>
                <a:r>
                  <a:rPr lang="en-US" sz="3600" b="1" dirty="0">
                    <a:solidFill>
                      <a:srgbClr val="002060"/>
                    </a:solidFill>
                  </a:rPr>
                  <a:t> ?</a:t>
                </a:r>
                <a:endParaRPr lang="en-US" sz="3600" kern="1200" dirty="0">
                  <a:solidFill>
                    <a:srgbClr val="002060"/>
                  </a:solidFill>
                </a:endParaRPr>
              </a:p>
            </p:txBody>
          </p:sp>
          <p:sp>
            <p:nvSpPr>
              <p:cNvPr id="14" name="Freeform: Shape 13">
                <a:extLst>
                  <a:ext uri="{FF2B5EF4-FFF2-40B4-BE49-F238E27FC236}">
                    <a16:creationId xmlns:a16="http://schemas.microsoft.com/office/drawing/2014/main" id="{8FA9872F-5E57-461C-96E0-15F6C665C35A}"/>
                  </a:ext>
                </a:extLst>
              </p:cNvPr>
              <p:cNvSpPr/>
              <p:nvPr/>
            </p:nvSpPr>
            <p:spPr>
              <a:xfrm>
                <a:off x="155657" y="5219953"/>
                <a:ext cx="4239545" cy="1030639"/>
              </a:xfrm>
              <a:custGeom>
                <a:avLst/>
                <a:gdLst>
                  <a:gd name="connsiteX0" fmla="*/ 0 w 4239545"/>
                  <a:gd name="connsiteY0" fmla="*/ 171777 h 1030639"/>
                  <a:gd name="connsiteX1" fmla="*/ 171777 w 4239545"/>
                  <a:gd name="connsiteY1" fmla="*/ 0 h 1030639"/>
                  <a:gd name="connsiteX2" fmla="*/ 4067768 w 4239545"/>
                  <a:gd name="connsiteY2" fmla="*/ 0 h 1030639"/>
                  <a:gd name="connsiteX3" fmla="*/ 4239545 w 4239545"/>
                  <a:gd name="connsiteY3" fmla="*/ 171777 h 1030639"/>
                  <a:gd name="connsiteX4" fmla="*/ 4239545 w 4239545"/>
                  <a:gd name="connsiteY4" fmla="*/ 858862 h 1030639"/>
                  <a:gd name="connsiteX5" fmla="*/ 4067768 w 4239545"/>
                  <a:gd name="connsiteY5" fmla="*/ 1030639 h 1030639"/>
                  <a:gd name="connsiteX6" fmla="*/ 171777 w 4239545"/>
                  <a:gd name="connsiteY6" fmla="*/ 1030639 h 1030639"/>
                  <a:gd name="connsiteX7" fmla="*/ 0 w 4239545"/>
                  <a:gd name="connsiteY7" fmla="*/ 858862 h 1030639"/>
                  <a:gd name="connsiteX8" fmla="*/ 0 w 4239545"/>
                  <a:gd name="connsiteY8" fmla="*/ 171777 h 10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9545" h="1030639">
                    <a:moveTo>
                      <a:pt x="0" y="171777"/>
                    </a:moveTo>
                    <a:cubicBezTo>
                      <a:pt x="0" y="76907"/>
                      <a:pt x="76907" y="0"/>
                      <a:pt x="171777" y="0"/>
                    </a:cubicBezTo>
                    <a:lnTo>
                      <a:pt x="4067768" y="0"/>
                    </a:lnTo>
                    <a:cubicBezTo>
                      <a:pt x="4162638" y="0"/>
                      <a:pt x="4239545" y="76907"/>
                      <a:pt x="4239545" y="171777"/>
                    </a:cubicBezTo>
                    <a:lnTo>
                      <a:pt x="4239545" y="858862"/>
                    </a:lnTo>
                    <a:cubicBezTo>
                      <a:pt x="4239545" y="953732"/>
                      <a:pt x="4162638" y="1030639"/>
                      <a:pt x="4067768" y="1030639"/>
                    </a:cubicBezTo>
                    <a:lnTo>
                      <a:pt x="171777" y="1030639"/>
                    </a:lnTo>
                    <a:cubicBezTo>
                      <a:pt x="76907" y="1030639"/>
                      <a:pt x="0" y="953732"/>
                      <a:pt x="0" y="858862"/>
                    </a:cubicBezTo>
                    <a:lnTo>
                      <a:pt x="0" y="171777"/>
                    </a:lnTo>
                    <a:close/>
                  </a:path>
                </a:pathLst>
              </a:cu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spcFirstLastPara="0" vert="horz" wrap="square" lIns="187472" tIns="118892" rIns="187472" bIns="118892" numCol="1" spcCol="1270" anchor="ctr" anchorCtr="0">
                <a:noAutofit/>
              </a:bodyPr>
              <a:lstStyle/>
              <a:p>
                <a:pPr lvl="0" algn="ctr" defTabSz="1600200">
                  <a:lnSpc>
                    <a:spcPct val="90000"/>
                  </a:lnSpc>
                  <a:spcBef>
                    <a:spcPct val="0"/>
                  </a:spcBef>
                  <a:spcAft>
                    <a:spcPct val="35000"/>
                  </a:spcAft>
                </a:pPr>
                <a:r>
                  <a:rPr lang="en-US" sz="3600" b="1" dirty="0">
                    <a:solidFill>
                      <a:srgbClr val="002060"/>
                    </a:solidFill>
                  </a:rPr>
                  <a:t>Est-il </a:t>
                </a:r>
                <a:r>
                  <a:rPr lang="en-US" sz="3600" b="1" dirty="0" err="1">
                    <a:solidFill>
                      <a:srgbClr val="002060"/>
                    </a:solidFill>
                  </a:rPr>
                  <a:t>mesurable</a:t>
                </a:r>
                <a:r>
                  <a:rPr lang="en-US" sz="3600" b="1" dirty="0">
                    <a:solidFill>
                      <a:srgbClr val="002060"/>
                    </a:solidFill>
                  </a:rPr>
                  <a:t> ?</a:t>
                </a:r>
                <a:endParaRPr lang="en-US" sz="3600" kern="1200" dirty="0">
                  <a:solidFill>
                    <a:srgbClr val="002060"/>
                  </a:solidFill>
                </a:endParaRPr>
              </a:p>
            </p:txBody>
          </p:sp>
        </p:grpSp>
        <p:sp>
          <p:nvSpPr>
            <p:cNvPr id="16" name="Freeform: Shape 15">
              <a:extLst>
                <a:ext uri="{FF2B5EF4-FFF2-40B4-BE49-F238E27FC236}">
                  <a16:creationId xmlns:a16="http://schemas.microsoft.com/office/drawing/2014/main" id="{579CB134-A722-4C52-A89F-2F09A9ABD9A4}"/>
                </a:ext>
              </a:extLst>
            </p:cNvPr>
            <p:cNvSpPr/>
            <p:nvPr/>
          </p:nvSpPr>
          <p:spPr>
            <a:xfrm>
              <a:off x="4395201" y="796918"/>
              <a:ext cx="7525469" cy="1051212"/>
            </a:xfrm>
            <a:custGeom>
              <a:avLst/>
              <a:gdLst>
                <a:gd name="connsiteX0" fmla="*/ 167536 w 1005195"/>
                <a:gd name="connsiteY0" fmla="*/ 0 h 7536968"/>
                <a:gd name="connsiteX1" fmla="*/ 837659 w 1005195"/>
                <a:gd name="connsiteY1" fmla="*/ 0 h 7536968"/>
                <a:gd name="connsiteX2" fmla="*/ 1005195 w 1005195"/>
                <a:gd name="connsiteY2" fmla="*/ 167536 h 7536968"/>
                <a:gd name="connsiteX3" fmla="*/ 1005195 w 1005195"/>
                <a:gd name="connsiteY3" fmla="*/ 7536968 h 7536968"/>
                <a:gd name="connsiteX4" fmla="*/ 1005195 w 1005195"/>
                <a:gd name="connsiteY4" fmla="*/ 7536968 h 7536968"/>
                <a:gd name="connsiteX5" fmla="*/ 0 w 1005195"/>
                <a:gd name="connsiteY5" fmla="*/ 7536968 h 7536968"/>
                <a:gd name="connsiteX6" fmla="*/ 0 w 1005195"/>
                <a:gd name="connsiteY6" fmla="*/ 7536968 h 7536968"/>
                <a:gd name="connsiteX7" fmla="*/ 0 w 1005195"/>
                <a:gd name="connsiteY7" fmla="*/ 167536 h 7536968"/>
                <a:gd name="connsiteX8" fmla="*/ 167536 w 1005195"/>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195" h="7536968">
                  <a:moveTo>
                    <a:pt x="1005195" y="1256190"/>
                  </a:moveTo>
                  <a:lnTo>
                    <a:pt x="1005195" y="6280778"/>
                  </a:lnTo>
                  <a:cubicBezTo>
                    <a:pt x="1005195" y="6974554"/>
                    <a:pt x="995191" y="7536964"/>
                    <a:pt x="982851" y="7536964"/>
                  </a:cubicBezTo>
                  <a:lnTo>
                    <a:pt x="0" y="7536964"/>
                  </a:lnTo>
                  <a:lnTo>
                    <a:pt x="0" y="7536964"/>
                  </a:lnTo>
                  <a:lnTo>
                    <a:pt x="0" y="4"/>
                  </a:lnTo>
                  <a:lnTo>
                    <a:pt x="0" y="4"/>
                  </a:lnTo>
                  <a:lnTo>
                    <a:pt x="982851" y="4"/>
                  </a:lnTo>
                  <a:cubicBezTo>
                    <a:pt x="995191" y="4"/>
                    <a:pt x="1005195" y="562414"/>
                    <a:pt x="1005195" y="1256190"/>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72895" rIns="296720" bIns="172896" numCol="1" spcCol="1270" anchor="ctr" anchorCtr="0">
              <a:noAutofit/>
            </a:bodyPr>
            <a:lstStyle/>
            <a:p>
              <a:pPr marL="228600" lvl="1" indent="-228600" defTabSz="889000">
                <a:lnSpc>
                  <a:spcPct val="90000"/>
                </a:lnSpc>
                <a:spcBef>
                  <a:spcPct val="0"/>
                </a:spcBef>
                <a:spcAft>
                  <a:spcPct val="15000"/>
                </a:spcAft>
                <a:buFont typeface="Arial" panose="020B0604020202020204" pitchFamily="34" charset="0"/>
                <a:buChar char="•"/>
              </a:pPr>
              <a:r>
                <a:rPr lang="en-US" sz="2000" dirty="0">
                  <a:solidFill>
                    <a:prstClr val="black">
                      <a:hueOff val="0"/>
                      <a:satOff val="0"/>
                      <a:lumOff val="0"/>
                      <a:alphaOff val="0"/>
                    </a:prstClr>
                  </a:solidFill>
                </a:rPr>
                <a:t>Le </a:t>
              </a:r>
              <a:r>
                <a:rPr lang="en-US" sz="2000" dirty="0" err="1">
                  <a:solidFill>
                    <a:prstClr val="black">
                      <a:hueOff val="0"/>
                      <a:satOff val="0"/>
                      <a:lumOff val="0"/>
                      <a:alphaOff val="0"/>
                    </a:prstClr>
                  </a:solidFill>
                </a:rPr>
                <a:t>récit</a:t>
              </a:r>
              <a:r>
                <a:rPr lang="en-US" sz="2000" dirty="0">
                  <a:solidFill>
                    <a:prstClr val="black">
                      <a:hueOff val="0"/>
                      <a:satOff val="0"/>
                      <a:lumOff val="0"/>
                      <a:alphaOff val="0"/>
                    </a:prstClr>
                  </a:solidFill>
                </a:rPr>
                <a:t>/</a:t>
              </a:r>
              <a:r>
                <a:rPr lang="en-US" sz="2000" dirty="0" err="1">
                  <a:solidFill>
                    <a:prstClr val="black">
                      <a:hueOff val="0"/>
                      <a:satOff val="0"/>
                      <a:lumOff val="0"/>
                      <a:alphaOff val="0"/>
                    </a:prstClr>
                  </a:solidFill>
                </a:rPr>
                <a:t>graphique</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est</a:t>
              </a:r>
              <a:r>
                <a:rPr lang="en-US" sz="2000" dirty="0">
                  <a:solidFill>
                    <a:prstClr val="black">
                      <a:hueOff val="0"/>
                      <a:satOff val="0"/>
                      <a:lumOff val="0"/>
                      <a:alphaOff val="0"/>
                    </a:prstClr>
                  </a:solidFill>
                </a:rPr>
                <a:t>-il facile </a:t>
              </a:r>
              <a:r>
                <a:rPr lang="en-US" sz="2000" dirty="0" err="1">
                  <a:solidFill>
                    <a:prstClr val="black">
                      <a:hueOff val="0"/>
                      <a:satOff val="0"/>
                      <a:lumOff val="0"/>
                      <a:alphaOff val="0"/>
                    </a:prstClr>
                  </a:solidFill>
                </a:rPr>
                <a:t>à</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comprendre</a:t>
              </a:r>
              <a:r>
                <a:rPr lang="en-US" sz="2000" dirty="0">
                  <a:solidFill>
                    <a:prstClr val="black">
                      <a:hueOff val="0"/>
                      <a:satOff val="0"/>
                      <a:lumOff val="0"/>
                      <a:alphaOff val="0"/>
                    </a:prstClr>
                  </a:solidFill>
                </a:rPr>
                <a:t> et communique-t-il </a:t>
              </a:r>
              <a:r>
                <a:rPr lang="en-US" sz="2000" dirty="0" err="1">
                  <a:solidFill>
                    <a:prstClr val="black">
                      <a:hueOff val="0"/>
                      <a:satOff val="0"/>
                      <a:lumOff val="0"/>
                      <a:alphaOff val="0"/>
                    </a:prstClr>
                  </a:solidFill>
                </a:rPr>
                <a:t>clairement</a:t>
              </a:r>
              <a:r>
                <a:rPr lang="en-US" sz="2000" dirty="0">
                  <a:solidFill>
                    <a:prstClr val="black">
                      <a:hueOff val="0"/>
                      <a:satOff val="0"/>
                      <a:lumOff val="0"/>
                      <a:alphaOff val="0"/>
                    </a:prstClr>
                  </a:solidFill>
                </a:rPr>
                <a:t> les </a:t>
              </a:r>
              <a:r>
                <a:rPr lang="en-US" sz="2000" dirty="0" err="1">
                  <a:solidFill>
                    <a:prstClr val="black">
                      <a:hueOff val="0"/>
                      <a:satOff val="0"/>
                      <a:lumOff val="0"/>
                      <a:alphaOff val="0"/>
                    </a:prstClr>
                  </a:solidFill>
                </a:rPr>
                <a:t>résultats</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à</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atteindre</a:t>
              </a:r>
              <a:r>
                <a:rPr lang="en-US" sz="2000" dirty="0">
                  <a:solidFill>
                    <a:prstClr val="black">
                      <a:hueOff val="0"/>
                      <a:satOff val="0"/>
                      <a:lumOff val="0"/>
                      <a:alphaOff val="0"/>
                    </a:prstClr>
                  </a:solidFill>
                </a:rPr>
                <a:t> et la </a:t>
              </a:r>
              <a:r>
                <a:rPr lang="en-US" sz="2000" dirty="0" err="1">
                  <a:solidFill>
                    <a:prstClr val="black">
                      <a:hueOff val="0"/>
                      <a:satOff val="0"/>
                      <a:lumOff val="0"/>
                      <a:alphaOff val="0"/>
                    </a:prstClr>
                  </a:solidFill>
                </a:rPr>
                <a:t>théorie</a:t>
              </a:r>
              <a:r>
                <a:rPr lang="en-US" sz="2000" dirty="0">
                  <a:solidFill>
                    <a:prstClr val="black">
                      <a:hueOff val="0"/>
                      <a:satOff val="0"/>
                      <a:lumOff val="0"/>
                      <a:alphaOff val="0"/>
                    </a:prstClr>
                  </a:solidFill>
                </a:rPr>
                <a:t> du </a:t>
              </a:r>
              <a:r>
                <a:rPr lang="en-US" sz="2000" dirty="0" err="1">
                  <a:solidFill>
                    <a:prstClr val="black">
                      <a:hueOff val="0"/>
                      <a:satOff val="0"/>
                      <a:lumOff val="0"/>
                      <a:alphaOff val="0"/>
                    </a:prstClr>
                  </a:solidFill>
                </a:rPr>
                <a:t>changement</a:t>
              </a:r>
              <a:r>
                <a:rPr lang="en-US" sz="2000" dirty="0">
                  <a:solidFill>
                    <a:prstClr val="black">
                      <a:hueOff val="0"/>
                      <a:satOff val="0"/>
                      <a:lumOff val="0"/>
                      <a:alphaOff val="0"/>
                    </a:prstClr>
                  </a:solidFill>
                </a:rPr>
                <a:t> ?</a:t>
              </a:r>
            </a:p>
            <a:p>
              <a:pPr marL="228600" lvl="1" indent="-228600" defTabSz="889000">
                <a:lnSpc>
                  <a:spcPct val="90000"/>
                </a:lnSpc>
                <a:spcBef>
                  <a:spcPct val="0"/>
                </a:spcBef>
                <a:spcAft>
                  <a:spcPct val="15000"/>
                </a:spcAft>
                <a:buFont typeface="Arial" panose="020B0604020202020204" pitchFamily="34" charset="0"/>
                <a:buChar char="•"/>
              </a:pPr>
              <a:r>
                <a:rPr lang="en-US" sz="2000" dirty="0">
                  <a:solidFill>
                    <a:prstClr val="black">
                      <a:hueOff val="0"/>
                      <a:satOff val="0"/>
                      <a:lumOff val="0"/>
                      <a:alphaOff val="0"/>
                    </a:prstClr>
                  </a:solidFill>
                </a:rPr>
                <a:t>Les </a:t>
              </a:r>
              <a:r>
                <a:rPr lang="en-US" sz="2000" dirty="0" err="1">
                  <a:solidFill>
                    <a:prstClr val="black">
                      <a:hueOff val="0"/>
                      <a:satOff val="0"/>
                      <a:lumOff val="0"/>
                      <a:alphaOff val="0"/>
                    </a:prstClr>
                  </a:solidFill>
                </a:rPr>
                <a:t>résultats</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sont-ils</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clairs</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unidimensionnels</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uni-niveaux</a:t>
              </a:r>
              <a:r>
                <a:rPr lang="en-US" sz="2000" dirty="0">
                  <a:solidFill>
                    <a:prstClr val="black">
                      <a:hueOff val="0"/>
                      <a:satOff val="0"/>
                      <a:lumOff val="0"/>
                      <a:alphaOff val="0"/>
                    </a:prstClr>
                  </a:solidFill>
                </a:rPr>
                <a:t> et précis ? </a:t>
              </a:r>
              <a:endParaRPr lang="en-US" sz="2000" kern="1200" dirty="0">
                <a:solidFill>
                  <a:prstClr val="black">
                    <a:hueOff val="0"/>
                    <a:satOff val="0"/>
                    <a:lumOff val="0"/>
                    <a:alphaOff val="0"/>
                  </a:prstClr>
                </a:solidFill>
                <a:latin typeface="Calibri" panose="020F0502020204030204"/>
                <a:ea typeface="+mn-ea"/>
                <a:cs typeface="+mn-cs"/>
              </a:endParaRPr>
            </a:p>
          </p:txBody>
        </p:sp>
        <p:sp>
          <p:nvSpPr>
            <p:cNvPr id="17" name="Freeform: Shape 16">
              <a:extLst>
                <a:ext uri="{FF2B5EF4-FFF2-40B4-BE49-F238E27FC236}">
                  <a16:creationId xmlns:a16="http://schemas.microsoft.com/office/drawing/2014/main" id="{E076A5E3-CA0B-4268-B1FE-B6FB58858626}"/>
                </a:ext>
              </a:extLst>
            </p:cNvPr>
            <p:cNvSpPr/>
            <p:nvPr/>
          </p:nvSpPr>
          <p:spPr>
            <a:xfrm>
              <a:off x="4395201" y="1916473"/>
              <a:ext cx="7536969" cy="977022"/>
            </a:xfrm>
            <a:custGeom>
              <a:avLst/>
              <a:gdLst>
                <a:gd name="connsiteX0" fmla="*/ 137421 w 824511"/>
                <a:gd name="connsiteY0" fmla="*/ 0 h 7536968"/>
                <a:gd name="connsiteX1" fmla="*/ 687090 w 824511"/>
                <a:gd name="connsiteY1" fmla="*/ 0 h 7536968"/>
                <a:gd name="connsiteX2" fmla="*/ 824511 w 824511"/>
                <a:gd name="connsiteY2" fmla="*/ 137421 h 7536968"/>
                <a:gd name="connsiteX3" fmla="*/ 824511 w 824511"/>
                <a:gd name="connsiteY3" fmla="*/ 7536968 h 7536968"/>
                <a:gd name="connsiteX4" fmla="*/ 824511 w 824511"/>
                <a:gd name="connsiteY4" fmla="*/ 7536968 h 7536968"/>
                <a:gd name="connsiteX5" fmla="*/ 0 w 824511"/>
                <a:gd name="connsiteY5" fmla="*/ 7536968 h 7536968"/>
                <a:gd name="connsiteX6" fmla="*/ 0 w 824511"/>
                <a:gd name="connsiteY6" fmla="*/ 7536968 h 7536968"/>
                <a:gd name="connsiteX7" fmla="*/ 0 w 824511"/>
                <a:gd name="connsiteY7" fmla="*/ 137421 h 7536968"/>
                <a:gd name="connsiteX8" fmla="*/ 137421 w 824511"/>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11" h="7536968">
                  <a:moveTo>
                    <a:pt x="824511" y="1256187"/>
                  </a:moveTo>
                  <a:lnTo>
                    <a:pt x="824511" y="6280781"/>
                  </a:lnTo>
                  <a:cubicBezTo>
                    <a:pt x="824511" y="6974556"/>
                    <a:pt x="817780" y="7536963"/>
                    <a:pt x="809478" y="7536963"/>
                  </a:cubicBezTo>
                  <a:lnTo>
                    <a:pt x="0" y="7536963"/>
                  </a:lnTo>
                  <a:lnTo>
                    <a:pt x="0" y="7536963"/>
                  </a:lnTo>
                  <a:lnTo>
                    <a:pt x="0" y="5"/>
                  </a:lnTo>
                  <a:lnTo>
                    <a:pt x="0" y="5"/>
                  </a:lnTo>
                  <a:lnTo>
                    <a:pt x="809478" y="5"/>
                  </a:lnTo>
                  <a:cubicBezTo>
                    <a:pt x="817780" y="5"/>
                    <a:pt x="824511" y="562412"/>
                    <a:pt x="824511" y="1256187"/>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64074" rIns="287899" bIns="164075" numCol="1" spcCol="1270" anchor="ctr" anchorCtr="0">
              <a:noAutofit/>
            </a:bodyPr>
            <a:lstStyle/>
            <a:p>
              <a:pPr marL="228600" lvl="1" indent="-228600" defTabSz="889000">
                <a:lnSpc>
                  <a:spcPct val="90000"/>
                </a:lnSpc>
                <a:spcBef>
                  <a:spcPct val="0"/>
                </a:spcBef>
                <a:spcAft>
                  <a:spcPct val="15000"/>
                </a:spcAft>
                <a:buFont typeface="Arial" panose="020B0604020202020204" pitchFamily="34" charset="0"/>
                <a:buChar char="•"/>
              </a:pPr>
              <a:r>
                <a:rPr lang="en-US" sz="2000" dirty="0" err="1">
                  <a:solidFill>
                    <a:prstClr val="black">
                      <a:hueOff val="0"/>
                      <a:satOff val="0"/>
                      <a:lumOff val="0"/>
                      <a:alphaOff val="0"/>
                    </a:prstClr>
                  </a:solidFill>
                </a:rPr>
                <a:t>Explique</a:t>
              </a:r>
              <a:r>
                <a:rPr lang="en-US" sz="2000" dirty="0">
                  <a:solidFill>
                    <a:prstClr val="black">
                      <a:hueOff val="0"/>
                      <a:satOff val="0"/>
                      <a:lumOff val="0"/>
                      <a:alphaOff val="0"/>
                    </a:prstClr>
                  </a:solidFill>
                </a:rPr>
                <a:t>-t-il </a:t>
              </a:r>
              <a:r>
                <a:rPr lang="en-US" sz="2000" dirty="0" err="1">
                  <a:solidFill>
                    <a:prstClr val="black">
                      <a:hueOff val="0"/>
                      <a:satOff val="0"/>
                      <a:lumOff val="0"/>
                      <a:alphaOff val="0"/>
                    </a:prstClr>
                  </a:solidFill>
                </a:rPr>
                <a:t>en</a:t>
              </a:r>
              <a:r>
                <a:rPr lang="en-US" sz="2000" dirty="0">
                  <a:solidFill>
                    <a:prstClr val="black">
                      <a:hueOff val="0"/>
                      <a:satOff val="0"/>
                      <a:lumOff val="0"/>
                      <a:alphaOff val="0"/>
                    </a:prstClr>
                  </a:solidFill>
                </a:rPr>
                <a:t> </a:t>
              </a:r>
              <a:r>
                <a:rPr lang="en-US" sz="2000" dirty="0" err="1">
                  <a:solidFill>
                    <a:prstClr val="black">
                      <a:hueOff val="0"/>
                      <a:satOff val="0"/>
                      <a:lumOff val="0"/>
                      <a:alphaOff val="0"/>
                    </a:prstClr>
                  </a:solidFill>
                </a:rPr>
                <a:t>détail</a:t>
              </a:r>
              <a:r>
                <a:rPr lang="en-US" sz="2000" dirty="0">
                  <a:solidFill>
                    <a:prstClr val="black">
                      <a:hueOff val="0"/>
                      <a:satOff val="0"/>
                      <a:lumOff val="0"/>
                      <a:alphaOff val="0"/>
                    </a:prstClr>
                  </a:solidFill>
                </a:rPr>
                <a:t> COMMENT et POURQUOI le </a:t>
              </a:r>
              <a:r>
                <a:rPr lang="en-US" sz="2000" dirty="0" err="1">
                  <a:solidFill>
                    <a:prstClr val="black">
                      <a:hueOff val="0"/>
                      <a:satOff val="0"/>
                      <a:lumOff val="0"/>
                      <a:alphaOff val="0"/>
                    </a:prstClr>
                  </a:solidFill>
                </a:rPr>
                <a:t>changement</a:t>
              </a:r>
              <a:r>
                <a:rPr lang="en-US" sz="2000" dirty="0">
                  <a:solidFill>
                    <a:prstClr val="black">
                      <a:hueOff val="0"/>
                      <a:satOff val="0"/>
                      <a:lumOff val="0"/>
                      <a:alphaOff val="0"/>
                    </a:prstClr>
                  </a:solidFill>
                </a:rPr>
                <a:t> aura lieu ?</a:t>
              </a:r>
            </a:p>
            <a:p>
              <a:pPr marL="228600" lvl="1" indent="-228600" defTabSz="889000">
                <a:lnSpc>
                  <a:spcPct val="90000"/>
                </a:lnSpc>
                <a:spcBef>
                  <a:spcPct val="0"/>
                </a:spcBef>
                <a:spcAft>
                  <a:spcPct val="15000"/>
                </a:spcAft>
                <a:buFont typeface="Arial" panose="020B0604020202020204" pitchFamily="34" charset="0"/>
                <a:buChar char="•"/>
              </a:pPr>
              <a:r>
                <a:rPr lang="en-US" sz="2000" dirty="0">
                  <a:solidFill>
                    <a:prstClr val="black">
                      <a:hueOff val="0"/>
                      <a:satOff val="0"/>
                      <a:lumOff val="0"/>
                      <a:alphaOff val="0"/>
                    </a:prstClr>
                  </a:solidFill>
                </a:rPr>
                <a:t>Le RF </a:t>
              </a:r>
              <a:r>
                <a:rPr lang="en-US" sz="2000" dirty="0" err="1">
                  <a:solidFill>
                    <a:prstClr val="black">
                      <a:hueOff val="0"/>
                      <a:satOff val="0"/>
                      <a:lumOff val="0"/>
                      <a:alphaOff val="0"/>
                    </a:prstClr>
                  </a:solidFill>
                </a:rPr>
                <a:t>comporte</a:t>
              </a:r>
              <a:r>
                <a:rPr lang="en-US" sz="2000" dirty="0">
                  <a:solidFill>
                    <a:prstClr val="black">
                      <a:hueOff val="0"/>
                      <a:satOff val="0"/>
                      <a:lumOff val="0"/>
                      <a:alphaOff val="0"/>
                    </a:prstClr>
                  </a:solidFill>
                </a:rPr>
                <a:t>-t-il des </a:t>
              </a:r>
              <a:r>
                <a:rPr lang="en-US" sz="2000" dirty="0" err="1">
                  <a:solidFill>
                    <a:prstClr val="black">
                      <a:hueOff val="0"/>
                      <a:satOff val="0"/>
                      <a:lumOff val="0"/>
                      <a:alphaOff val="0"/>
                    </a:prstClr>
                  </a:solidFill>
                </a:rPr>
                <a:t>hypothèses</a:t>
              </a:r>
              <a:r>
                <a:rPr lang="en-US" sz="2000" dirty="0">
                  <a:solidFill>
                    <a:prstClr val="black">
                      <a:hueOff val="0"/>
                      <a:satOff val="0"/>
                      <a:lumOff val="0"/>
                      <a:alphaOff val="0"/>
                    </a:prstClr>
                  </a:solidFill>
                </a:rPr>
                <a:t> critiques ?</a:t>
              </a:r>
              <a:endParaRPr lang="en-US" sz="2000" kern="1200" dirty="0">
                <a:solidFill>
                  <a:prstClr val="black">
                    <a:hueOff val="0"/>
                    <a:satOff val="0"/>
                    <a:lumOff val="0"/>
                    <a:alphaOff val="0"/>
                  </a:prstClr>
                </a:solidFill>
                <a:latin typeface="Calibri" panose="020F0502020204030204"/>
                <a:ea typeface="+mn-ea"/>
                <a:cs typeface="+mn-cs"/>
              </a:endParaRPr>
            </a:p>
          </p:txBody>
        </p:sp>
        <p:sp>
          <p:nvSpPr>
            <p:cNvPr id="18" name="Freeform: Shape 17">
              <a:extLst>
                <a:ext uri="{FF2B5EF4-FFF2-40B4-BE49-F238E27FC236}">
                  <a16:creationId xmlns:a16="http://schemas.microsoft.com/office/drawing/2014/main" id="{99CB0007-0E95-42A7-9ADB-91C610C64A0B}"/>
                </a:ext>
              </a:extLst>
            </p:cNvPr>
            <p:cNvSpPr/>
            <p:nvPr/>
          </p:nvSpPr>
          <p:spPr>
            <a:xfrm>
              <a:off x="4395201" y="2978650"/>
              <a:ext cx="7536969" cy="997016"/>
            </a:xfrm>
            <a:custGeom>
              <a:avLst/>
              <a:gdLst>
                <a:gd name="connsiteX0" fmla="*/ 166172 w 997015"/>
                <a:gd name="connsiteY0" fmla="*/ 0 h 7536968"/>
                <a:gd name="connsiteX1" fmla="*/ 830843 w 997015"/>
                <a:gd name="connsiteY1" fmla="*/ 0 h 7536968"/>
                <a:gd name="connsiteX2" fmla="*/ 997015 w 997015"/>
                <a:gd name="connsiteY2" fmla="*/ 166172 h 7536968"/>
                <a:gd name="connsiteX3" fmla="*/ 997015 w 997015"/>
                <a:gd name="connsiteY3" fmla="*/ 7536968 h 7536968"/>
                <a:gd name="connsiteX4" fmla="*/ 997015 w 997015"/>
                <a:gd name="connsiteY4" fmla="*/ 7536968 h 7536968"/>
                <a:gd name="connsiteX5" fmla="*/ 0 w 997015"/>
                <a:gd name="connsiteY5" fmla="*/ 7536968 h 7536968"/>
                <a:gd name="connsiteX6" fmla="*/ 0 w 997015"/>
                <a:gd name="connsiteY6" fmla="*/ 7536968 h 7536968"/>
                <a:gd name="connsiteX7" fmla="*/ 0 w 997015"/>
                <a:gd name="connsiteY7" fmla="*/ 166172 h 7536968"/>
                <a:gd name="connsiteX8" fmla="*/ 166172 w 997015"/>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015" h="7536968">
                  <a:moveTo>
                    <a:pt x="997015" y="1256185"/>
                  </a:moveTo>
                  <a:lnTo>
                    <a:pt x="997015" y="6280783"/>
                  </a:lnTo>
                  <a:cubicBezTo>
                    <a:pt x="997015" y="6974551"/>
                    <a:pt x="987173" y="7536964"/>
                    <a:pt x="975033" y="7536964"/>
                  </a:cubicBezTo>
                  <a:lnTo>
                    <a:pt x="0" y="7536964"/>
                  </a:lnTo>
                  <a:lnTo>
                    <a:pt x="0" y="7536964"/>
                  </a:lnTo>
                  <a:lnTo>
                    <a:pt x="0" y="4"/>
                  </a:lnTo>
                  <a:lnTo>
                    <a:pt x="0" y="4"/>
                  </a:lnTo>
                  <a:lnTo>
                    <a:pt x="975033" y="4"/>
                  </a:lnTo>
                  <a:cubicBezTo>
                    <a:pt x="987173" y="4"/>
                    <a:pt x="997015" y="562417"/>
                    <a:pt x="997015" y="1256185"/>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72495" rIns="296320" bIns="172496" numCol="1" spcCol="1270" anchor="ctr" anchorCtr="0">
              <a:noAutofit/>
            </a:bodyPr>
            <a:lstStyle/>
            <a:p>
              <a:pPr marL="228600" lvl="1" indent="-228600" defTabSz="889000">
                <a:lnSpc>
                  <a:spcPct val="90000"/>
                </a:lnSpc>
                <a:spcBef>
                  <a:spcPct val="0"/>
                </a:spcBef>
                <a:spcAft>
                  <a:spcPct val="15000"/>
                </a:spcAft>
                <a:buFont typeface="Arial" panose="020B0604020202020204" pitchFamily="34" charset="0"/>
                <a:buChar char="•"/>
              </a:pPr>
              <a:r>
                <a:rPr lang="en-US" sz="2000" dirty="0"/>
                <a:t>Le chemin </a:t>
              </a:r>
              <a:r>
                <a:rPr lang="en-US" sz="2000" dirty="0" err="1"/>
                <a:t>vers</a:t>
              </a:r>
              <a:r>
                <a:rPr lang="en-US" sz="2000" dirty="0"/>
                <a:t> </a:t>
              </a:r>
              <a:r>
                <a:rPr lang="en-US" sz="2000" dirty="0" err="1"/>
                <a:t>l'objectif</a:t>
              </a:r>
              <a:r>
                <a:rPr lang="en-US" sz="2000" dirty="0"/>
                <a:t> a-t-il un </a:t>
              </a:r>
              <a:r>
                <a:rPr lang="en-US" sz="2000" dirty="0" err="1"/>
                <a:t>sens</a:t>
              </a:r>
              <a:r>
                <a:rPr lang="en-US" sz="2000" dirty="0"/>
                <a:t> et </a:t>
              </a:r>
              <a:r>
                <a:rPr lang="en-US" sz="2000" dirty="0" err="1"/>
                <a:t>est</a:t>
              </a:r>
              <a:r>
                <a:rPr lang="en-US" sz="2000" dirty="0"/>
                <a:t>-il possible ? </a:t>
              </a:r>
            </a:p>
            <a:p>
              <a:pPr marL="228600" lvl="1" indent="-228600" defTabSz="889000">
                <a:lnSpc>
                  <a:spcPct val="90000"/>
                </a:lnSpc>
                <a:spcBef>
                  <a:spcPct val="0"/>
                </a:spcBef>
                <a:spcAft>
                  <a:spcPct val="15000"/>
                </a:spcAft>
                <a:buFont typeface="Arial" panose="020B0604020202020204" pitchFamily="34" charset="0"/>
                <a:buChar char="•"/>
              </a:pPr>
              <a:r>
                <a:rPr lang="en-US" sz="2000" dirty="0" err="1"/>
                <a:t>Existe</a:t>
              </a:r>
              <a:r>
                <a:rPr lang="en-US" sz="2000" dirty="0"/>
                <a:t>-t-il des relations </a:t>
              </a:r>
              <a:r>
                <a:rPr lang="en-US" sz="2000" dirty="0" err="1"/>
                <a:t>causales</a:t>
              </a:r>
              <a:r>
                <a:rPr lang="en-US" sz="2000" dirty="0"/>
                <a:t> et </a:t>
              </a:r>
              <a:r>
                <a:rPr lang="en-US" sz="2000" dirty="0" err="1"/>
                <a:t>logiques</a:t>
              </a:r>
              <a:r>
                <a:rPr lang="en-US" sz="2000" dirty="0"/>
                <a:t> </a:t>
              </a:r>
              <a:r>
                <a:rPr lang="en-US" sz="2000" dirty="0" err="1"/>
                <a:t>claires</a:t>
              </a:r>
              <a:r>
                <a:rPr lang="en-US" sz="2000" dirty="0"/>
                <a:t> entre les </a:t>
              </a:r>
              <a:r>
                <a:rPr lang="en-US" sz="2000" dirty="0" err="1"/>
                <a:t>différents</a:t>
              </a:r>
              <a:r>
                <a:rPr lang="en-US" sz="2000" dirty="0"/>
                <a:t> </a:t>
              </a:r>
              <a:r>
                <a:rPr lang="en-US" sz="2000" dirty="0" err="1"/>
                <a:t>niveaux</a:t>
              </a:r>
              <a:r>
                <a:rPr lang="en-US" sz="2000" dirty="0"/>
                <a:t> de </a:t>
              </a:r>
              <a:r>
                <a:rPr lang="en-US" sz="2000" dirty="0" err="1"/>
                <a:t>résultats</a:t>
              </a:r>
              <a:r>
                <a:rPr lang="en-US" sz="2000" dirty="0"/>
                <a:t> ?</a:t>
              </a:r>
              <a:endParaRPr lang="en-US" sz="2000" kern="1200" dirty="0"/>
            </a:p>
          </p:txBody>
        </p:sp>
        <p:sp>
          <p:nvSpPr>
            <p:cNvPr id="19" name="Freeform: Shape 18">
              <a:extLst>
                <a:ext uri="{FF2B5EF4-FFF2-40B4-BE49-F238E27FC236}">
                  <a16:creationId xmlns:a16="http://schemas.microsoft.com/office/drawing/2014/main" id="{F6B2019B-3BB5-4CE4-8F50-93982BD541E4}"/>
                </a:ext>
              </a:extLst>
            </p:cNvPr>
            <p:cNvSpPr/>
            <p:nvPr/>
          </p:nvSpPr>
          <p:spPr>
            <a:xfrm>
              <a:off x="4391061" y="4044009"/>
              <a:ext cx="7529609" cy="1124412"/>
            </a:xfrm>
            <a:custGeom>
              <a:avLst/>
              <a:gdLst>
                <a:gd name="connsiteX0" fmla="*/ 187406 w 1124411"/>
                <a:gd name="connsiteY0" fmla="*/ 0 h 7529608"/>
                <a:gd name="connsiteX1" fmla="*/ 937005 w 1124411"/>
                <a:gd name="connsiteY1" fmla="*/ 0 h 7529608"/>
                <a:gd name="connsiteX2" fmla="*/ 1124411 w 1124411"/>
                <a:gd name="connsiteY2" fmla="*/ 187406 h 7529608"/>
                <a:gd name="connsiteX3" fmla="*/ 1124411 w 1124411"/>
                <a:gd name="connsiteY3" fmla="*/ 7529608 h 7529608"/>
                <a:gd name="connsiteX4" fmla="*/ 1124411 w 1124411"/>
                <a:gd name="connsiteY4" fmla="*/ 7529608 h 7529608"/>
                <a:gd name="connsiteX5" fmla="*/ 0 w 1124411"/>
                <a:gd name="connsiteY5" fmla="*/ 7529608 h 7529608"/>
                <a:gd name="connsiteX6" fmla="*/ 0 w 1124411"/>
                <a:gd name="connsiteY6" fmla="*/ 7529608 h 7529608"/>
                <a:gd name="connsiteX7" fmla="*/ 0 w 1124411"/>
                <a:gd name="connsiteY7" fmla="*/ 187406 h 7529608"/>
                <a:gd name="connsiteX8" fmla="*/ 187406 w 1124411"/>
                <a:gd name="connsiteY8" fmla="*/ 0 h 75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411" h="7529608">
                  <a:moveTo>
                    <a:pt x="1124411" y="1254965"/>
                  </a:moveTo>
                  <a:lnTo>
                    <a:pt x="1124411" y="6274643"/>
                  </a:lnTo>
                  <a:cubicBezTo>
                    <a:pt x="1124411" y="6967736"/>
                    <a:pt x="1111881" y="7529605"/>
                    <a:pt x="1096425" y="7529605"/>
                  </a:cubicBezTo>
                  <a:lnTo>
                    <a:pt x="0" y="7529605"/>
                  </a:lnTo>
                  <a:lnTo>
                    <a:pt x="0" y="7529605"/>
                  </a:lnTo>
                  <a:lnTo>
                    <a:pt x="0" y="3"/>
                  </a:lnTo>
                  <a:lnTo>
                    <a:pt x="0" y="3"/>
                  </a:lnTo>
                  <a:lnTo>
                    <a:pt x="1096425" y="3"/>
                  </a:lnTo>
                  <a:cubicBezTo>
                    <a:pt x="1111881" y="3"/>
                    <a:pt x="1124411" y="561872"/>
                    <a:pt x="1124411" y="1254965"/>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78715" rIns="302539" bIns="178714" numCol="1" spcCol="1270" anchor="ctr" anchorCtr="0">
              <a:noAutofit/>
            </a:bodyPr>
            <a:lstStyle/>
            <a:p>
              <a:pPr marL="228600" lvl="1" indent="-228600" defTabSz="889000">
                <a:lnSpc>
                  <a:spcPct val="90000"/>
                </a:lnSpc>
                <a:spcBef>
                  <a:spcPct val="0"/>
                </a:spcBef>
                <a:spcAft>
                  <a:spcPct val="15000"/>
                </a:spcAft>
                <a:buFont typeface="Arial" panose="020B0604020202020204" pitchFamily="34" charset="0"/>
                <a:buChar char="•"/>
              </a:pPr>
              <a:r>
                <a:rPr lang="en-US" sz="2000" dirty="0" err="1"/>
                <a:t>L'objectif</a:t>
              </a:r>
              <a:r>
                <a:rPr lang="en-US" sz="2000" dirty="0"/>
                <a:t> de haut </a:t>
              </a:r>
              <a:r>
                <a:rPr lang="en-US" sz="2000" dirty="0" err="1"/>
                <a:t>niveau</a:t>
              </a:r>
              <a:r>
                <a:rPr lang="en-US" sz="2000" dirty="0"/>
                <a:t> du </a:t>
              </a:r>
              <a:r>
                <a:rPr lang="en-US" sz="2000" dirty="0" err="1"/>
                <a:t>projet</a:t>
              </a:r>
              <a:r>
                <a:rPr lang="en-US" sz="2000" dirty="0"/>
                <a:t> </a:t>
              </a:r>
              <a:r>
                <a:rPr lang="en-US" sz="2000" dirty="0" err="1"/>
                <a:t>est</a:t>
              </a:r>
              <a:r>
                <a:rPr lang="en-US" sz="2000" dirty="0"/>
                <a:t>-il </a:t>
              </a:r>
              <a:r>
                <a:rPr lang="en-US" sz="2000" dirty="0" err="1"/>
                <a:t>réalisable</a:t>
              </a:r>
              <a:r>
                <a:rPr lang="en-US" sz="2000" dirty="0"/>
                <a:t> au </a:t>
              </a:r>
              <a:r>
                <a:rPr lang="en-US" sz="2000" dirty="0" err="1"/>
                <a:t>cours</a:t>
              </a:r>
              <a:r>
                <a:rPr lang="en-US" sz="2000" dirty="0"/>
                <a:t> de la </a:t>
              </a:r>
              <a:r>
                <a:rPr lang="en-US" sz="2000" dirty="0" err="1"/>
                <a:t>période</a:t>
              </a:r>
              <a:r>
                <a:rPr lang="en-US" sz="2000" dirty="0"/>
                <a:t> du </a:t>
              </a:r>
              <a:r>
                <a:rPr lang="en-US" sz="2000" dirty="0" err="1"/>
                <a:t>projet</a:t>
              </a:r>
              <a:r>
                <a:rPr lang="en-US" sz="2000" dirty="0"/>
                <a:t> (par </a:t>
              </a:r>
              <a:r>
                <a:rPr lang="en-US" sz="2000" dirty="0" err="1"/>
                <a:t>exemple</a:t>
              </a:r>
              <a:r>
                <a:rPr lang="en-US" sz="2000" dirty="0"/>
                <a:t>, 5 </a:t>
              </a:r>
              <a:r>
                <a:rPr lang="en-US" sz="2000" dirty="0" err="1"/>
                <a:t>ans</a:t>
              </a:r>
              <a:r>
                <a:rPr lang="en-US" sz="2000" dirty="0"/>
                <a:t>) ?</a:t>
              </a:r>
            </a:p>
            <a:p>
              <a:pPr marL="228600" lvl="1" indent="-228600" defTabSz="889000">
                <a:lnSpc>
                  <a:spcPct val="90000"/>
                </a:lnSpc>
                <a:spcBef>
                  <a:spcPct val="0"/>
                </a:spcBef>
                <a:spcAft>
                  <a:spcPct val="15000"/>
                </a:spcAft>
                <a:buFont typeface="Arial" panose="020B0604020202020204" pitchFamily="34" charset="0"/>
                <a:buChar char="•"/>
              </a:pPr>
              <a:r>
                <a:rPr lang="en-US" sz="2000" dirty="0"/>
                <a:t>Les </a:t>
              </a:r>
              <a:r>
                <a:rPr lang="en-US" sz="2000" dirty="0" err="1"/>
                <a:t>résultats</a:t>
              </a:r>
              <a:r>
                <a:rPr lang="en-US" sz="2000" dirty="0"/>
                <a:t> </a:t>
              </a:r>
              <a:r>
                <a:rPr lang="en-US" sz="2000" dirty="0" err="1"/>
                <a:t>sont-ils</a:t>
              </a:r>
              <a:r>
                <a:rPr lang="en-US" sz="2000" dirty="0"/>
                <a:t> </a:t>
              </a:r>
              <a:r>
                <a:rPr lang="en-US" sz="2000" dirty="0" err="1"/>
                <a:t>réalisables</a:t>
              </a:r>
              <a:r>
                <a:rPr lang="en-US" sz="2000" dirty="0"/>
                <a:t> sur la base des </a:t>
              </a:r>
              <a:r>
                <a:rPr lang="en-US" sz="2000" dirty="0" err="1"/>
                <a:t>activités</a:t>
              </a:r>
              <a:r>
                <a:rPr lang="en-US" sz="2000" dirty="0"/>
                <a:t>, du </a:t>
              </a:r>
              <a:r>
                <a:rPr lang="en-US" sz="2000" dirty="0" err="1"/>
                <a:t>financement</a:t>
              </a:r>
              <a:r>
                <a:rPr lang="en-US" sz="2000" dirty="0"/>
                <a:t> et du </a:t>
              </a:r>
              <a:r>
                <a:rPr lang="en-US" sz="2000" dirty="0" err="1"/>
                <a:t>calendrier</a:t>
              </a:r>
              <a:r>
                <a:rPr lang="en-US" sz="2000" dirty="0"/>
                <a:t> ? </a:t>
              </a:r>
              <a:endParaRPr lang="en-US" sz="2000" kern="1200" dirty="0"/>
            </a:p>
          </p:txBody>
        </p:sp>
        <p:sp>
          <p:nvSpPr>
            <p:cNvPr id="20" name="Freeform: Shape 19">
              <a:extLst>
                <a:ext uri="{FF2B5EF4-FFF2-40B4-BE49-F238E27FC236}">
                  <a16:creationId xmlns:a16="http://schemas.microsoft.com/office/drawing/2014/main" id="{430880A5-87BF-40E7-AC14-55D00B673136}"/>
                </a:ext>
              </a:extLst>
            </p:cNvPr>
            <p:cNvSpPr/>
            <p:nvPr/>
          </p:nvSpPr>
          <p:spPr>
            <a:xfrm>
              <a:off x="4395201" y="5323016"/>
              <a:ext cx="7536969" cy="927576"/>
            </a:xfrm>
            <a:custGeom>
              <a:avLst/>
              <a:gdLst>
                <a:gd name="connsiteX0" fmla="*/ 137421 w 824511"/>
                <a:gd name="connsiteY0" fmla="*/ 0 h 7536968"/>
                <a:gd name="connsiteX1" fmla="*/ 687090 w 824511"/>
                <a:gd name="connsiteY1" fmla="*/ 0 h 7536968"/>
                <a:gd name="connsiteX2" fmla="*/ 824511 w 824511"/>
                <a:gd name="connsiteY2" fmla="*/ 137421 h 7536968"/>
                <a:gd name="connsiteX3" fmla="*/ 824511 w 824511"/>
                <a:gd name="connsiteY3" fmla="*/ 7536968 h 7536968"/>
                <a:gd name="connsiteX4" fmla="*/ 824511 w 824511"/>
                <a:gd name="connsiteY4" fmla="*/ 7536968 h 7536968"/>
                <a:gd name="connsiteX5" fmla="*/ 0 w 824511"/>
                <a:gd name="connsiteY5" fmla="*/ 7536968 h 7536968"/>
                <a:gd name="connsiteX6" fmla="*/ 0 w 824511"/>
                <a:gd name="connsiteY6" fmla="*/ 7536968 h 7536968"/>
                <a:gd name="connsiteX7" fmla="*/ 0 w 824511"/>
                <a:gd name="connsiteY7" fmla="*/ 137421 h 7536968"/>
                <a:gd name="connsiteX8" fmla="*/ 137421 w 824511"/>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11" h="7536968">
                  <a:moveTo>
                    <a:pt x="824511" y="1256187"/>
                  </a:moveTo>
                  <a:lnTo>
                    <a:pt x="824511" y="6280781"/>
                  </a:lnTo>
                  <a:cubicBezTo>
                    <a:pt x="824511" y="6974556"/>
                    <a:pt x="817780" y="7536963"/>
                    <a:pt x="809478" y="7536963"/>
                  </a:cubicBezTo>
                  <a:lnTo>
                    <a:pt x="0" y="7536963"/>
                  </a:lnTo>
                  <a:lnTo>
                    <a:pt x="0" y="7536963"/>
                  </a:lnTo>
                  <a:lnTo>
                    <a:pt x="0" y="5"/>
                  </a:lnTo>
                  <a:lnTo>
                    <a:pt x="0" y="5"/>
                  </a:lnTo>
                  <a:lnTo>
                    <a:pt x="809478" y="5"/>
                  </a:lnTo>
                  <a:cubicBezTo>
                    <a:pt x="817780" y="5"/>
                    <a:pt x="824511" y="562412"/>
                    <a:pt x="824511" y="1256187"/>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64075" rIns="287899" bIns="164074" numCol="1" spcCol="1270" anchor="ctr" anchorCtr="0">
              <a:noAutofit/>
            </a:bodyPr>
            <a:lstStyle/>
            <a:p>
              <a:pPr marL="228600" lvl="1" indent="-228600" defTabSz="889000">
                <a:lnSpc>
                  <a:spcPct val="90000"/>
                </a:lnSpc>
                <a:spcBef>
                  <a:spcPct val="0"/>
                </a:spcBef>
                <a:spcAft>
                  <a:spcPct val="15000"/>
                </a:spcAft>
                <a:buFont typeface="Arial" panose="020B0604020202020204" pitchFamily="34" charset="0"/>
                <a:buChar char="•"/>
              </a:pPr>
              <a:r>
                <a:rPr lang="en-US" sz="2000" dirty="0" err="1"/>
                <a:t>Chacun</a:t>
              </a:r>
              <a:r>
                <a:rPr lang="en-US" sz="2000" dirty="0"/>
                <a:t> de </a:t>
              </a:r>
              <a:r>
                <a:rPr lang="en-US" sz="2000" dirty="0" err="1"/>
                <a:t>ces</a:t>
              </a:r>
              <a:r>
                <a:rPr lang="en-US" sz="2000" dirty="0"/>
                <a:t> </a:t>
              </a:r>
              <a:r>
                <a:rPr lang="en-US" sz="2000" dirty="0" err="1"/>
                <a:t>résultats</a:t>
              </a:r>
              <a:r>
                <a:rPr lang="en-US" sz="2000" dirty="0"/>
                <a:t> </a:t>
              </a:r>
              <a:r>
                <a:rPr lang="en-US" sz="2000" dirty="0" err="1"/>
                <a:t>peut</a:t>
              </a:r>
              <a:r>
                <a:rPr lang="en-US" sz="2000" dirty="0"/>
                <a:t>-il </a:t>
              </a:r>
              <a:r>
                <a:rPr lang="en-US" sz="2000" dirty="0" err="1"/>
                <a:t>être</a:t>
              </a:r>
              <a:r>
                <a:rPr lang="en-US" sz="2000" dirty="0"/>
                <a:t> </a:t>
              </a:r>
              <a:r>
                <a:rPr lang="en-US" sz="2000" dirty="0" err="1"/>
                <a:t>mesuré</a:t>
              </a:r>
              <a:r>
                <a:rPr lang="en-US" sz="2000" dirty="0"/>
                <a:t> ?</a:t>
              </a:r>
              <a:endParaRPr lang="en-US" sz="2000" kern="1200" dirty="0"/>
            </a:p>
          </p:txBody>
        </p:sp>
      </p:grpSp>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724" y="639294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7182671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Examiner un cadre de résultats ">
            <a:extLst>
              <a:ext uri="{FF2B5EF4-FFF2-40B4-BE49-F238E27FC236}">
                <a16:creationId xmlns:a16="http://schemas.microsoft.com/office/drawing/2014/main" id="{F012DBFF-B7C5-4C6E-BAAC-0AEE01387B4E}"/>
              </a:ext>
            </a:extLst>
          </p:cNvPr>
          <p:cNvSpPr>
            <a:spLocks noGrp="1"/>
          </p:cNvSpPr>
          <p:nvPr>
            <p:ph type="ctrTitle"/>
          </p:nvPr>
        </p:nvSpPr>
        <p:spPr>
          <a:xfrm>
            <a:off x="692727" y="0"/>
            <a:ext cx="9794555" cy="961175"/>
          </a:xfrm>
        </p:spPr>
        <p:txBody>
          <a:bodyPr>
            <a:normAutofit/>
          </a:bodyPr>
          <a:lstStyle/>
          <a:p>
            <a:pPr algn="l"/>
            <a:r>
              <a:rPr lang="en-US" sz="4400" dirty="0" err="1"/>
              <a:t>Exercice</a:t>
            </a:r>
            <a:r>
              <a:rPr lang="en-US" sz="4400" dirty="0"/>
              <a:t>: Examiner un cadre de </a:t>
            </a:r>
            <a:r>
              <a:rPr lang="en-US" sz="4400" dirty="0" err="1"/>
              <a:t>résultats</a:t>
            </a:r>
            <a:r>
              <a:rPr lang="en-US" sz="4400" dirty="0"/>
              <a:t> </a:t>
            </a:r>
          </a:p>
        </p:txBody>
      </p:sp>
      <p:grpSp>
        <p:nvGrpSpPr>
          <p:cNvPr id="3" name="Group 2" descr="Il s'agit d'un cadre de résultats. Il contient six erreurs.">
            <a:extLst>
              <a:ext uri="{FF2B5EF4-FFF2-40B4-BE49-F238E27FC236}">
                <a16:creationId xmlns:a16="http://schemas.microsoft.com/office/drawing/2014/main" id="{FB3DBD13-BEF6-E82A-1824-4D2C405055DE}"/>
              </a:ext>
            </a:extLst>
          </p:cNvPr>
          <p:cNvGrpSpPr/>
          <p:nvPr/>
        </p:nvGrpSpPr>
        <p:grpSpPr>
          <a:xfrm>
            <a:off x="812800" y="1390050"/>
            <a:ext cx="10802575" cy="4529773"/>
            <a:chOff x="1101558" y="1129347"/>
            <a:chExt cx="10802575" cy="4529773"/>
          </a:xfrm>
        </p:grpSpPr>
        <p:sp>
          <p:nvSpPr>
            <p:cNvPr id="27" name="Text Box 3">
              <a:extLst>
                <a:ext uri="{FF2B5EF4-FFF2-40B4-BE49-F238E27FC236}">
                  <a16:creationId xmlns:a16="http://schemas.microsoft.com/office/drawing/2014/main" id="{82FB849A-E99A-4E06-A6FB-4668B9625D5D}"/>
                </a:ext>
              </a:extLst>
            </p:cNvPr>
            <p:cNvSpPr txBox="1"/>
            <p:nvPr/>
          </p:nvSpPr>
          <p:spPr>
            <a:xfrm>
              <a:off x="4059589" y="3062288"/>
              <a:ext cx="3481158" cy="7578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2.1 :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capacités</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afin</a:t>
              </a:r>
              <a:r>
                <a:rPr lang="en-US" sz="1400" dirty="0">
                  <a:solidFill>
                    <a:srgbClr val="000000"/>
                  </a:solidFill>
                  <a:ea typeface="Calibri" panose="020F0502020204030204" pitchFamily="34" charset="0"/>
                  <a:cs typeface="Times New Roman" panose="02020603050405020304" pitchFamily="18" charset="0"/>
                </a:rPr>
                <a:t> de modifier </a:t>
              </a:r>
              <a:r>
                <a:rPr lang="en-US" sz="1400" dirty="0" err="1">
                  <a:solidFill>
                    <a:srgbClr val="000000"/>
                  </a:solidFill>
                  <a:ea typeface="Calibri" panose="020F0502020204030204" pitchFamily="34" charset="0"/>
                  <a:cs typeface="Times New Roman" panose="02020603050405020304" pitchFamily="18" charset="0"/>
                </a:rPr>
                <a:t>leurs</a:t>
              </a:r>
              <a:r>
                <a:rPr lang="en-US" sz="1400" dirty="0">
                  <a:solidFill>
                    <a:srgbClr val="000000"/>
                  </a:solidFill>
                  <a:ea typeface="Calibri" panose="020F0502020204030204" pitchFamily="34" charset="0"/>
                  <a:cs typeface="Times New Roman" panose="02020603050405020304" pitchFamily="18" charset="0"/>
                </a:rPr>
                <a:t> pratiques </a:t>
              </a:r>
              <a:r>
                <a:rPr lang="en-US" sz="1400" dirty="0" err="1">
                  <a:solidFill>
                    <a:srgbClr val="000000"/>
                  </a:solidFill>
                  <a:ea typeface="Calibri" panose="020F0502020204030204" pitchFamily="34" charset="0"/>
                  <a:cs typeface="Times New Roman" panose="02020603050405020304" pitchFamily="18" charset="0"/>
                </a:rPr>
                <a:t>commerciales</a:t>
              </a:r>
              <a:r>
                <a:rPr lang="en-US" sz="1400" dirty="0">
                  <a:solidFill>
                    <a:srgbClr val="000000"/>
                  </a:solidFill>
                  <a:ea typeface="Calibri" panose="020F0502020204030204" pitchFamily="34" charset="0"/>
                  <a:cs typeface="Times New Roman" panose="02020603050405020304" pitchFamily="18" charset="0"/>
                </a:rPr>
                <a:t> </a:t>
              </a:r>
              <a:endParaRPr lang="en-US" sz="1600" dirty="0">
                <a:solidFill>
                  <a:schemeClr val="tx1"/>
                </a:solidFill>
                <a:effectLst/>
                <a:ea typeface="Times New Roman" panose="02020603050405020304" pitchFamily="18" charset="0"/>
                <a:cs typeface="Times New Roman" panose="02020603050405020304" pitchFamily="18" charset="0"/>
              </a:endParaRPr>
            </a:p>
          </p:txBody>
        </p:sp>
        <p:sp>
          <p:nvSpPr>
            <p:cNvPr id="28" name="Text Box 9">
              <a:extLst>
                <a:ext uri="{FF2B5EF4-FFF2-40B4-BE49-F238E27FC236}">
                  <a16:creationId xmlns:a16="http://schemas.microsoft.com/office/drawing/2014/main" id="{2EDEF64E-B3C0-495E-9637-831532CFA19E}"/>
                </a:ext>
              </a:extLst>
            </p:cNvPr>
            <p:cNvSpPr txBox="1">
              <a:spLocks noChangeArrowheads="1"/>
            </p:cNvSpPr>
            <p:nvPr/>
          </p:nvSpPr>
          <p:spPr bwMode="auto">
            <a:xfrm>
              <a:off x="3972561" y="4151947"/>
              <a:ext cx="167639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2.1.1 :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 la </a:t>
              </a:r>
              <a:r>
                <a:rPr lang="en-US" sz="1400" dirty="0" err="1">
                  <a:solidFill>
                    <a:srgbClr val="000000"/>
                  </a:solidFill>
                  <a:ea typeface="Calibri" panose="020F0502020204030204" pitchFamily="34" charset="0"/>
                  <a:cs typeface="Times New Roman" panose="02020603050405020304" pitchFamily="18" charset="0"/>
                </a:rPr>
                <a:t>sensibilisation</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au </a:t>
              </a:r>
              <a:r>
                <a:rPr lang="en-US" sz="1400" dirty="0" err="1">
                  <a:solidFill>
                    <a:srgbClr val="000000"/>
                  </a:solidFill>
                  <a:ea typeface="Calibri" panose="020F0502020204030204" pitchFamily="34" charset="0"/>
                  <a:cs typeface="Times New Roman" panose="02020603050405020304" pitchFamily="18" charset="0"/>
                </a:rPr>
                <a:t>problème</a:t>
              </a:r>
              <a:r>
                <a:rPr lang="en-US" sz="1400" dirty="0">
                  <a:solidFill>
                    <a:srgbClr val="000000"/>
                  </a:solidFill>
                  <a:ea typeface="Calibri" panose="020F0502020204030204" pitchFamily="34" charset="0"/>
                  <a:cs typeface="Times New Roman" panose="02020603050405020304" pitchFamily="18" charset="0"/>
                </a:rPr>
                <a:t> du travail des enfants</a:t>
              </a:r>
              <a:endParaRPr lang="en-US" sz="1600" dirty="0">
                <a:effectLst/>
                <a:ea typeface="Times New Roman" panose="02020603050405020304" pitchFamily="18" charset="0"/>
                <a:cs typeface="Times New Roman" panose="02020603050405020304" pitchFamily="18" charset="0"/>
              </a:endParaRPr>
            </a:p>
          </p:txBody>
        </p:sp>
        <p:sp>
          <p:nvSpPr>
            <p:cNvPr id="29" name="Text Box 10">
              <a:extLst>
                <a:ext uri="{FF2B5EF4-FFF2-40B4-BE49-F238E27FC236}">
                  <a16:creationId xmlns:a16="http://schemas.microsoft.com/office/drawing/2014/main" id="{BE2DAF02-B4F3-494D-8F0A-DB724854CDDA}"/>
                </a:ext>
              </a:extLst>
            </p:cNvPr>
            <p:cNvSpPr txBox="1">
              <a:spLocks noChangeArrowheads="1"/>
            </p:cNvSpPr>
            <p:nvPr/>
          </p:nvSpPr>
          <p:spPr bwMode="auto">
            <a:xfrm>
              <a:off x="3899055" y="2160585"/>
              <a:ext cx="3790553" cy="82306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2 :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des pratiques </a:t>
              </a:r>
              <a:r>
                <a:rPr lang="en-US" sz="1400" dirty="0" err="1">
                  <a:solidFill>
                    <a:srgbClr val="000000"/>
                  </a:solidFill>
                  <a:ea typeface="Calibri" panose="020F0502020204030204" pitchFamily="34" charset="0"/>
                  <a:cs typeface="Times New Roman" panose="02020603050405020304" pitchFamily="18" charset="0"/>
                </a:rPr>
                <a:t>commerciales</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pour </a:t>
              </a:r>
              <a:r>
                <a:rPr lang="en-US" sz="1400" dirty="0" err="1">
                  <a:solidFill>
                    <a:srgbClr val="000000"/>
                  </a:solidFill>
                  <a:ea typeface="Calibri" panose="020F0502020204030204" pitchFamily="34" charset="0"/>
                  <a:cs typeface="Times New Roman" panose="02020603050405020304" pitchFamily="18" charset="0"/>
                </a:rPr>
                <a:t>protéger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contre</a:t>
              </a:r>
              <a:r>
                <a:rPr lang="en-US" sz="1400" dirty="0">
                  <a:solidFill>
                    <a:srgbClr val="000000"/>
                  </a:solidFill>
                  <a:ea typeface="Calibri" panose="020F0502020204030204" pitchFamily="34" charset="0"/>
                  <a:cs typeface="Times New Roman" panose="02020603050405020304" pitchFamily="18" charset="0"/>
                </a:rPr>
                <a:t> le travail des enfants. </a:t>
              </a:r>
              <a:endParaRPr lang="en-US" sz="1600" dirty="0">
                <a:effectLst/>
                <a:ea typeface="Times New Roman" panose="02020603050405020304" pitchFamily="18" charset="0"/>
                <a:cs typeface="Times New Roman" panose="02020603050405020304" pitchFamily="18" charset="0"/>
              </a:endParaRPr>
            </a:p>
          </p:txBody>
        </p:sp>
        <p:sp>
          <p:nvSpPr>
            <p:cNvPr id="31" name="Text Box 4">
              <a:extLst>
                <a:ext uri="{FF2B5EF4-FFF2-40B4-BE49-F238E27FC236}">
                  <a16:creationId xmlns:a16="http://schemas.microsoft.com/office/drawing/2014/main" id="{0854A462-168D-4881-B6F1-999C3A348B7C}"/>
                </a:ext>
              </a:extLst>
            </p:cNvPr>
            <p:cNvSpPr txBox="1">
              <a:spLocks noChangeArrowheads="1"/>
            </p:cNvSpPr>
            <p:nvPr/>
          </p:nvSpPr>
          <p:spPr bwMode="auto">
            <a:xfrm>
              <a:off x="1101558" y="2129472"/>
              <a:ext cx="2278302" cy="990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1 : </a:t>
              </a:r>
              <a:r>
                <a:rPr lang="en-US" sz="1400" dirty="0">
                  <a:solidFill>
                    <a:srgbClr val="000000"/>
                  </a:solidFill>
                  <a:ea typeface="Calibri" panose="020F0502020204030204" pitchFamily="34" charset="0"/>
                  <a:cs typeface="Times New Roman" panose="02020603050405020304" pitchFamily="18" charset="0"/>
                </a:rPr>
                <a:t>Augmentation du </a:t>
              </a:r>
              <a:r>
                <a:rPr lang="en-US" sz="1400" dirty="0" err="1">
                  <a:solidFill>
                    <a:srgbClr val="000000"/>
                  </a:solidFill>
                  <a:ea typeface="Calibri" panose="020F0502020204030204" pitchFamily="34" charset="0"/>
                  <a:cs typeface="Times New Roman" panose="02020603050405020304" pitchFamily="18" charset="0"/>
                </a:rPr>
                <a:t>revenu</a:t>
              </a:r>
              <a:r>
                <a:rPr lang="en-US" sz="1400" dirty="0">
                  <a:solidFill>
                    <a:srgbClr val="000000"/>
                  </a:solidFill>
                  <a:ea typeface="Calibri" panose="020F0502020204030204" pitchFamily="34" charset="0"/>
                  <a:cs typeface="Times New Roman" panose="02020603050405020304" pitchFamily="18" charset="0"/>
                </a:rPr>
                <a:t> des ménages </a:t>
              </a:r>
              <a:r>
                <a:rPr lang="en-US" sz="1400" dirty="0" err="1">
                  <a:solidFill>
                    <a:srgbClr val="000000"/>
                  </a:solidFill>
                  <a:ea typeface="Calibri" panose="020F0502020204030204" pitchFamily="34" charset="0"/>
                  <a:cs typeface="Times New Roman" panose="02020603050405020304" pitchFamily="18" charset="0"/>
                </a:rPr>
                <a:t>provenant</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d'une</a:t>
              </a:r>
              <a:r>
                <a:rPr lang="en-US" sz="1400" dirty="0">
                  <a:solidFill>
                    <a:srgbClr val="000000"/>
                  </a:solidFill>
                  <a:ea typeface="Calibri" panose="020F0502020204030204" pitchFamily="34" charset="0"/>
                  <a:cs typeface="Times New Roman" panose="02020603050405020304" pitchFamily="18" charset="0"/>
                </a:rPr>
                <a:t> source de travail non infantile</a:t>
              </a:r>
              <a:endParaRPr lang="en-US" sz="1600" dirty="0">
                <a:effectLst/>
                <a:ea typeface="Times New Roman" panose="02020603050405020304" pitchFamily="18" charset="0"/>
                <a:cs typeface="Times New Roman" panose="02020603050405020304" pitchFamily="18" charset="0"/>
              </a:endParaRPr>
            </a:p>
          </p:txBody>
        </p:sp>
        <p:sp>
          <p:nvSpPr>
            <p:cNvPr id="33" name="Text Box 1">
              <a:extLst>
                <a:ext uri="{FF2B5EF4-FFF2-40B4-BE49-F238E27FC236}">
                  <a16:creationId xmlns:a16="http://schemas.microsoft.com/office/drawing/2014/main" id="{8132820D-A402-49B5-B7A7-72F3E634EB64}"/>
                </a:ext>
              </a:extLst>
            </p:cNvPr>
            <p:cNvSpPr txBox="1">
              <a:spLocks noChangeArrowheads="1"/>
            </p:cNvSpPr>
            <p:nvPr/>
          </p:nvSpPr>
          <p:spPr bwMode="auto">
            <a:xfrm>
              <a:off x="1788160" y="1129347"/>
              <a:ext cx="8042592" cy="62833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600" b="1" dirty="0">
                  <a:solidFill>
                    <a:srgbClr val="000000"/>
                  </a:solidFill>
                  <a:ea typeface="Calibri" panose="020F0502020204030204" pitchFamily="34" charset="0"/>
                  <a:cs typeface="Times New Roman" panose="02020603050405020304" pitchFamily="18" charset="0"/>
                </a:rPr>
                <a:t>Objectif au </a:t>
              </a:r>
              <a:r>
                <a:rPr lang="en-US" sz="1600" b="1" dirty="0" err="1">
                  <a:solidFill>
                    <a:srgbClr val="000000"/>
                  </a:solidFill>
                  <a:ea typeface="Calibri" panose="020F0502020204030204" pitchFamily="34" charset="0"/>
                  <a:cs typeface="Times New Roman" panose="02020603050405020304" pitchFamily="18" charset="0"/>
                </a:rPr>
                <a:t>niveau</a:t>
              </a:r>
              <a:r>
                <a:rPr lang="en-US" sz="1600" b="1" dirty="0">
                  <a:solidFill>
                    <a:srgbClr val="000000"/>
                  </a:solidFill>
                  <a:ea typeface="Calibri" panose="020F0502020204030204" pitchFamily="34" charset="0"/>
                  <a:cs typeface="Times New Roman" panose="02020603050405020304" pitchFamily="18" charset="0"/>
                </a:rPr>
                <a:t> du </a:t>
              </a:r>
              <a:r>
                <a:rPr lang="en-US" sz="1600" b="1" dirty="0" err="1">
                  <a:solidFill>
                    <a:srgbClr val="000000"/>
                  </a:solidFill>
                  <a:ea typeface="Calibri" panose="020F0502020204030204" pitchFamily="34" charset="0"/>
                  <a:cs typeface="Times New Roman" panose="02020603050405020304" pitchFamily="18" charset="0"/>
                </a:rPr>
                <a:t>projet</a:t>
              </a:r>
              <a:r>
                <a:rPr lang="en-US" sz="1600" b="1" dirty="0">
                  <a:solidFill>
                    <a:srgbClr val="000000"/>
                  </a:solidFill>
                  <a:ea typeface="Calibri" panose="020F0502020204030204" pitchFamily="34" charset="0"/>
                  <a:cs typeface="Times New Roman" panose="02020603050405020304" pitchFamily="18" charset="0"/>
                </a:rPr>
                <a:t> : </a:t>
              </a:r>
              <a:r>
                <a:rPr lang="en-US" sz="1600" dirty="0" err="1">
                  <a:solidFill>
                    <a:srgbClr val="000000"/>
                  </a:solidFill>
                  <a:ea typeface="Calibri" panose="020F0502020204030204" pitchFamily="34" charset="0"/>
                  <a:cs typeface="Times New Roman" panose="02020603050405020304" pitchFamily="18" charset="0"/>
                </a:rPr>
                <a:t>Réduction</a:t>
              </a:r>
              <a:r>
                <a:rPr lang="en-US" sz="1600" dirty="0">
                  <a:solidFill>
                    <a:srgbClr val="000000"/>
                  </a:solidFill>
                  <a:ea typeface="Calibri" panose="020F0502020204030204" pitchFamily="34" charset="0"/>
                  <a:cs typeface="Times New Roman" panose="02020603050405020304" pitchFamily="18" charset="0"/>
                </a:rPr>
                <a:t> du travail des enfants par </a:t>
              </a:r>
              <a:r>
                <a:rPr lang="en-US" sz="1600" dirty="0" err="1">
                  <a:solidFill>
                    <a:srgbClr val="000000"/>
                  </a:solidFill>
                  <a:ea typeface="Calibri" panose="020F0502020204030204" pitchFamily="34" charset="0"/>
                  <a:cs typeface="Times New Roman" panose="02020603050405020304" pitchFamily="18" charset="0"/>
                </a:rPr>
                <a:t>l'amélioration</a:t>
              </a:r>
              <a:r>
                <a:rPr lang="en-US" sz="1600" dirty="0">
                  <a:solidFill>
                    <a:srgbClr val="000000"/>
                  </a:solidFill>
                  <a:ea typeface="Calibri" panose="020F0502020204030204" pitchFamily="34" charset="0"/>
                  <a:cs typeface="Times New Roman" panose="02020603050405020304" pitchFamily="18" charset="0"/>
                </a:rPr>
                <a:t> des </a:t>
              </a:r>
              <a:r>
                <a:rPr lang="en-US" sz="1600" dirty="0" err="1">
                  <a:solidFill>
                    <a:srgbClr val="000000"/>
                  </a:solidFill>
                  <a:ea typeface="Calibri" panose="020F0502020204030204" pitchFamily="34" charset="0"/>
                  <a:cs typeface="Times New Roman" panose="02020603050405020304" pitchFamily="18" charset="0"/>
                </a:rPr>
                <a:t>revenus</a:t>
              </a:r>
              <a:r>
                <a:rPr lang="en-US" sz="1600" dirty="0">
                  <a:solidFill>
                    <a:srgbClr val="000000"/>
                  </a:solidFill>
                  <a:ea typeface="Calibri" panose="020F0502020204030204" pitchFamily="34" charset="0"/>
                  <a:cs typeface="Times New Roman" panose="02020603050405020304" pitchFamily="18" charset="0"/>
                </a:rPr>
                <a:t> des ménages, des pratiques du </a:t>
              </a:r>
              <a:r>
                <a:rPr lang="en-US" sz="1600" dirty="0" err="1">
                  <a:solidFill>
                    <a:srgbClr val="000000"/>
                  </a:solidFill>
                  <a:ea typeface="Calibri" panose="020F0502020204030204" pitchFamily="34" charset="0"/>
                  <a:cs typeface="Times New Roman" panose="02020603050405020304" pitchFamily="18" charset="0"/>
                </a:rPr>
                <a:t>secteur</a:t>
              </a:r>
              <a:r>
                <a:rPr lang="en-US" sz="1600" dirty="0">
                  <a:solidFill>
                    <a:srgbClr val="000000"/>
                  </a:solidFill>
                  <a:ea typeface="Calibri" panose="020F0502020204030204" pitchFamily="34" charset="0"/>
                  <a:cs typeface="Times New Roman" panose="02020603050405020304" pitchFamily="18" charset="0"/>
                </a:rPr>
                <a:t> </a:t>
              </a:r>
              <a:r>
                <a:rPr lang="en-US" sz="1600" dirty="0" err="1">
                  <a:solidFill>
                    <a:srgbClr val="000000"/>
                  </a:solidFill>
                  <a:ea typeface="Calibri" panose="020F0502020204030204" pitchFamily="34" charset="0"/>
                  <a:cs typeface="Times New Roman" panose="02020603050405020304" pitchFamily="18" charset="0"/>
                </a:rPr>
                <a:t>privé</a:t>
              </a:r>
              <a:r>
                <a:rPr lang="en-US" sz="1600" dirty="0">
                  <a:solidFill>
                    <a:srgbClr val="000000"/>
                  </a:solidFill>
                  <a:ea typeface="Calibri" panose="020F0502020204030204" pitchFamily="34" charset="0"/>
                  <a:cs typeface="Times New Roman" panose="02020603050405020304" pitchFamily="18" charset="0"/>
                </a:rPr>
                <a:t> et des politiques </a:t>
              </a:r>
              <a:r>
                <a:rPr lang="en-US" sz="1600" dirty="0" err="1">
                  <a:solidFill>
                    <a:srgbClr val="000000"/>
                  </a:solidFill>
                  <a:ea typeface="Calibri" panose="020F0502020204030204" pitchFamily="34" charset="0"/>
                  <a:cs typeface="Times New Roman" panose="02020603050405020304" pitchFamily="18" charset="0"/>
                </a:rPr>
                <a:t>nationales</a:t>
              </a:r>
              <a:r>
                <a:rPr lang="en-US" sz="1600" dirty="0">
                  <a:solidFill>
                    <a:srgbClr val="000000"/>
                  </a:solidFill>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a16="http://schemas.microsoft.com/office/drawing/2014/main" id="{FB4CB510-1683-40C9-8756-F8F95D226109}"/>
                </a:ext>
              </a:extLst>
            </p:cNvPr>
            <p:cNvSpPr txBox="1">
              <a:spLocks noChangeArrowheads="1"/>
            </p:cNvSpPr>
            <p:nvPr/>
          </p:nvSpPr>
          <p:spPr bwMode="auto">
            <a:xfrm>
              <a:off x="8481215" y="2201227"/>
              <a:ext cx="2237585" cy="6740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3 :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des politiques </a:t>
              </a:r>
              <a:r>
                <a:rPr lang="en-US" sz="1400" dirty="0" err="1">
                  <a:solidFill>
                    <a:srgbClr val="000000"/>
                  </a:solidFill>
                  <a:ea typeface="Calibri" panose="020F0502020204030204" pitchFamily="34" charset="0"/>
                  <a:cs typeface="Times New Roman" panose="02020603050405020304" pitchFamily="18" charset="0"/>
                </a:rPr>
                <a:t>nationales</a:t>
              </a:r>
              <a:r>
                <a:rPr lang="en-US" sz="1400" dirty="0">
                  <a:solidFill>
                    <a:srgbClr val="000000"/>
                  </a:solidFill>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sp>
          <p:nvSpPr>
            <p:cNvPr id="38" name="Text Box 9">
              <a:extLst>
                <a:ext uri="{FF2B5EF4-FFF2-40B4-BE49-F238E27FC236}">
                  <a16:creationId xmlns:a16="http://schemas.microsoft.com/office/drawing/2014/main" id="{2FF75A53-A8AD-4919-A8FF-8DFAAAD87A91}"/>
                </a:ext>
              </a:extLst>
            </p:cNvPr>
            <p:cNvSpPr txBox="1">
              <a:spLocks noChangeArrowheads="1"/>
            </p:cNvSpPr>
            <p:nvPr/>
          </p:nvSpPr>
          <p:spPr bwMode="auto">
            <a:xfrm>
              <a:off x="1125293" y="3278186"/>
              <a:ext cx="2155031" cy="75787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1.1 : </a:t>
              </a:r>
            </a:p>
            <a:p>
              <a:r>
                <a:rPr lang="en-US" sz="1400" dirty="0">
                  <a:solidFill>
                    <a:srgbClr val="000000"/>
                  </a:solidFill>
                  <a:ea typeface="Calibri" panose="020F0502020204030204" pitchFamily="34" charset="0"/>
                  <a:cs typeface="Times New Roman" panose="02020603050405020304" pitchFamily="18" charset="0"/>
                </a:rPr>
                <a:t>Former les </a:t>
              </a:r>
              <a:r>
                <a:rPr lang="en-US" sz="1400" dirty="0" err="1">
                  <a:solidFill>
                    <a:srgbClr val="000000"/>
                  </a:solidFill>
                  <a:ea typeface="Calibri" panose="020F0502020204030204" pitchFamily="34" charset="0"/>
                  <a:cs typeface="Times New Roman" panose="02020603050405020304" pitchFamily="18" charset="0"/>
                </a:rPr>
                <a:t>membres</a:t>
              </a:r>
              <a:r>
                <a:rPr lang="en-US" sz="1400" dirty="0">
                  <a:solidFill>
                    <a:srgbClr val="000000"/>
                  </a:solidFill>
                  <a:ea typeface="Calibri" panose="020F0502020204030204" pitchFamily="34" charset="0"/>
                  <a:cs typeface="Times New Roman" panose="02020603050405020304" pitchFamily="18" charset="0"/>
                </a:rPr>
                <a:t> du ménage </a:t>
              </a:r>
              <a:endParaRPr lang="en-US" sz="1600" dirty="0">
                <a:effectLst/>
                <a:ea typeface="Times New Roman" panose="02020603050405020304" pitchFamily="18" charset="0"/>
                <a:cs typeface="Times New Roman" panose="02020603050405020304" pitchFamily="18" charset="0"/>
              </a:endParaRPr>
            </a:p>
          </p:txBody>
        </p:sp>
        <p:sp>
          <p:nvSpPr>
            <p:cNvPr id="40" name="Text Box 2">
              <a:extLst>
                <a:ext uri="{FF2B5EF4-FFF2-40B4-BE49-F238E27FC236}">
                  <a16:creationId xmlns:a16="http://schemas.microsoft.com/office/drawing/2014/main" id="{67CB0D58-9680-4930-A7B9-B5CFDA896AF3}"/>
                </a:ext>
              </a:extLst>
            </p:cNvPr>
            <p:cNvSpPr txBox="1"/>
            <p:nvPr/>
          </p:nvSpPr>
          <p:spPr>
            <a:xfrm>
              <a:off x="10037107" y="3109912"/>
              <a:ext cx="1867026" cy="1826546"/>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3.2 :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du leadership des </a:t>
              </a:r>
              <a:r>
                <a:rPr lang="en-US" sz="1400" dirty="0" err="1">
                  <a:solidFill>
                    <a:srgbClr val="000000"/>
                  </a:solidFill>
                  <a:ea typeface="Calibri" panose="020F0502020204030204" pitchFamily="34" charset="0"/>
                  <a:cs typeface="Times New Roman" panose="02020603050405020304" pitchFamily="18" charset="0"/>
                </a:rPr>
                <a:t>responsables</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gouvernementaux</a:t>
              </a:r>
              <a:r>
                <a:rPr lang="en-US" sz="1400" dirty="0">
                  <a:solidFill>
                    <a:srgbClr val="000000"/>
                  </a:solidFill>
                  <a:ea typeface="Calibri" panose="020F0502020204030204" pitchFamily="34" charset="0"/>
                  <a:cs typeface="Times New Roman" panose="02020603050405020304" pitchFamily="18" charset="0"/>
                </a:rPr>
                <a:t> pour </a:t>
              </a:r>
              <a:r>
                <a:rPr lang="en-US" sz="1400" dirty="0" err="1">
                  <a:solidFill>
                    <a:srgbClr val="000000"/>
                  </a:solidFill>
                  <a:ea typeface="Calibri" panose="020F0502020204030204" pitchFamily="34" charset="0"/>
                  <a:cs typeface="Times New Roman" panose="02020603050405020304" pitchFamily="18" charset="0"/>
                </a:rPr>
                <a:t>améliorer</a:t>
              </a:r>
              <a:r>
                <a:rPr lang="en-US" sz="1400" dirty="0">
                  <a:solidFill>
                    <a:srgbClr val="000000"/>
                  </a:solidFill>
                  <a:ea typeface="Calibri" panose="020F0502020204030204" pitchFamily="34" charset="0"/>
                  <a:cs typeface="Times New Roman" panose="02020603050405020304" pitchFamily="18" charset="0"/>
                </a:rPr>
                <a:t> les politiques sur le travail des enfants</a:t>
              </a:r>
            </a:p>
          </p:txBody>
        </p:sp>
        <p:sp>
          <p:nvSpPr>
            <p:cNvPr id="43" name="Text Box 9">
              <a:extLst>
                <a:ext uri="{FF2B5EF4-FFF2-40B4-BE49-F238E27FC236}">
                  <a16:creationId xmlns:a16="http://schemas.microsoft.com/office/drawing/2014/main" id="{D9F51B11-B854-46F8-81AB-3B12EABC9F8B}"/>
                </a:ext>
              </a:extLst>
            </p:cNvPr>
            <p:cNvSpPr txBox="1">
              <a:spLocks noChangeArrowheads="1"/>
            </p:cNvSpPr>
            <p:nvPr/>
          </p:nvSpPr>
          <p:spPr bwMode="auto">
            <a:xfrm>
              <a:off x="5892801" y="4162107"/>
              <a:ext cx="173735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2.1.1 :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 la </a:t>
              </a:r>
              <a:r>
                <a:rPr lang="en-US" sz="1400" dirty="0" err="1">
                  <a:solidFill>
                    <a:srgbClr val="000000"/>
                  </a:solidFill>
                  <a:ea typeface="Calibri" panose="020F0502020204030204" pitchFamily="34" charset="0"/>
                  <a:cs typeface="Times New Roman" panose="02020603050405020304" pitchFamily="18" charset="0"/>
                </a:rPr>
                <a:t>sensibilisation</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au </a:t>
              </a:r>
              <a:r>
                <a:rPr lang="en-US" sz="1400" dirty="0" err="1">
                  <a:solidFill>
                    <a:srgbClr val="000000"/>
                  </a:solidFill>
                  <a:ea typeface="Calibri" panose="020F0502020204030204" pitchFamily="34" charset="0"/>
                  <a:cs typeface="Times New Roman" panose="02020603050405020304" pitchFamily="18" charset="0"/>
                </a:rPr>
                <a:t>problème</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pires</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formes</a:t>
              </a:r>
              <a:r>
                <a:rPr lang="en-US" sz="1400" dirty="0">
                  <a:solidFill>
                    <a:srgbClr val="000000"/>
                  </a:solidFill>
                  <a:ea typeface="Calibri" panose="020F0502020204030204" pitchFamily="34" charset="0"/>
                  <a:cs typeface="Times New Roman" panose="02020603050405020304" pitchFamily="18" charset="0"/>
                </a:rPr>
                <a:t> de travail des enfants</a:t>
              </a:r>
              <a:endParaRPr lang="en-US" sz="1600" dirty="0">
                <a:effectLst/>
                <a:ea typeface="Times New Roman" panose="02020603050405020304" pitchFamily="18" charset="0"/>
                <a:cs typeface="Times New Roman" panose="02020603050405020304" pitchFamily="18" charset="0"/>
              </a:endParaRPr>
            </a:p>
          </p:txBody>
        </p:sp>
        <p:cxnSp>
          <p:nvCxnSpPr>
            <p:cNvPr id="9" name="Connector: Elbow 8">
              <a:extLst>
                <a:ext uri="{FF2B5EF4-FFF2-40B4-BE49-F238E27FC236}">
                  <a16:creationId xmlns:a16="http://schemas.microsoft.com/office/drawing/2014/main" id="{6595FA3F-ABEA-4033-8B62-38F99E144891}"/>
                </a:ext>
              </a:extLst>
            </p:cNvPr>
            <p:cNvCxnSpPr>
              <a:cxnSpLocks/>
              <a:stCxn id="31" idx="0"/>
              <a:endCxn id="33" idx="2"/>
            </p:cNvCxnSpPr>
            <p:nvPr/>
          </p:nvCxnSpPr>
          <p:spPr>
            <a:xfrm rot="5400000" flipH="1" flipV="1">
              <a:off x="3839186" y="159203"/>
              <a:ext cx="371792" cy="35687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EBB8843-7A86-47F9-85E6-15A02275944C}"/>
                </a:ext>
              </a:extLst>
            </p:cNvPr>
            <p:cNvCxnSpPr>
              <a:cxnSpLocks/>
              <a:stCxn id="34" idx="0"/>
              <a:endCxn id="33" idx="2"/>
            </p:cNvCxnSpPr>
            <p:nvPr/>
          </p:nvCxnSpPr>
          <p:spPr>
            <a:xfrm rot="16200000" flipV="1">
              <a:off x="7482959" y="84178"/>
              <a:ext cx="443547" cy="3790552"/>
            </a:xfrm>
            <a:prstGeom prst="bentConnector3">
              <a:avLst>
                <a:gd name="adj1" fmla="val 568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431778-764C-40ED-9F62-198CA91B3C51}"/>
                </a:ext>
              </a:extLst>
            </p:cNvPr>
            <p:cNvCxnSpPr>
              <a:cxnSpLocks/>
              <a:stCxn id="29" idx="0"/>
            </p:cNvCxnSpPr>
            <p:nvPr/>
          </p:nvCxnSpPr>
          <p:spPr>
            <a:xfrm flipV="1">
              <a:off x="5794332" y="1940560"/>
              <a:ext cx="17188" cy="220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374797A-18B3-4A22-B7B1-A6A48A32580D}"/>
                </a:ext>
              </a:extLst>
            </p:cNvPr>
            <p:cNvCxnSpPr>
              <a:cxnSpLocks/>
              <a:stCxn id="38" idx="0"/>
              <a:endCxn id="31" idx="2"/>
            </p:cNvCxnSpPr>
            <p:nvPr/>
          </p:nvCxnSpPr>
          <p:spPr>
            <a:xfrm flipV="1">
              <a:off x="2202809" y="3120072"/>
              <a:ext cx="37900" cy="15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AE2FBC0-9D7E-434F-9394-B1EA293FB950}"/>
                </a:ext>
              </a:extLst>
            </p:cNvPr>
            <p:cNvCxnSpPr>
              <a:cxnSpLocks/>
              <a:stCxn id="28" idx="0"/>
              <a:endCxn id="27" idx="2"/>
            </p:cNvCxnSpPr>
            <p:nvPr/>
          </p:nvCxnSpPr>
          <p:spPr>
            <a:xfrm rot="5400000" flipH="1" flipV="1">
              <a:off x="5139571" y="3491351"/>
              <a:ext cx="331786" cy="989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3D1933F-BAF9-485A-8516-1C8D4AD1F216}"/>
                </a:ext>
              </a:extLst>
            </p:cNvPr>
            <p:cNvCxnSpPr>
              <a:cxnSpLocks/>
              <a:stCxn id="43" idx="0"/>
              <a:endCxn id="27" idx="2"/>
            </p:cNvCxnSpPr>
            <p:nvPr/>
          </p:nvCxnSpPr>
          <p:spPr>
            <a:xfrm rot="16200000" flipV="1">
              <a:off x="6109852" y="3510477"/>
              <a:ext cx="341946" cy="961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24870B3-3E8E-4560-929E-777DC82982E1}"/>
                </a:ext>
              </a:extLst>
            </p:cNvPr>
            <p:cNvCxnSpPr>
              <a:cxnSpLocks/>
              <a:stCxn id="27" idx="0"/>
              <a:endCxn id="29" idx="2"/>
            </p:cNvCxnSpPr>
            <p:nvPr/>
          </p:nvCxnSpPr>
          <p:spPr>
            <a:xfrm flipH="1" flipV="1">
              <a:off x="5794332" y="2983648"/>
              <a:ext cx="5836" cy="7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 Box 2">
              <a:extLst>
                <a:ext uri="{FF2B5EF4-FFF2-40B4-BE49-F238E27FC236}">
                  <a16:creationId xmlns:a16="http://schemas.microsoft.com/office/drawing/2014/main" id="{A0E0C15D-91EC-416B-A333-AEC940DE492D}"/>
                </a:ext>
              </a:extLst>
            </p:cNvPr>
            <p:cNvSpPr txBox="1"/>
            <p:nvPr/>
          </p:nvSpPr>
          <p:spPr>
            <a:xfrm>
              <a:off x="8442959" y="3120071"/>
              <a:ext cx="1504735" cy="181638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3.1 : </a:t>
              </a:r>
              <a:r>
                <a:rPr lang="en-US" sz="1400" dirty="0">
                  <a:solidFill>
                    <a:srgbClr val="000000"/>
                  </a:solidFill>
                  <a:ea typeface="Calibri" panose="020F0502020204030204" pitchFamily="34" charset="0"/>
                  <a:cs typeface="Times New Roman" panose="02020603050405020304" pitchFamily="18" charset="0"/>
                </a:rPr>
                <a:t>Plaidoyer </a:t>
              </a:r>
              <a:r>
                <a:rPr lang="en-US" sz="1400" dirty="0" err="1">
                  <a:solidFill>
                    <a:srgbClr val="000000"/>
                  </a:solidFill>
                  <a:ea typeface="Calibri" panose="020F0502020204030204" pitchFamily="34" charset="0"/>
                  <a:cs typeface="Times New Roman" panose="02020603050405020304" pitchFamily="18" charset="0"/>
                </a:rPr>
                <a:t>accru</a:t>
              </a:r>
              <a:r>
                <a:rPr lang="en-US" sz="1400" dirty="0">
                  <a:solidFill>
                    <a:srgbClr val="000000"/>
                  </a:solidFill>
                  <a:ea typeface="Calibri" panose="020F0502020204030204" pitchFamily="34" charset="0"/>
                  <a:cs typeface="Times New Roman" panose="02020603050405020304" pitchFamily="18" charset="0"/>
                </a:rPr>
                <a:t> des parties </a:t>
              </a:r>
              <a:r>
                <a:rPr lang="en-US" sz="1400" dirty="0" err="1">
                  <a:solidFill>
                    <a:srgbClr val="000000"/>
                  </a:solidFill>
                  <a:ea typeface="Calibri" panose="020F0502020204030204" pitchFamily="34" charset="0"/>
                  <a:cs typeface="Times New Roman" panose="02020603050405020304" pitchFamily="18" charset="0"/>
                </a:rPr>
                <a:t>prenantes</a:t>
              </a:r>
              <a:r>
                <a:rPr lang="en-US" sz="1400" dirty="0">
                  <a:solidFill>
                    <a:srgbClr val="000000"/>
                  </a:solidFill>
                  <a:ea typeface="Calibri" panose="020F0502020204030204" pitchFamily="34" charset="0"/>
                  <a:cs typeface="Times New Roman" panose="02020603050405020304" pitchFamily="18" charset="0"/>
                </a:rPr>
                <a:t> pour les politiques relatives au travail des enfants.</a:t>
              </a:r>
            </a:p>
          </p:txBody>
        </p:sp>
        <p:cxnSp>
          <p:nvCxnSpPr>
            <p:cNvPr id="71" name="Connector: Elbow 70">
              <a:extLst>
                <a:ext uri="{FF2B5EF4-FFF2-40B4-BE49-F238E27FC236}">
                  <a16:creationId xmlns:a16="http://schemas.microsoft.com/office/drawing/2014/main" id="{E2026BFD-53B9-424F-BCEB-5DEC27BB9FE0}"/>
                </a:ext>
              </a:extLst>
            </p:cNvPr>
            <p:cNvCxnSpPr>
              <a:cxnSpLocks/>
              <a:stCxn id="69" idx="0"/>
              <a:endCxn id="34" idx="2"/>
            </p:cNvCxnSpPr>
            <p:nvPr/>
          </p:nvCxnSpPr>
          <p:spPr>
            <a:xfrm rot="5400000" flipH="1" flipV="1">
              <a:off x="9275272" y="2795336"/>
              <a:ext cx="244791" cy="4046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E4898AAA-381E-4690-BEB8-5D8EC2EDF453}"/>
                </a:ext>
              </a:extLst>
            </p:cNvPr>
            <p:cNvCxnSpPr>
              <a:cxnSpLocks/>
              <a:stCxn id="40" idx="0"/>
              <a:endCxn id="34" idx="2"/>
            </p:cNvCxnSpPr>
            <p:nvPr/>
          </p:nvCxnSpPr>
          <p:spPr>
            <a:xfrm rot="16200000" flipV="1">
              <a:off x="10167998" y="2307290"/>
              <a:ext cx="234632" cy="13706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4473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ce : Réponse">
            <a:extLst>
              <a:ext uri="{FF2B5EF4-FFF2-40B4-BE49-F238E27FC236}">
                <a16:creationId xmlns:a16="http://schemas.microsoft.com/office/drawing/2014/main" id="{F012DBFF-B7C5-4C6E-BAAC-0AEE01387B4E}"/>
              </a:ext>
            </a:extLst>
          </p:cNvPr>
          <p:cNvSpPr>
            <a:spLocks noGrp="1"/>
          </p:cNvSpPr>
          <p:nvPr>
            <p:ph type="ctrTitle"/>
          </p:nvPr>
        </p:nvSpPr>
        <p:spPr>
          <a:xfrm>
            <a:off x="651163" y="0"/>
            <a:ext cx="9836119" cy="961175"/>
          </a:xfrm>
        </p:spPr>
        <p:txBody>
          <a:bodyPr>
            <a:normAutofit/>
          </a:bodyPr>
          <a:lstStyle/>
          <a:p>
            <a:pPr algn="l"/>
            <a:r>
              <a:rPr lang="en-US" sz="4400" dirty="0" err="1"/>
              <a:t>Exercice</a:t>
            </a:r>
            <a:r>
              <a:rPr lang="en-US" sz="4400" dirty="0"/>
              <a:t> : </a:t>
            </a:r>
            <a:r>
              <a:rPr lang="en-US" sz="4400" dirty="0" err="1"/>
              <a:t>Réponse</a:t>
            </a:r>
            <a:endParaRPr lang="en-US" sz="4400" dirty="0"/>
          </a:p>
        </p:txBody>
      </p:sp>
      <p:grpSp>
        <p:nvGrpSpPr>
          <p:cNvPr id="6" name="Group 5" descr="Il s'agit d'un cadre de résultats. Il contient six erreurs.&#10;&#10;Pas uni-niveau&#10;Vague. Quelles politiques ? &#10;Le leadership est difficile à mesurer. &#10;Catégorique &#10;Processus/activité - et non pas résultat !&#10;Un manque de logique !">
            <a:extLst>
              <a:ext uri="{FF2B5EF4-FFF2-40B4-BE49-F238E27FC236}">
                <a16:creationId xmlns:a16="http://schemas.microsoft.com/office/drawing/2014/main" id="{D58D4020-E964-0905-4E14-DF0D2981A525}"/>
              </a:ext>
            </a:extLst>
          </p:cNvPr>
          <p:cNvGrpSpPr/>
          <p:nvPr/>
        </p:nvGrpSpPr>
        <p:grpSpPr>
          <a:xfrm>
            <a:off x="-101600" y="822961"/>
            <a:ext cx="12394330" cy="5525737"/>
            <a:chOff x="-101600" y="833120"/>
            <a:chExt cx="12394330" cy="5525737"/>
          </a:xfrm>
        </p:grpSpPr>
        <p:sp>
          <p:nvSpPr>
            <p:cNvPr id="27" name="Text Box 3">
              <a:extLst>
                <a:ext uri="{FF2B5EF4-FFF2-40B4-BE49-F238E27FC236}">
                  <a16:creationId xmlns:a16="http://schemas.microsoft.com/office/drawing/2014/main" id="{82FB849A-E99A-4E06-A6FB-4668B9625D5D}"/>
                </a:ext>
              </a:extLst>
            </p:cNvPr>
            <p:cNvSpPr txBox="1"/>
            <p:nvPr/>
          </p:nvSpPr>
          <p:spPr>
            <a:xfrm>
              <a:off x="4059589" y="3062288"/>
              <a:ext cx="3481158" cy="7578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a:t>
              </a:r>
              <a:r>
                <a:rPr lang="en-US" sz="1400" b="1" kern="1200" dirty="0">
                  <a:solidFill>
                    <a:srgbClr val="000000"/>
                  </a:solidFill>
                  <a:effectLst/>
                  <a:ea typeface="Calibri" panose="020F0502020204030204" pitchFamily="34" charset="0"/>
                  <a:cs typeface="Times New Roman" panose="02020603050405020304" pitchFamily="18" charset="0"/>
                </a:rPr>
                <a:t>2.1: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capacités</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afin</a:t>
              </a:r>
              <a:r>
                <a:rPr lang="en-US" sz="1400" dirty="0">
                  <a:solidFill>
                    <a:srgbClr val="000000"/>
                  </a:solidFill>
                  <a:ea typeface="Calibri" panose="020F0502020204030204" pitchFamily="34" charset="0"/>
                  <a:cs typeface="Times New Roman" panose="02020603050405020304" pitchFamily="18" charset="0"/>
                </a:rPr>
                <a:t> de modifier </a:t>
              </a:r>
              <a:r>
                <a:rPr lang="en-US" sz="1400" dirty="0" err="1">
                  <a:solidFill>
                    <a:srgbClr val="000000"/>
                  </a:solidFill>
                  <a:ea typeface="Calibri" panose="020F0502020204030204" pitchFamily="34" charset="0"/>
                  <a:cs typeface="Times New Roman" panose="02020603050405020304" pitchFamily="18" charset="0"/>
                </a:rPr>
                <a:t>leurs</a:t>
              </a:r>
              <a:r>
                <a:rPr lang="en-US" sz="1400" dirty="0">
                  <a:solidFill>
                    <a:srgbClr val="000000"/>
                  </a:solidFill>
                  <a:ea typeface="Calibri" panose="020F0502020204030204" pitchFamily="34" charset="0"/>
                  <a:cs typeface="Times New Roman" panose="02020603050405020304" pitchFamily="18" charset="0"/>
                </a:rPr>
                <a:t> pratiques </a:t>
              </a:r>
              <a:r>
                <a:rPr lang="en-US" sz="1400" dirty="0" err="1">
                  <a:solidFill>
                    <a:srgbClr val="000000"/>
                  </a:solidFill>
                  <a:ea typeface="Calibri" panose="020F0502020204030204" pitchFamily="34" charset="0"/>
                  <a:cs typeface="Times New Roman" panose="02020603050405020304" pitchFamily="18" charset="0"/>
                </a:rPr>
                <a:t>commerciales</a:t>
              </a:r>
              <a:r>
                <a:rPr lang="en-US" sz="1400" dirty="0">
                  <a:solidFill>
                    <a:srgbClr val="000000"/>
                  </a:solidFill>
                  <a:ea typeface="Calibri" panose="020F0502020204030204" pitchFamily="34" charset="0"/>
                  <a:cs typeface="Times New Roman" panose="02020603050405020304" pitchFamily="18" charset="0"/>
                </a:rPr>
                <a:t> </a:t>
              </a:r>
              <a:endParaRPr lang="en-US" sz="1600" dirty="0">
                <a:solidFill>
                  <a:srgbClr val="C00000"/>
                </a:solidFill>
                <a:effectLst/>
                <a:ea typeface="Times New Roman" panose="02020603050405020304" pitchFamily="18" charset="0"/>
                <a:cs typeface="Times New Roman" panose="02020603050405020304" pitchFamily="18" charset="0"/>
              </a:endParaRPr>
            </a:p>
          </p:txBody>
        </p:sp>
        <p:sp>
          <p:nvSpPr>
            <p:cNvPr id="28" name="Text Box 9">
              <a:extLst>
                <a:ext uri="{FF2B5EF4-FFF2-40B4-BE49-F238E27FC236}">
                  <a16:creationId xmlns:a16="http://schemas.microsoft.com/office/drawing/2014/main" id="{2EDEF64E-B3C0-495E-9637-831532CFA19E}"/>
                </a:ext>
              </a:extLst>
            </p:cNvPr>
            <p:cNvSpPr txBox="1">
              <a:spLocks noChangeArrowheads="1"/>
            </p:cNvSpPr>
            <p:nvPr/>
          </p:nvSpPr>
          <p:spPr bwMode="auto">
            <a:xfrm>
              <a:off x="3972561" y="4151947"/>
              <a:ext cx="167639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a:t>
              </a:r>
              <a:r>
                <a:rPr lang="en-US" sz="1400" b="1" kern="1200" dirty="0">
                  <a:solidFill>
                    <a:srgbClr val="000000"/>
                  </a:solidFill>
                  <a:effectLst/>
                  <a:ea typeface="Calibri" panose="020F0502020204030204" pitchFamily="34" charset="0"/>
                  <a:cs typeface="Times New Roman" panose="02020603050405020304" pitchFamily="18" charset="0"/>
                </a:rPr>
                <a:t>2.1.1: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 la </a:t>
              </a:r>
              <a:r>
                <a:rPr lang="en-US" sz="1400" dirty="0" err="1">
                  <a:solidFill>
                    <a:srgbClr val="000000"/>
                  </a:solidFill>
                  <a:ea typeface="Calibri" panose="020F0502020204030204" pitchFamily="34" charset="0"/>
                  <a:cs typeface="Times New Roman" panose="02020603050405020304" pitchFamily="18" charset="0"/>
                </a:rPr>
                <a:t>sensibilisation</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au </a:t>
              </a:r>
              <a:r>
                <a:rPr lang="en-US" sz="1400" dirty="0" err="1">
                  <a:solidFill>
                    <a:srgbClr val="000000"/>
                  </a:solidFill>
                  <a:ea typeface="Calibri" panose="020F0502020204030204" pitchFamily="34" charset="0"/>
                  <a:cs typeface="Times New Roman" panose="02020603050405020304" pitchFamily="18" charset="0"/>
                </a:rPr>
                <a:t>problème</a:t>
              </a:r>
              <a:r>
                <a:rPr lang="en-US" sz="1400" dirty="0">
                  <a:solidFill>
                    <a:srgbClr val="000000"/>
                  </a:solidFill>
                  <a:ea typeface="Calibri" panose="020F0502020204030204" pitchFamily="34" charset="0"/>
                  <a:cs typeface="Times New Roman" panose="02020603050405020304" pitchFamily="18" charset="0"/>
                </a:rPr>
                <a:t> du travail des enfants</a:t>
              </a:r>
              <a:endParaRPr lang="en-US" sz="1600" dirty="0">
                <a:effectLst/>
                <a:ea typeface="Times New Roman" panose="02020603050405020304" pitchFamily="18" charset="0"/>
                <a:cs typeface="Times New Roman" panose="02020603050405020304" pitchFamily="18" charset="0"/>
              </a:endParaRPr>
            </a:p>
          </p:txBody>
        </p:sp>
        <p:sp>
          <p:nvSpPr>
            <p:cNvPr id="29" name="Text Box 10">
              <a:extLst>
                <a:ext uri="{FF2B5EF4-FFF2-40B4-BE49-F238E27FC236}">
                  <a16:creationId xmlns:a16="http://schemas.microsoft.com/office/drawing/2014/main" id="{BE2DAF02-B4F3-494D-8F0A-DB724854CDDA}"/>
                </a:ext>
              </a:extLst>
            </p:cNvPr>
            <p:cNvSpPr txBox="1">
              <a:spLocks noChangeArrowheads="1"/>
            </p:cNvSpPr>
            <p:nvPr/>
          </p:nvSpPr>
          <p:spPr bwMode="auto">
            <a:xfrm>
              <a:off x="3899055" y="2160585"/>
              <a:ext cx="3802225" cy="7146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err="1">
                  <a:solidFill>
                    <a:srgbClr val="000000"/>
                  </a:solidFill>
                  <a:ea typeface="Calibri" panose="020F0502020204030204" pitchFamily="34" charset="0"/>
                  <a:cs typeface="Times New Roman" panose="02020603050405020304" pitchFamily="18" charset="0"/>
                </a:rPr>
                <a:t>Résultat</a:t>
              </a:r>
              <a:r>
                <a:rPr lang="en-US" sz="1400" b="1" kern="1200" dirty="0">
                  <a:solidFill>
                    <a:srgbClr val="000000"/>
                  </a:solidFill>
                  <a:effectLst/>
                  <a:ea typeface="Calibri" panose="020F0502020204030204" pitchFamily="34" charset="0"/>
                  <a:cs typeface="Times New Roman" panose="02020603050405020304" pitchFamily="18" charset="0"/>
                </a:rPr>
                <a:t> 2: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des pratiques </a:t>
              </a:r>
              <a:r>
                <a:rPr lang="en-US" sz="1400" dirty="0" err="1">
                  <a:solidFill>
                    <a:srgbClr val="000000"/>
                  </a:solidFill>
                  <a:ea typeface="Calibri" panose="020F0502020204030204" pitchFamily="34" charset="0"/>
                  <a:cs typeface="Times New Roman" panose="02020603050405020304" pitchFamily="18" charset="0"/>
                </a:rPr>
                <a:t>commerciales</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pour </a:t>
              </a:r>
              <a:r>
                <a:rPr lang="en-US" sz="1400" dirty="0" err="1">
                  <a:solidFill>
                    <a:srgbClr val="000000"/>
                  </a:solidFill>
                  <a:ea typeface="Calibri" panose="020F0502020204030204" pitchFamily="34" charset="0"/>
                  <a:cs typeface="Times New Roman" panose="02020603050405020304" pitchFamily="18" charset="0"/>
                </a:rPr>
                <a:t>protéger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contre</a:t>
              </a:r>
              <a:r>
                <a:rPr lang="en-US" sz="1400" dirty="0">
                  <a:solidFill>
                    <a:srgbClr val="000000"/>
                  </a:solidFill>
                  <a:ea typeface="Calibri" panose="020F0502020204030204" pitchFamily="34" charset="0"/>
                  <a:cs typeface="Times New Roman" panose="02020603050405020304" pitchFamily="18" charset="0"/>
                </a:rPr>
                <a:t> le travail des enfants</a:t>
              </a:r>
              <a:endParaRPr lang="en-US" sz="1600" dirty="0">
                <a:effectLst/>
                <a:ea typeface="Times New Roman" panose="02020603050405020304" pitchFamily="18" charset="0"/>
                <a:cs typeface="Times New Roman" panose="02020603050405020304" pitchFamily="18" charset="0"/>
              </a:endParaRPr>
            </a:p>
          </p:txBody>
        </p:sp>
        <p:sp>
          <p:nvSpPr>
            <p:cNvPr id="31" name="Text Box 4">
              <a:extLst>
                <a:ext uri="{FF2B5EF4-FFF2-40B4-BE49-F238E27FC236}">
                  <a16:creationId xmlns:a16="http://schemas.microsoft.com/office/drawing/2014/main" id="{0854A462-168D-4881-B6F1-999C3A348B7C}"/>
                </a:ext>
              </a:extLst>
            </p:cNvPr>
            <p:cNvSpPr txBox="1">
              <a:spLocks noChangeArrowheads="1"/>
            </p:cNvSpPr>
            <p:nvPr/>
          </p:nvSpPr>
          <p:spPr bwMode="auto">
            <a:xfrm>
              <a:off x="1101558" y="2129472"/>
              <a:ext cx="2278306" cy="990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err="1">
                  <a:solidFill>
                    <a:srgbClr val="000000"/>
                  </a:solidFill>
                  <a:ea typeface="Calibri" panose="020F0502020204030204" pitchFamily="34" charset="0"/>
                  <a:cs typeface="Times New Roman" panose="02020603050405020304" pitchFamily="18" charset="0"/>
                </a:rPr>
                <a:t>Résultat</a:t>
              </a:r>
              <a:r>
                <a:rPr lang="en-US" sz="1400" b="1" kern="1200" dirty="0">
                  <a:solidFill>
                    <a:srgbClr val="000000"/>
                  </a:solidFill>
                  <a:effectLst/>
                  <a:ea typeface="Calibri" panose="020F0502020204030204" pitchFamily="34" charset="0"/>
                  <a:cs typeface="Times New Roman" panose="02020603050405020304" pitchFamily="18" charset="0"/>
                </a:rPr>
                <a:t> 1:</a:t>
              </a:r>
              <a:r>
                <a:rPr lang="en-US" sz="1400" dirty="0">
                  <a:solidFill>
                    <a:srgbClr val="000000"/>
                  </a:solidFill>
                  <a:ea typeface="Calibri" panose="020F0502020204030204" pitchFamily="34" charset="0"/>
                  <a:cs typeface="Times New Roman" panose="02020603050405020304" pitchFamily="18" charset="0"/>
                </a:rPr>
                <a:t> Augmentation du </a:t>
              </a:r>
              <a:r>
                <a:rPr lang="en-US" sz="1400" dirty="0" err="1">
                  <a:solidFill>
                    <a:srgbClr val="000000"/>
                  </a:solidFill>
                  <a:ea typeface="Calibri" panose="020F0502020204030204" pitchFamily="34" charset="0"/>
                  <a:cs typeface="Times New Roman" panose="02020603050405020304" pitchFamily="18" charset="0"/>
                </a:rPr>
                <a:t>revenu</a:t>
              </a:r>
              <a:r>
                <a:rPr lang="en-US" sz="1400" dirty="0">
                  <a:solidFill>
                    <a:srgbClr val="000000"/>
                  </a:solidFill>
                  <a:ea typeface="Calibri" panose="020F0502020204030204" pitchFamily="34" charset="0"/>
                  <a:cs typeface="Times New Roman" panose="02020603050405020304" pitchFamily="18" charset="0"/>
                </a:rPr>
                <a:t> des ménages </a:t>
              </a:r>
              <a:r>
                <a:rPr lang="en-US" sz="1400" dirty="0" err="1">
                  <a:solidFill>
                    <a:srgbClr val="000000"/>
                  </a:solidFill>
                  <a:ea typeface="Calibri" panose="020F0502020204030204" pitchFamily="34" charset="0"/>
                  <a:cs typeface="Times New Roman" panose="02020603050405020304" pitchFamily="18" charset="0"/>
                </a:rPr>
                <a:t>provenant</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d'une</a:t>
              </a:r>
              <a:r>
                <a:rPr lang="en-US" sz="1400" dirty="0">
                  <a:solidFill>
                    <a:srgbClr val="000000"/>
                  </a:solidFill>
                  <a:ea typeface="Calibri" panose="020F0502020204030204" pitchFamily="34" charset="0"/>
                  <a:cs typeface="Times New Roman" panose="02020603050405020304" pitchFamily="18" charset="0"/>
                </a:rPr>
                <a:t> source de travail non infantile</a:t>
              </a:r>
              <a:endParaRPr lang="en-US" sz="1600" dirty="0">
                <a:effectLst/>
                <a:ea typeface="Times New Roman" panose="02020603050405020304" pitchFamily="18" charset="0"/>
                <a:cs typeface="Times New Roman" panose="02020603050405020304" pitchFamily="18" charset="0"/>
              </a:endParaRPr>
            </a:p>
          </p:txBody>
        </p:sp>
        <p:sp>
          <p:nvSpPr>
            <p:cNvPr id="33" name="Text Box 1">
              <a:extLst>
                <a:ext uri="{FF2B5EF4-FFF2-40B4-BE49-F238E27FC236}">
                  <a16:creationId xmlns:a16="http://schemas.microsoft.com/office/drawing/2014/main" id="{8132820D-A402-49B5-B7A7-72F3E634EB64}"/>
                </a:ext>
              </a:extLst>
            </p:cNvPr>
            <p:cNvSpPr txBox="1">
              <a:spLocks noChangeArrowheads="1"/>
            </p:cNvSpPr>
            <p:nvPr/>
          </p:nvSpPr>
          <p:spPr bwMode="auto">
            <a:xfrm>
              <a:off x="1788160" y="1129347"/>
              <a:ext cx="8042592" cy="62833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600" b="1" dirty="0">
                  <a:solidFill>
                    <a:srgbClr val="000000"/>
                  </a:solidFill>
                  <a:ea typeface="Calibri" panose="020F0502020204030204" pitchFamily="34" charset="0"/>
                  <a:cs typeface="Times New Roman" panose="02020603050405020304" pitchFamily="18" charset="0"/>
                </a:rPr>
                <a:t>Objectif au </a:t>
              </a:r>
              <a:r>
                <a:rPr lang="en-US" sz="1600" b="1" dirty="0" err="1">
                  <a:solidFill>
                    <a:srgbClr val="000000"/>
                  </a:solidFill>
                  <a:ea typeface="Calibri" panose="020F0502020204030204" pitchFamily="34" charset="0"/>
                  <a:cs typeface="Times New Roman" panose="02020603050405020304" pitchFamily="18" charset="0"/>
                </a:rPr>
                <a:t>niveau</a:t>
              </a:r>
              <a:r>
                <a:rPr lang="en-US" sz="1600" b="1" dirty="0">
                  <a:solidFill>
                    <a:srgbClr val="000000"/>
                  </a:solidFill>
                  <a:ea typeface="Calibri" panose="020F0502020204030204" pitchFamily="34" charset="0"/>
                  <a:cs typeface="Times New Roman" panose="02020603050405020304" pitchFamily="18" charset="0"/>
                </a:rPr>
                <a:t> du </a:t>
              </a:r>
              <a:r>
                <a:rPr lang="en-US" sz="1600" b="1" dirty="0" err="1">
                  <a:solidFill>
                    <a:srgbClr val="000000"/>
                  </a:solidFill>
                  <a:ea typeface="Calibri" panose="020F0502020204030204" pitchFamily="34" charset="0"/>
                  <a:cs typeface="Times New Roman" panose="02020603050405020304" pitchFamily="18" charset="0"/>
                </a:rPr>
                <a:t>projet</a:t>
              </a:r>
              <a:r>
                <a:rPr lang="en-US" sz="1600" b="1" dirty="0">
                  <a:solidFill>
                    <a:srgbClr val="000000"/>
                  </a:solidFill>
                  <a:ea typeface="Calibri" panose="020F0502020204030204" pitchFamily="34" charset="0"/>
                  <a:cs typeface="Times New Roman" panose="02020603050405020304" pitchFamily="18" charset="0"/>
                </a:rPr>
                <a:t> : </a:t>
              </a:r>
              <a:r>
                <a:rPr lang="en-US" sz="1600" dirty="0" err="1">
                  <a:solidFill>
                    <a:srgbClr val="000000"/>
                  </a:solidFill>
                  <a:ea typeface="Calibri" panose="020F0502020204030204" pitchFamily="34" charset="0"/>
                  <a:cs typeface="Times New Roman" panose="02020603050405020304" pitchFamily="18" charset="0"/>
                </a:rPr>
                <a:t>Réduction</a:t>
              </a:r>
              <a:r>
                <a:rPr lang="en-US" sz="1600" dirty="0">
                  <a:solidFill>
                    <a:srgbClr val="000000"/>
                  </a:solidFill>
                  <a:ea typeface="Calibri" panose="020F0502020204030204" pitchFamily="34" charset="0"/>
                  <a:cs typeface="Times New Roman" panose="02020603050405020304" pitchFamily="18" charset="0"/>
                </a:rPr>
                <a:t> du travail des enfants par</a:t>
              </a:r>
              <a:r>
                <a:rPr lang="en-US" sz="1600" dirty="0">
                  <a:solidFill>
                    <a:srgbClr val="FF0000"/>
                  </a:solidFill>
                  <a:ea typeface="Calibri" panose="020F0502020204030204" pitchFamily="34" charset="0"/>
                  <a:cs typeface="Times New Roman" panose="02020603050405020304" pitchFamily="18" charset="0"/>
                </a:rPr>
                <a:t> </a:t>
              </a:r>
              <a:r>
                <a:rPr lang="en-US" sz="1600" dirty="0" err="1">
                  <a:solidFill>
                    <a:srgbClr val="FF0000"/>
                  </a:solidFill>
                  <a:ea typeface="Calibri" panose="020F0502020204030204" pitchFamily="34" charset="0"/>
                  <a:cs typeface="Times New Roman" panose="02020603050405020304" pitchFamily="18" charset="0"/>
                </a:rPr>
                <a:t>l'amélioration</a:t>
              </a:r>
              <a:r>
                <a:rPr lang="en-US" sz="1600" dirty="0">
                  <a:solidFill>
                    <a:srgbClr val="FF0000"/>
                  </a:solidFill>
                  <a:ea typeface="Calibri" panose="020F0502020204030204" pitchFamily="34" charset="0"/>
                  <a:cs typeface="Times New Roman" panose="02020603050405020304" pitchFamily="18" charset="0"/>
                </a:rPr>
                <a:t> des </a:t>
              </a:r>
              <a:r>
                <a:rPr lang="en-US" sz="1600" dirty="0" err="1">
                  <a:solidFill>
                    <a:srgbClr val="FF0000"/>
                  </a:solidFill>
                  <a:ea typeface="Calibri" panose="020F0502020204030204" pitchFamily="34" charset="0"/>
                  <a:cs typeface="Times New Roman" panose="02020603050405020304" pitchFamily="18" charset="0"/>
                </a:rPr>
                <a:t>revenus</a:t>
              </a:r>
              <a:r>
                <a:rPr lang="en-US" sz="1600" dirty="0">
                  <a:solidFill>
                    <a:srgbClr val="FF0000"/>
                  </a:solidFill>
                  <a:ea typeface="Calibri" panose="020F0502020204030204" pitchFamily="34" charset="0"/>
                  <a:cs typeface="Times New Roman" panose="02020603050405020304" pitchFamily="18" charset="0"/>
                </a:rPr>
                <a:t> des ménages, des pratiques du </a:t>
              </a:r>
              <a:r>
                <a:rPr lang="en-US" sz="1600" dirty="0" err="1">
                  <a:solidFill>
                    <a:srgbClr val="FF0000"/>
                  </a:solidFill>
                  <a:ea typeface="Calibri" panose="020F0502020204030204" pitchFamily="34" charset="0"/>
                  <a:cs typeface="Times New Roman" panose="02020603050405020304" pitchFamily="18" charset="0"/>
                </a:rPr>
                <a:t>secteur</a:t>
              </a:r>
              <a:r>
                <a:rPr lang="en-US" sz="1600" dirty="0">
                  <a:solidFill>
                    <a:srgbClr val="FF0000"/>
                  </a:solidFill>
                  <a:ea typeface="Calibri" panose="020F0502020204030204" pitchFamily="34" charset="0"/>
                  <a:cs typeface="Times New Roman" panose="02020603050405020304" pitchFamily="18" charset="0"/>
                </a:rPr>
                <a:t> </a:t>
              </a:r>
              <a:r>
                <a:rPr lang="en-US" sz="1600" dirty="0" err="1">
                  <a:solidFill>
                    <a:srgbClr val="FF0000"/>
                  </a:solidFill>
                  <a:ea typeface="Calibri" panose="020F0502020204030204" pitchFamily="34" charset="0"/>
                  <a:cs typeface="Times New Roman" panose="02020603050405020304" pitchFamily="18" charset="0"/>
                </a:rPr>
                <a:t>privé</a:t>
              </a:r>
              <a:r>
                <a:rPr lang="en-US" sz="1600" dirty="0">
                  <a:solidFill>
                    <a:srgbClr val="FF0000"/>
                  </a:solidFill>
                  <a:ea typeface="Calibri" panose="020F0502020204030204" pitchFamily="34" charset="0"/>
                  <a:cs typeface="Times New Roman" panose="02020603050405020304" pitchFamily="18" charset="0"/>
                </a:rPr>
                <a:t> et des politiques </a:t>
              </a:r>
              <a:r>
                <a:rPr lang="en-US" sz="1600" dirty="0" err="1">
                  <a:solidFill>
                    <a:srgbClr val="FF0000"/>
                  </a:solidFill>
                  <a:ea typeface="Calibri" panose="020F0502020204030204" pitchFamily="34" charset="0"/>
                  <a:cs typeface="Times New Roman" panose="02020603050405020304" pitchFamily="18" charset="0"/>
                </a:rPr>
                <a:t>nationales</a:t>
              </a:r>
              <a:r>
                <a:rPr lang="en-US" sz="1600" dirty="0">
                  <a:solidFill>
                    <a:srgbClr val="FF0000"/>
                  </a:solidFill>
                  <a:ea typeface="Calibri" panose="020F0502020204030204" pitchFamily="34" charset="0"/>
                  <a:cs typeface="Times New Roman" panose="02020603050405020304" pitchFamily="18" charset="0"/>
                </a:rPr>
                <a:t>. </a:t>
              </a:r>
              <a:r>
                <a:rPr lang="en-US" sz="1600" dirty="0">
                  <a:solidFill>
                    <a:srgbClr val="000000"/>
                  </a:solidFill>
                  <a:ea typeface="Calibri" panose="020F0502020204030204" pitchFamily="34" charset="0"/>
                  <a:cs typeface="Times New Roman" panose="02020603050405020304" pitchFamily="18" charset="0"/>
                </a:rPr>
                <a:t> </a:t>
              </a:r>
              <a:endParaRPr lang="en-US" sz="1600" dirty="0">
                <a:ea typeface="Times New Roman" panose="02020603050405020304" pitchFamily="18" charset="0"/>
                <a:cs typeface="Times New Roman" panose="02020603050405020304" pitchFamily="18" charset="0"/>
              </a:endParaRPr>
            </a:p>
            <a:p>
              <a:pPr marL="0" marR="0"/>
              <a:r>
                <a:rPr lang="en-US" sz="1600" b="1" kern="1200" dirty="0">
                  <a:solidFill>
                    <a:srgbClr val="000000"/>
                  </a:solidFill>
                  <a:effectLst/>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a16="http://schemas.microsoft.com/office/drawing/2014/main" id="{FB4CB510-1683-40C9-8756-F8F95D226109}"/>
                </a:ext>
              </a:extLst>
            </p:cNvPr>
            <p:cNvSpPr txBox="1">
              <a:spLocks noChangeArrowheads="1"/>
            </p:cNvSpPr>
            <p:nvPr/>
          </p:nvSpPr>
          <p:spPr bwMode="auto">
            <a:xfrm>
              <a:off x="8481215" y="2201227"/>
              <a:ext cx="2237585" cy="6740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err="1">
                  <a:solidFill>
                    <a:srgbClr val="000000"/>
                  </a:solidFill>
                  <a:ea typeface="Calibri" panose="020F0502020204030204" pitchFamily="34" charset="0"/>
                  <a:cs typeface="Times New Roman" panose="02020603050405020304" pitchFamily="18" charset="0"/>
                </a:rPr>
                <a:t>Résultat</a:t>
              </a:r>
              <a:r>
                <a:rPr lang="en-US" sz="1400" b="1" kern="1200" dirty="0">
                  <a:solidFill>
                    <a:srgbClr val="000000"/>
                  </a:solidFill>
                  <a:effectLst/>
                  <a:ea typeface="Calibri" panose="020F0502020204030204" pitchFamily="34" charset="0"/>
                  <a:cs typeface="Times New Roman" panose="02020603050405020304" pitchFamily="18" charset="0"/>
                </a:rPr>
                <a:t> 3: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des politiques </a:t>
              </a:r>
              <a:r>
                <a:rPr lang="en-US" sz="1400" dirty="0" err="1">
                  <a:solidFill>
                    <a:srgbClr val="000000"/>
                  </a:solidFill>
                  <a:ea typeface="Calibri" panose="020F0502020204030204" pitchFamily="34" charset="0"/>
                  <a:cs typeface="Times New Roman" panose="02020603050405020304" pitchFamily="18" charset="0"/>
                </a:rPr>
                <a:t>nationales</a:t>
              </a:r>
              <a:r>
                <a:rPr lang="en-US" sz="1400" dirty="0">
                  <a:solidFill>
                    <a:srgbClr val="000000"/>
                  </a:solidFill>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sp>
          <p:nvSpPr>
            <p:cNvPr id="7" name="Speech Bubble: Oval 6">
              <a:extLst>
                <a:ext uri="{FF2B5EF4-FFF2-40B4-BE49-F238E27FC236}">
                  <a16:creationId xmlns:a16="http://schemas.microsoft.com/office/drawing/2014/main" id="{C8FEAD46-A6E7-4A9E-88E0-7C899E9AE82D}"/>
                </a:ext>
              </a:extLst>
            </p:cNvPr>
            <p:cNvSpPr/>
            <p:nvPr/>
          </p:nvSpPr>
          <p:spPr>
            <a:xfrm>
              <a:off x="10718800" y="1448854"/>
              <a:ext cx="1573930" cy="1028884"/>
            </a:xfrm>
            <a:prstGeom prst="wedgeEllipseCallout">
              <a:avLst>
                <a:gd name="adj1" fmla="val -75277"/>
                <a:gd name="adj2" fmla="val 873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Vague. </a:t>
              </a:r>
              <a:r>
                <a:rPr lang="en-US" dirty="0" err="1"/>
                <a:t>Quelles</a:t>
              </a:r>
              <a:r>
                <a:rPr lang="en-US" dirty="0"/>
                <a:t> politiques ? </a:t>
              </a:r>
            </a:p>
          </p:txBody>
        </p:sp>
        <p:sp>
          <p:nvSpPr>
            <p:cNvPr id="37" name="Speech Bubble: Oval 36">
              <a:extLst>
                <a:ext uri="{FF2B5EF4-FFF2-40B4-BE49-F238E27FC236}">
                  <a16:creationId xmlns:a16="http://schemas.microsoft.com/office/drawing/2014/main" id="{72748497-EE2A-4516-925C-89221A865164}"/>
                </a:ext>
              </a:extLst>
            </p:cNvPr>
            <p:cNvSpPr/>
            <p:nvPr/>
          </p:nvSpPr>
          <p:spPr>
            <a:xfrm>
              <a:off x="9997440" y="833120"/>
              <a:ext cx="2062480" cy="508000"/>
            </a:xfrm>
            <a:prstGeom prst="wedgeEllipseCallout">
              <a:avLst>
                <a:gd name="adj1" fmla="val -75277"/>
                <a:gd name="adj2" fmla="val 873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Pas </a:t>
              </a:r>
              <a:r>
                <a:rPr lang="en-US" dirty="0" err="1"/>
                <a:t>uni-niveau</a:t>
              </a:r>
              <a:endParaRPr lang="en-US" dirty="0"/>
            </a:p>
          </p:txBody>
        </p:sp>
        <p:sp>
          <p:nvSpPr>
            <p:cNvPr id="38" name="Text Box 9">
              <a:extLst>
                <a:ext uri="{FF2B5EF4-FFF2-40B4-BE49-F238E27FC236}">
                  <a16:creationId xmlns:a16="http://schemas.microsoft.com/office/drawing/2014/main" id="{2FF75A53-A8AD-4919-A8FF-8DFAAAD87A91}"/>
                </a:ext>
              </a:extLst>
            </p:cNvPr>
            <p:cNvSpPr txBox="1">
              <a:spLocks noChangeArrowheads="1"/>
            </p:cNvSpPr>
            <p:nvPr/>
          </p:nvSpPr>
          <p:spPr bwMode="auto">
            <a:xfrm>
              <a:off x="1125293" y="3278186"/>
              <a:ext cx="2254571" cy="60293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a:t>
              </a:r>
              <a:r>
                <a:rPr lang="en-US" sz="1400" b="1" kern="1200" dirty="0">
                  <a:solidFill>
                    <a:srgbClr val="000000"/>
                  </a:solidFill>
                  <a:effectLst/>
                  <a:ea typeface="Calibri" panose="020F0502020204030204" pitchFamily="34" charset="0"/>
                  <a:cs typeface="Times New Roman" panose="02020603050405020304" pitchFamily="18" charset="0"/>
                </a:rPr>
                <a:t>1.1: </a:t>
              </a:r>
              <a:r>
                <a:rPr lang="en-US" sz="1400" dirty="0">
                  <a:solidFill>
                    <a:srgbClr val="000000"/>
                  </a:solidFill>
                  <a:ea typeface="Calibri" panose="020F0502020204030204" pitchFamily="34" charset="0"/>
                  <a:cs typeface="Times New Roman" panose="02020603050405020304" pitchFamily="18" charset="0"/>
                </a:rPr>
                <a:t>Former les </a:t>
              </a:r>
              <a:r>
                <a:rPr lang="en-US" sz="1400" dirty="0" err="1">
                  <a:solidFill>
                    <a:srgbClr val="000000"/>
                  </a:solidFill>
                  <a:ea typeface="Calibri" panose="020F0502020204030204" pitchFamily="34" charset="0"/>
                  <a:cs typeface="Times New Roman" panose="02020603050405020304" pitchFamily="18" charset="0"/>
                </a:rPr>
                <a:t>membres</a:t>
              </a:r>
              <a:r>
                <a:rPr lang="en-US" sz="1400" dirty="0">
                  <a:solidFill>
                    <a:srgbClr val="000000"/>
                  </a:solidFill>
                  <a:ea typeface="Calibri" panose="020F0502020204030204" pitchFamily="34" charset="0"/>
                  <a:cs typeface="Times New Roman" panose="02020603050405020304" pitchFamily="18" charset="0"/>
                </a:rPr>
                <a:t> du ménage </a:t>
              </a:r>
              <a:endParaRPr lang="en-US" sz="1600" dirty="0">
                <a:ea typeface="Times New Roman" panose="02020603050405020304" pitchFamily="18" charset="0"/>
                <a:cs typeface="Times New Roman" panose="02020603050405020304" pitchFamily="18" charset="0"/>
              </a:endParaRPr>
            </a:p>
            <a:p>
              <a:pPr marL="0" marR="0"/>
              <a:endParaRPr lang="en-US" sz="1600" dirty="0">
                <a:effectLst/>
                <a:ea typeface="Times New Roman" panose="02020603050405020304" pitchFamily="18" charset="0"/>
                <a:cs typeface="Times New Roman" panose="02020603050405020304" pitchFamily="18" charset="0"/>
              </a:endParaRPr>
            </a:p>
          </p:txBody>
        </p:sp>
        <p:sp>
          <p:nvSpPr>
            <p:cNvPr id="39" name="Speech Bubble: Oval 38">
              <a:extLst>
                <a:ext uri="{FF2B5EF4-FFF2-40B4-BE49-F238E27FC236}">
                  <a16:creationId xmlns:a16="http://schemas.microsoft.com/office/drawing/2014/main" id="{CA846F91-235B-4563-A659-F61010C96BCB}"/>
                </a:ext>
              </a:extLst>
            </p:cNvPr>
            <p:cNvSpPr/>
            <p:nvPr/>
          </p:nvSpPr>
          <p:spPr>
            <a:xfrm flipH="1">
              <a:off x="-101600" y="1119289"/>
              <a:ext cx="1422832" cy="1796631"/>
            </a:xfrm>
            <a:prstGeom prst="wedgeEllipseCallout">
              <a:avLst>
                <a:gd name="adj1" fmla="val -83910"/>
                <a:gd name="adj2" fmla="val 7042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Un manque de </a:t>
              </a:r>
              <a:r>
                <a:rPr lang="en-US" dirty="0" err="1"/>
                <a:t>logique</a:t>
              </a:r>
              <a:r>
                <a:rPr lang="en-US" dirty="0"/>
                <a:t> !</a:t>
              </a:r>
            </a:p>
          </p:txBody>
        </p:sp>
        <p:sp>
          <p:nvSpPr>
            <p:cNvPr id="40" name="Text Box 2">
              <a:extLst>
                <a:ext uri="{FF2B5EF4-FFF2-40B4-BE49-F238E27FC236}">
                  <a16:creationId xmlns:a16="http://schemas.microsoft.com/office/drawing/2014/main" id="{67CB0D58-9680-4930-A7B9-B5CFDA896AF3}"/>
                </a:ext>
              </a:extLst>
            </p:cNvPr>
            <p:cNvSpPr txBox="1"/>
            <p:nvPr/>
          </p:nvSpPr>
          <p:spPr>
            <a:xfrm>
              <a:off x="10037106" y="3109911"/>
              <a:ext cx="1838959" cy="1812361"/>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a:t>
              </a:r>
              <a:r>
                <a:rPr lang="en-US" sz="1400" b="1" kern="1200" dirty="0">
                  <a:solidFill>
                    <a:srgbClr val="000000"/>
                  </a:solidFill>
                  <a:effectLst/>
                  <a:ea typeface="Calibri" panose="020F0502020204030204" pitchFamily="34" charset="0"/>
                  <a:cs typeface="Times New Roman" panose="02020603050405020304" pitchFamily="18" charset="0"/>
                </a:rPr>
                <a:t>3</a:t>
              </a:r>
              <a:r>
                <a:rPr lang="en-US" sz="1400" b="1" dirty="0">
                  <a:solidFill>
                    <a:srgbClr val="000000"/>
                  </a:solidFill>
                  <a:ea typeface="Calibri" panose="020F0502020204030204" pitchFamily="34" charset="0"/>
                  <a:cs typeface="Times New Roman" panose="02020603050405020304" pitchFamily="18" charset="0"/>
                </a:rPr>
                <a:t>.2</a:t>
              </a:r>
              <a:r>
                <a:rPr lang="en-US" sz="1400" b="1" kern="1200" dirty="0">
                  <a:solidFill>
                    <a:srgbClr val="000000"/>
                  </a:solidFill>
                  <a:effectLst/>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du leadership des </a:t>
              </a:r>
              <a:r>
                <a:rPr lang="en-US" sz="1400" dirty="0" err="1">
                  <a:solidFill>
                    <a:srgbClr val="000000"/>
                  </a:solidFill>
                  <a:ea typeface="Calibri" panose="020F0502020204030204" pitchFamily="34" charset="0"/>
                  <a:cs typeface="Times New Roman" panose="02020603050405020304" pitchFamily="18" charset="0"/>
                </a:rPr>
                <a:t>responsables</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gouvernementaux</a:t>
              </a:r>
              <a:r>
                <a:rPr lang="en-US" sz="1400" dirty="0">
                  <a:solidFill>
                    <a:srgbClr val="000000"/>
                  </a:solidFill>
                  <a:ea typeface="Calibri" panose="020F0502020204030204" pitchFamily="34" charset="0"/>
                  <a:cs typeface="Times New Roman" panose="02020603050405020304" pitchFamily="18" charset="0"/>
                </a:rPr>
                <a:t> pour </a:t>
              </a:r>
              <a:r>
                <a:rPr lang="en-US" sz="1400" dirty="0" err="1">
                  <a:solidFill>
                    <a:srgbClr val="000000"/>
                  </a:solidFill>
                  <a:ea typeface="Calibri" panose="020F0502020204030204" pitchFamily="34" charset="0"/>
                  <a:cs typeface="Times New Roman" panose="02020603050405020304" pitchFamily="18" charset="0"/>
                </a:rPr>
                <a:t>améliorer</a:t>
              </a:r>
              <a:r>
                <a:rPr lang="en-US" sz="1400" dirty="0">
                  <a:solidFill>
                    <a:srgbClr val="000000"/>
                  </a:solidFill>
                  <a:ea typeface="Calibri" panose="020F0502020204030204" pitchFamily="34" charset="0"/>
                  <a:cs typeface="Times New Roman" panose="02020603050405020304" pitchFamily="18" charset="0"/>
                </a:rPr>
                <a:t> les politiques sur le travail des enfants</a:t>
              </a:r>
              <a:endParaRPr lang="en-US" sz="1600" dirty="0">
                <a:effectLst/>
                <a:ea typeface="Times New Roman" panose="02020603050405020304" pitchFamily="18" charset="0"/>
                <a:cs typeface="Times New Roman" panose="02020603050405020304" pitchFamily="18" charset="0"/>
              </a:endParaRPr>
            </a:p>
          </p:txBody>
        </p:sp>
        <p:sp>
          <p:nvSpPr>
            <p:cNvPr id="41" name="Speech Bubble: Oval 40">
              <a:extLst>
                <a:ext uri="{FF2B5EF4-FFF2-40B4-BE49-F238E27FC236}">
                  <a16:creationId xmlns:a16="http://schemas.microsoft.com/office/drawing/2014/main" id="{9F542BAA-4E04-4B5C-8FFE-660EDCAEB01C}"/>
                </a:ext>
              </a:extLst>
            </p:cNvPr>
            <p:cNvSpPr/>
            <p:nvPr/>
          </p:nvSpPr>
          <p:spPr>
            <a:xfrm flipH="1">
              <a:off x="172719" y="4328160"/>
              <a:ext cx="2987041" cy="1055338"/>
            </a:xfrm>
            <a:prstGeom prst="wedgeEllipseCallout">
              <a:avLst>
                <a:gd name="adj1" fmla="val -15309"/>
                <a:gd name="adj2" fmla="val -14059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Processus</a:t>
              </a:r>
              <a:r>
                <a:rPr lang="en-US" dirty="0"/>
                <a:t>/</a:t>
              </a:r>
              <a:r>
                <a:rPr lang="en-US" dirty="0" err="1"/>
                <a:t>activité</a:t>
              </a:r>
              <a:r>
                <a:rPr lang="en-US" dirty="0"/>
                <a:t> - et non pas </a:t>
              </a:r>
              <a:r>
                <a:rPr lang="en-US" dirty="0" err="1"/>
                <a:t>résultat</a:t>
              </a:r>
              <a:r>
                <a:rPr lang="en-US" dirty="0"/>
                <a:t> !</a:t>
              </a:r>
            </a:p>
          </p:txBody>
        </p:sp>
        <p:sp>
          <p:nvSpPr>
            <p:cNvPr id="43" name="Text Box 9">
              <a:extLst>
                <a:ext uri="{FF2B5EF4-FFF2-40B4-BE49-F238E27FC236}">
                  <a16:creationId xmlns:a16="http://schemas.microsoft.com/office/drawing/2014/main" id="{D9F51B11-B854-46F8-81AB-3B12EABC9F8B}"/>
                </a:ext>
              </a:extLst>
            </p:cNvPr>
            <p:cNvSpPr txBox="1">
              <a:spLocks noChangeArrowheads="1"/>
            </p:cNvSpPr>
            <p:nvPr/>
          </p:nvSpPr>
          <p:spPr bwMode="auto">
            <a:xfrm>
              <a:off x="5892801" y="4162107"/>
              <a:ext cx="173735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a:t>
              </a:r>
              <a:r>
                <a:rPr lang="en-US" sz="1400" b="1" kern="1200" dirty="0">
                  <a:solidFill>
                    <a:srgbClr val="000000"/>
                  </a:solidFill>
                  <a:effectLst/>
                  <a:ea typeface="Calibri" panose="020F0502020204030204" pitchFamily="34" charset="0"/>
                  <a:cs typeface="Times New Roman" panose="02020603050405020304" pitchFamily="18" charset="0"/>
                </a:rPr>
                <a:t>2.1.2: </a:t>
              </a:r>
              <a:r>
                <a:rPr lang="en-US" sz="1400" dirty="0" err="1">
                  <a:solidFill>
                    <a:srgbClr val="000000"/>
                  </a:solidFill>
                  <a:ea typeface="Calibri" panose="020F0502020204030204" pitchFamily="34" charset="0"/>
                  <a:cs typeface="Times New Roman" panose="02020603050405020304" pitchFamily="18" charset="0"/>
                </a:rPr>
                <a:t>Amélioration</a:t>
              </a:r>
              <a:r>
                <a:rPr lang="en-US" sz="1400" dirty="0">
                  <a:solidFill>
                    <a:srgbClr val="000000"/>
                  </a:solidFill>
                  <a:ea typeface="Calibri" panose="020F0502020204030204" pitchFamily="34" charset="0"/>
                  <a:cs typeface="Times New Roman" panose="02020603050405020304" pitchFamily="18" charset="0"/>
                </a:rPr>
                <a:t> de la </a:t>
              </a:r>
              <a:r>
                <a:rPr lang="en-US" sz="1400" dirty="0" err="1">
                  <a:solidFill>
                    <a:srgbClr val="000000"/>
                  </a:solidFill>
                  <a:ea typeface="Calibri" panose="020F0502020204030204" pitchFamily="34" charset="0"/>
                  <a:cs typeface="Times New Roman" panose="02020603050405020304" pitchFamily="18" charset="0"/>
                </a:rPr>
                <a:t>sensibilisation</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acteurs</a:t>
              </a:r>
              <a:r>
                <a:rPr lang="en-US" sz="1400" dirty="0">
                  <a:solidFill>
                    <a:srgbClr val="000000"/>
                  </a:solidFill>
                  <a:ea typeface="Calibri" panose="020F0502020204030204" pitchFamily="34" charset="0"/>
                  <a:cs typeface="Times New Roman" panose="02020603050405020304" pitchFamily="18" charset="0"/>
                </a:rPr>
                <a:t> du </a:t>
              </a:r>
              <a:r>
                <a:rPr lang="en-US" sz="1400" dirty="0" err="1">
                  <a:solidFill>
                    <a:srgbClr val="000000"/>
                  </a:solidFill>
                  <a:ea typeface="Calibri" panose="020F0502020204030204" pitchFamily="34" charset="0"/>
                  <a:cs typeface="Times New Roman" panose="02020603050405020304" pitchFamily="18" charset="0"/>
                </a:rPr>
                <a:t>secteur</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privé</a:t>
              </a:r>
              <a:r>
                <a:rPr lang="en-US" sz="1400" dirty="0">
                  <a:solidFill>
                    <a:srgbClr val="000000"/>
                  </a:solidFill>
                  <a:ea typeface="Calibri" panose="020F0502020204030204" pitchFamily="34" charset="0"/>
                  <a:cs typeface="Times New Roman" panose="02020603050405020304" pitchFamily="18" charset="0"/>
                </a:rPr>
                <a:t> au </a:t>
              </a:r>
              <a:r>
                <a:rPr lang="en-US" sz="1400" dirty="0" err="1">
                  <a:solidFill>
                    <a:srgbClr val="000000"/>
                  </a:solidFill>
                  <a:ea typeface="Calibri" panose="020F0502020204030204" pitchFamily="34" charset="0"/>
                  <a:cs typeface="Times New Roman" panose="02020603050405020304" pitchFamily="18" charset="0"/>
                </a:rPr>
                <a:t>problème</a:t>
              </a:r>
              <a:r>
                <a:rPr lang="en-US" sz="1400" dirty="0">
                  <a:solidFill>
                    <a:srgbClr val="000000"/>
                  </a:solidFill>
                  <a:ea typeface="Calibri" panose="020F0502020204030204" pitchFamily="34" charset="0"/>
                  <a:cs typeface="Times New Roman" panose="02020603050405020304" pitchFamily="18" charset="0"/>
                </a:rPr>
                <a:t> des </a:t>
              </a:r>
              <a:r>
                <a:rPr lang="en-US" sz="1400" dirty="0" err="1">
                  <a:solidFill>
                    <a:srgbClr val="000000"/>
                  </a:solidFill>
                  <a:ea typeface="Calibri" panose="020F0502020204030204" pitchFamily="34" charset="0"/>
                  <a:cs typeface="Times New Roman" panose="02020603050405020304" pitchFamily="18" charset="0"/>
                </a:rPr>
                <a:t>pires</a:t>
              </a:r>
              <a:r>
                <a:rPr lang="en-US" sz="1400" dirty="0">
                  <a:solidFill>
                    <a:srgbClr val="000000"/>
                  </a:solidFill>
                  <a:ea typeface="Calibri" panose="020F0502020204030204" pitchFamily="34" charset="0"/>
                  <a:cs typeface="Times New Roman" panose="02020603050405020304" pitchFamily="18" charset="0"/>
                </a:rPr>
                <a:t> </a:t>
              </a:r>
              <a:r>
                <a:rPr lang="en-US" sz="1400" dirty="0" err="1">
                  <a:solidFill>
                    <a:srgbClr val="000000"/>
                  </a:solidFill>
                  <a:ea typeface="Calibri" panose="020F0502020204030204" pitchFamily="34" charset="0"/>
                  <a:cs typeface="Times New Roman" panose="02020603050405020304" pitchFamily="18" charset="0"/>
                </a:rPr>
                <a:t>formes</a:t>
              </a:r>
              <a:r>
                <a:rPr lang="en-US" sz="1400" dirty="0">
                  <a:solidFill>
                    <a:srgbClr val="000000"/>
                  </a:solidFill>
                  <a:ea typeface="Calibri" panose="020F0502020204030204" pitchFamily="34" charset="0"/>
                  <a:cs typeface="Times New Roman" panose="02020603050405020304" pitchFamily="18" charset="0"/>
                </a:rPr>
                <a:t> de travail des enfants</a:t>
              </a:r>
              <a:endParaRPr lang="en-US" sz="1600" dirty="0">
                <a:effectLst/>
                <a:ea typeface="Times New Roman" panose="02020603050405020304" pitchFamily="18" charset="0"/>
                <a:cs typeface="Times New Roman" panose="02020603050405020304" pitchFamily="18" charset="0"/>
              </a:endParaRPr>
            </a:p>
          </p:txBody>
        </p:sp>
        <p:sp>
          <p:nvSpPr>
            <p:cNvPr id="44" name="Speech Bubble: Oval 43">
              <a:extLst>
                <a:ext uri="{FF2B5EF4-FFF2-40B4-BE49-F238E27FC236}">
                  <a16:creationId xmlns:a16="http://schemas.microsoft.com/office/drawing/2014/main" id="{5048FD83-4833-4BCD-B3A7-D45CF58C2E87}"/>
                </a:ext>
              </a:extLst>
            </p:cNvPr>
            <p:cNvSpPr/>
            <p:nvPr/>
          </p:nvSpPr>
          <p:spPr>
            <a:xfrm flipH="1">
              <a:off x="4480257" y="5830537"/>
              <a:ext cx="1971040" cy="528320"/>
            </a:xfrm>
            <a:prstGeom prst="wedgeEllipseCallout">
              <a:avLst>
                <a:gd name="adj1" fmla="val -14968"/>
                <a:gd name="adj2" fmla="val -896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t>Catégorique</a:t>
              </a:r>
              <a:r>
                <a:rPr lang="en-US" dirty="0"/>
                <a:t> </a:t>
              </a:r>
            </a:p>
          </p:txBody>
        </p:sp>
        <p:cxnSp>
          <p:nvCxnSpPr>
            <p:cNvPr id="9" name="Connector: Elbow 8">
              <a:extLst>
                <a:ext uri="{FF2B5EF4-FFF2-40B4-BE49-F238E27FC236}">
                  <a16:creationId xmlns:a16="http://schemas.microsoft.com/office/drawing/2014/main" id="{6595FA3F-ABEA-4033-8B62-38F99E144891}"/>
                </a:ext>
              </a:extLst>
            </p:cNvPr>
            <p:cNvCxnSpPr>
              <a:cxnSpLocks/>
              <a:stCxn id="31" idx="0"/>
              <a:endCxn id="33" idx="2"/>
            </p:cNvCxnSpPr>
            <p:nvPr/>
          </p:nvCxnSpPr>
          <p:spPr>
            <a:xfrm rot="5400000" flipH="1" flipV="1">
              <a:off x="3839187" y="159204"/>
              <a:ext cx="371792" cy="35687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EBB8843-7A86-47F9-85E6-15A02275944C}"/>
                </a:ext>
              </a:extLst>
            </p:cNvPr>
            <p:cNvCxnSpPr>
              <a:cxnSpLocks/>
              <a:stCxn id="34" idx="0"/>
              <a:endCxn id="33" idx="2"/>
            </p:cNvCxnSpPr>
            <p:nvPr/>
          </p:nvCxnSpPr>
          <p:spPr>
            <a:xfrm rot="16200000" flipV="1">
              <a:off x="7482959" y="84178"/>
              <a:ext cx="443547" cy="3790552"/>
            </a:xfrm>
            <a:prstGeom prst="bentConnector3">
              <a:avLst>
                <a:gd name="adj1" fmla="val 568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B431778-764C-40ED-9F62-198CA91B3C51}"/>
                </a:ext>
              </a:extLst>
            </p:cNvPr>
            <p:cNvCxnSpPr>
              <a:cxnSpLocks/>
              <a:stCxn id="29" idx="0"/>
            </p:cNvCxnSpPr>
            <p:nvPr/>
          </p:nvCxnSpPr>
          <p:spPr>
            <a:xfrm flipV="1">
              <a:off x="5800168" y="1940561"/>
              <a:ext cx="11352" cy="220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6374797A-18B3-4A22-B7B1-A6A48A32580D}"/>
                </a:ext>
              </a:extLst>
            </p:cNvPr>
            <p:cNvCxnSpPr>
              <a:cxnSpLocks/>
              <a:stCxn id="38" idx="0"/>
              <a:endCxn id="31" idx="2"/>
            </p:cNvCxnSpPr>
            <p:nvPr/>
          </p:nvCxnSpPr>
          <p:spPr>
            <a:xfrm flipH="1" flipV="1">
              <a:off x="2240711" y="3120072"/>
              <a:ext cx="11868" cy="158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1AE2FBC0-9D7E-434F-9394-B1EA293FB950}"/>
                </a:ext>
              </a:extLst>
            </p:cNvPr>
            <p:cNvCxnSpPr>
              <a:cxnSpLocks/>
              <a:stCxn id="28" idx="0"/>
              <a:endCxn id="27" idx="2"/>
            </p:cNvCxnSpPr>
            <p:nvPr/>
          </p:nvCxnSpPr>
          <p:spPr>
            <a:xfrm rot="5400000" flipH="1" flipV="1">
              <a:off x="5139571" y="3491351"/>
              <a:ext cx="331786" cy="989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3D1933F-BAF9-485A-8516-1C8D4AD1F216}"/>
                </a:ext>
              </a:extLst>
            </p:cNvPr>
            <p:cNvCxnSpPr>
              <a:cxnSpLocks/>
              <a:stCxn id="43" idx="0"/>
              <a:endCxn id="27" idx="2"/>
            </p:cNvCxnSpPr>
            <p:nvPr/>
          </p:nvCxnSpPr>
          <p:spPr>
            <a:xfrm rot="16200000" flipV="1">
              <a:off x="6109852" y="3510477"/>
              <a:ext cx="341946" cy="961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24870B3-3E8E-4560-929E-777DC82982E1}"/>
                </a:ext>
              </a:extLst>
            </p:cNvPr>
            <p:cNvCxnSpPr>
              <a:cxnSpLocks/>
              <a:stCxn id="27" idx="0"/>
              <a:endCxn id="29" idx="2"/>
            </p:cNvCxnSpPr>
            <p:nvPr/>
          </p:nvCxnSpPr>
          <p:spPr>
            <a:xfrm flipV="1">
              <a:off x="5800168" y="2875278"/>
              <a:ext cx="0" cy="1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Speech Bubble: Oval 67">
              <a:extLst>
                <a:ext uri="{FF2B5EF4-FFF2-40B4-BE49-F238E27FC236}">
                  <a16:creationId xmlns:a16="http://schemas.microsoft.com/office/drawing/2014/main" id="{F56F772C-3CAA-4B5E-B175-D505AF04F25D}"/>
                </a:ext>
              </a:extLst>
            </p:cNvPr>
            <p:cNvSpPr/>
            <p:nvPr/>
          </p:nvSpPr>
          <p:spPr>
            <a:xfrm>
              <a:off x="9830752" y="5272870"/>
              <a:ext cx="2147888" cy="1075827"/>
            </a:xfrm>
            <a:prstGeom prst="wedgeEllipseCallout">
              <a:avLst>
                <a:gd name="adj1" fmla="val -40461"/>
                <a:gd name="adj2" fmla="val -9229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Le leadership </a:t>
              </a:r>
              <a:r>
                <a:rPr lang="en-US" dirty="0" err="1"/>
                <a:t>est</a:t>
              </a:r>
              <a:r>
                <a:rPr lang="en-US" dirty="0"/>
                <a:t> difficile </a:t>
              </a:r>
              <a:r>
                <a:rPr lang="en-US" dirty="0" err="1"/>
                <a:t>à</a:t>
              </a:r>
              <a:r>
                <a:rPr lang="en-US" dirty="0"/>
                <a:t> </a:t>
              </a:r>
              <a:r>
                <a:rPr lang="en-US" dirty="0" err="1"/>
                <a:t>mesurer</a:t>
              </a:r>
              <a:r>
                <a:rPr lang="en-US" dirty="0"/>
                <a:t>. </a:t>
              </a:r>
            </a:p>
          </p:txBody>
        </p:sp>
        <p:sp>
          <p:nvSpPr>
            <p:cNvPr id="69" name="Text Box 2">
              <a:extLst>
                <a:ext uri="{FF2B5EF4-FFF2-40B4-BE49-F238E27FC236}">
                  <a16:creationId xmlns:a16="http://schemas.microsoft.com/office/drawing/2014/main" id="{A0E0C15D-91EC-416B-A333-AEC940DE492D}"/>
                </a:ext>
              </a:extLst>
            </p:cNvPr>
            <p:cNvSpPr txBox="1"/>
            <p:nvPr/>
          </p:nvSpPr>
          <p:spPr>
            <a:xfrm>
              <a:off x="8442960" y="3120071"/>
              <a:ext cx="1387792" cy="19885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400" b="1" dirty="0">
                  <a:solidFill>
                    <a:srgbClr val="000000"/>
                  </a:solidFill>
                  <a:ea typeface="Calibri" panose="020F0502020204030204" pitchFamily="34" charset="0"/>
                  <a:cs typeface="Times New Roman" panose="02020603050405020304" pitchFamily="18" charset="0"/>
                </a:rPr>
                <a:t>(Sous) </a:t>
              </a:r>
              <a:r>
                <a:rPr lang="en-US" sz="1400" b="1" dirty="0" err="1">
                  <a:solidFill>
                    <a:srgbClr val="000000"/>
                  </a:solidFill>
                  <a:ea typeface="Calibri" panose="020F0502020204030204" pitchFamily="34" charset="0"/>
                  <a:cs typeface="Times New Roman" panose="02020603050405020304" pitchFamily="18" charset="0"/>
                </a:rPr>
                <a:t>résultat</a:t>
              </a:r>
              <a:r>
                <a:rPr lang="en-US" sz="1400" b="1" dirty="0">
                  <a:solidFill>
                    <a:srgbClr val="000000"/>
                  </a:solidFill>
                  <a:ea typeface="Calibri" panose="020F0502020204030204" pitchFamily="34" charset="0"/>
                  <a:cs typeface="Times New Roman" panose="02020603050405020304" pitchFamily="18" charset="0"/>
                </a:rPr>
                <a:t> </a:t>
              </a:r>
              <a:r>
                <a:rPr lang="en-US" sz="1400" b="1" kern="1200" dirty="0">
                  <a:solidFill>
                    <a:srgbClr val="000000"/>
                  </a:solidFill>
                  <a:effectLst/>
                  <a:ea typeface="Calibri" panose="020F0502020204030204" pitchFamily="34" charset="0"/>
                  <a:cs typeface="Times New Roman" panose="02020603050405020304" pitchFamily="18" charset="0"/>
                </a:rPr>
                <a:t>3</a:t>
              </a:r>
              <a:r>
                <a:rPr lang="en-US" sz="1400" b="1" dirty="0">
                  <a:solidFill>
                    <a:srgbClr val="000000"/>
                  </a:solidFill>
                  <a:ea typeface="Calibri" panose="020F0502020204030204" pitchFamily="34" charset="0"/>
                  <a:cs typeface="Times New Roman" panose="02020603050405020304" pitchFamily="18" charset="0"/>
                </a:rPr>
                <a:t>.1</a:t>
              </a:r>
              <a:r>
                <a:rPr lang="en-US" sz="1400" b="1" kern="1200" dirty="0">
                  <a:solidFill>
                    <a:srgbClr val="000000"/>
                  </a:solidFill>
                  <a:effectLst/>
                  <a:ea typeface="Calibri" panose="020F0502020204030204" pitchFamily="34" charset="0"/>
                  <a:cs typeface="Times New Roman" panose="02020603050405020304" pitchFamily="18" charset="0"/>
                </a:rPr>
                <a:t>:</a:t>
              </a:r>
              <a:r>
                <a:rPr lang="en-US" sz="1400" dirty="0">
                  <a:solidFill>
                    <a:srgbClr val="000000"/>
                  </a:solidFill>
                  <a:ea typeface="Calibri" panose="020F0502020204030204" pitchFamily="34" charset="0"/>
                  <a:cs typeface="Times New Roman" panose="02020603050405020304" pitchFamily="18" charset="0"/>
                </a:rPr>
                <a:t> Plaidoyer </a:t>
              </a:r>
              <a:r>
                <a:rPr lang="en-US" sz="1400" dirty="0" err="1">
                  <a:solidFill>
                    <a:srgbClr val="000000"/>
                  </a:solidFill>
                  <a:ea typeface="Calibri" panose="020F0502020204030204" pitchFamily="34" charset="0"/>
                  <a:cs typeface="Times New Roman" panose="02020603050405020304" pitchFamily="18" charset="0"/>
                </a:rPr>
                <a:t>accru</a:t>
              </a:r>
              <a:r>
                <a:rPr lang="en-US" sz="1400" dirty="0">
                  <a:solidFill>
                    <a:srgbClr val="000000"/>
                  </a:solidFill>
                  <a:ea typeface="Calibri" panose="020F0502020204030204" pitchFamily="34" charset="0"/>
                  <a:cs typeface="Times New Roman" panose="02020603050405020304" pitchFamily="18" charset="0"/>
                </a:rPr>
                <a:t> des parties </a:t>
              </a:r>
              <a:r>
                <a:rPr lang="en-US" sz="1400" dirty="0" err="1">
                  <a:solidFill>
                    <a:srgbClr val="000000"/>
                  </a:solidFill>
                  <a:ea typeface="Calibri" panose="020F0502020204030204" pitchFamily="34" charset="0"/>
                  <a:cs typeface="Times New Roman" panose="02020603050405020304" pitchFamily="18" charset="0"/>
                </a:rPr>
                <a:t>prenantes</a:t>
              </a:r>
              <a:r>
                <a:rPr lang="en-US" sz="1400" dirty="0">
                  <a:solidFill>
                    <a:srgbClr val="000000"/>
                  </a:solidFill>
                  <a:ea typeface="Calibri" panose="020F0502020204030204" pitchFamily="34" charset="0"/>
                  <a:cs typeface="Times New Roman" panose="02020603050405020304" pitchFamily="18" charset="0"/>
                </a:rPr>
                <a:t> pour les politiques relatives au travail des enfants.</a:t>
              </a:r>
              <a:endParaRPr lang="en-US" sz="1600" dirty="0">
                <a:effectLst/>
                <a:ea typeface="Times New Roman" panose="02020603050405020304" pitchFamily="18" charset="0"/>
                <a:cs typeface="Times New Roman" panose="02020603050405020304" pitchFamily="18" charset="0"/>
              </a:endParaRPr>
            </a:p>
          </p:txBody>
        </p:sp>
        <p:cxnSp>
          <p:nvCxnSpPr>
            <p:cNvPr id="71" name="Connector: Elbow 70">
              <a:extLst>
                <a:ext uri="{FF2B5EF4-FFF2-40B4-BE49-F238E27FC236}">
                  <a16:creationId xmlns:a16="http://schemas.microsoft.com/office/drawing/2014/main" id="{E2026BFD-53B9-424F-BCEB-5DEC27BB9FE0}"/>
                </a:ext>
              </a:extLst>
            </p:cNvPr>
            <p:cNvCxnSpPr>
              <a:cxnSpLocks/>
              <a:stCxn id="69" idx="0"/>
              <a:endCxn id="34" idx="2"/>
            </p:cNvCxnSpPr>
            <p:nvPr/>
          </p:nvCxnSpPr>
          <p:spPr>
            <a:xfrm rot="5400000" flipH="1" flipV="1">
              <a:off x="9246037" y="2766100"/>
              <a:ext cx="244791" cy="4631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E4898AAA-381E-4690-BEB8-5D8EC2EDF453}"/>
                </a:ext>
              </a:extLst>
            </p:cNvPr>
            <p:cNvCxnSpPr>
              <a:cxnSpLocks/>
              <a:stCxn id="40" idx="0"/>
              <a:endCxn id="34" idx="2"/>
            </p:cNvCxnSpPr>
            <p:nvPr/>
          </p:nvCxnSpPr>
          <p:spPr>
            <a:xfrm rot="16200000" flipV="1">
              <a:off x="10160982" y="2314307"/>
              <a:ext cx="234631" cy="13565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7663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évelopper la narration&#10;&#10;Photo de gauche : tellurion&#10;&#10;Photo de droite : Une fille portant du bois de chauffage, regardant l'appareil photo">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err="1"/>
              <a:t>Développer</a:t>
            </a:r>
            <a:r>
              <a:rPr lang="en-US" dirty="0"/>
              <a:t> la narration</a:t>
            </a:r>
          </a:p>
        </p:txBody>
      </p:sp>
      <p:sp>
        <p:nvSpPr>
          <p:cNvPr id="3" name="Slide Number Placeholder 25">
            <a:extLst>
              <a:ext uri="{FF2B5EF4-FFF2-40B4-BE49-F238E27FC236}">
                <a16:creationId xmlns:a16="http://schemas.microsoft.com/office/drawing/2014/main" id="{A6722E15-D6E1-4DA8-89BA-0F0A6E9E873D}"/>
              </a:ext>
            </a:extLst>
          </p:cNvPr>
          <p:cNvSpPr txBox="1">
            <a:spLocks/>
          </p:cNvSpPr>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260A5520-599A-49B0-B318-CACCDBC0A0F8}" type="slidenum">
              <a:rPr lang="en-US" smtClean="0"/>
              <a:pPr>
                <a:defRPr/>
              </a:pPr>
              <a:t>76</a:t>
            </a:fld>
            <a:endParaRPr lang="en-US" altLang="en-US" dirty="0">
              <a:solidFill>
                <a:srgbClr val="000099"/>
              </a:solidFill>
            </a:endParaRPr>
          </a:p>
        </p:txBody>
      </p:sp>
    </p:spTree>
    <p:extLst>
      <p:ext uri="{BB962C8B-B14F-4D97-AF65-F5344CB8AC3E}">
        <p14:creationId xmlns:p14="http://schemas.microsoft.com/office/powerpoint/2010/main" val="15259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bjectif de la narration de la RF">
            <a:extLst>
              <a:ext uri="{FF2B5EF4-FFF2-40B4-BE49-F238E27FC236}">
                <a16:creationId xmlns:a16="http://schemas.microsoft.com/office/drawing/2014/main" id="{1F1A1F13-0DFB-4623-8DAA-4C2D7EF5E153}"/>
              </a:ext>
            </a:extLst>
          </p:cNvPr>
          <p:cNvSpPr>
            <a:spLocks noGrp="1"/>
          </p:cNvSpPr>
          <p:nvPr>
            <p:ph type="title"/>
          </p:nvPr>
        </p:nvSpPr>
        <p:spPr>
          <a:xfrm>
            <a:off x="463446" y="155263"/>
            <a:ext cx="10515600" cy="1182667"/>
          </a:xfrm>
        </p:spPr>
        <p:txBody>
          <a:bodyPr>
            <a:normAutofit/>
          </a:bodyPr>
          <a:lstStyle/>
          <a:p>
            <a:r>
              <a:rPr lang="en-US" dirty="0"/>
              <a:t>Objectif de la narration de la RF</a:t>
            </a:r>
          </a:p>
        </p:txBody>
      </p:sp>
      <p:sp>
        <p:nvSpPr>
          <p:cNvPr id="7" name="Content Placeholder 2" descr="&#10;Possibilité d'expliquer plus en détail la théorie du changement du projet.&#10;Possibilité d'expliquer la signification et l'intention derrière chaque résultat.&#10;Possibilité d'expliquer comment le cadre a été élaboré et qui y a participé (l’ILAB, bénéficiaire, partenaires, etc.).&#10;Possibilité de fournir des détails supplémentaires qui contribueront à la sélection des indicateurs de performance.">
            <a:extLst>
              <a:ext uri="{FF2B5EF4-FFF2-40B4-BE49-F238E27FC236}">
                <a16:creationId xmlns:a16="http://schemas.microsoft.com/office/drawing/2014/main" id="{AB9C6259-052F-49EE-8EFD-0A935C6A0190}"/>
              </a:ext>
            </a:extLst>
          </p:cNvPr>
          <p:cNvSpPr>
            <a:spLocks noGrp="1"/>
          </p:cNvSpPr>
          <p:nvPr/>
        </p:nvSpPr>
        <p:spPr bwMode="auto">
          <a:xfrm>
            <a:off x="568377" y="1158721"/>
            <a:ext cx="10881049" cy="285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n-US" altLang="en-US" sz="1000" u="sng" dirty="0">
              <a:solidFill>
                <a:schemeClr val="tx1"/>
              </a:solidFill>
              <a:latin typeface="+mn-lt"/>
              <a:ea typeface="ＭＳ Ｐゴシック" pitchFamily="34" charset="-128"/>
            </a:endParaRPr>
          </a:p>
          <a:p>
            <a:pPr eaLnBrk="1" hangingPunct="1">
              <a:buSzPct val="120000"/>
            </a:pPr>
            <a:r>
              <a:rPr lang="en-US" altLang="en-US" sz="2400" b="0" dirty="0" err="1">
                <a:solidFill>
                  <a:schemeClr val="tx1"/>
                </a:solidFill>
                <a:latin typeface="+mn-lt"/>
                <a:ea typeface="ＭＳ Ｐゴシック" pitchFamily="34" charset="-128"/>
              </a:rPr>
              <a:t>Possibilité</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d'expliquer</a:t>
            </a:r>
            <a:r>
              <a:rPr lang="en-US" altLang="en-US" sz="2400" b="0" dirty="0">
                <a:solidFill>
                  <a:schemeClr val="tx1"/>
                </a:solidFill>
                <a:latin typeface="+mn-lt"/>
                <a:ea typeface="ＭＳ Ｐゴシック" pitchFamily="34" charset="-128"/>
              </a:rPr>
              <a:t> plus </a:t>
            </a:r>
            <a:r>
              <a:rPr lang="en-US" altLang="en-US" sz="2400" b="0" dirty="0" err="1">
                <a:solidFill>
                  <a:schemeClr val="tx1"/>
                </a:solidFill>
                <a:latin typeface="+mn-lt"/>
                <a:ea typeface="ＭＳ Ｐゴシック" pitchFamily="34" charset="-128"/>
              </a:rPr>
              <a:t>en</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détail</a:t>
            </a:r>
            <a:r>
              <a:rPr lang="en-US" altLang="en-US" sz="2400" b="0" dirty="0">
                <a:solidFill>
                  <a:schemeClr val="tx1"/>
                </a:solidFill>
                <a:latin typeface="+mn-lt"/>
                <a:ea typeface="ＭＳ Ｐゴシック" pitchFamily="34" charset="-128"/>
              </a:rPr>
              <a:t> la </a:t>
            </a:r>
            <a:r>
              <a:rPr lang="en-US" altLang="en-US" sz="2400" b="0" dirty="0" err="1">
                <a:solidFill>
                  <a:schemeClr val="tx1"/>
                </a:solidFill>
                <a:latin typeface="+mn-lt"/>
                <a:ea typeface="ＭＳ Ｐゴシック" pitchFamily="34" charset="-128"/>
              </a:rPr>
              <a:t>théorie</a:t>
            </a:r>
            <a:r>
              <a:rPr lang="en-US" altLang="en-US" sz="2400" b="0" dirty="0">
                <a:solidFill>
                  <a:schemeClr val="tx1"/>
                </a:solidFill>
                <a:latin typeface="+mn-lt"/>
                <a:ea typeface="ＭＳ Ｐゴシック" pitchFamily="34" charset="-128"/>
              </a:rPr>
              <a:t> du </a:t>
            </a:r>
            <a:r>
              <a:rPr lang="en-US" altLang="en-US" sz="2400" b="0" dirty="0" err="1">
                <a:solidFill>
                  <a:schemeClr val="tx1"/>
                </a:solidFill>
                <a:latin typeface="+mn-lt"/>
                <a:ea typeface="ＭＳ Ｐゴシック" pitchFamily="34" charset="-128"/>
              </a:rPr>
              <a:t>changement</a:t>
            </a:r>
            <a:r>
              <a:rPr lang="en-US" altLang="en-US" sz="2400" b="0" dirty="0">
                <a:solidFill>
                  <a:schemeClr val="tx1"/>
                </a:solidFill>
                <a:latin typeface="+mn-lt"/>
                <a:ea typeface="ＭＳ Ｐゴシック" pitchFamily="34" charset="-128"/>
              </a:rPr>
              <a:t> du </a:t>
            </a:r>
            <a:r>
              <a:rPr lang="en-US" altLang="en-US" sz="2400" b="0" dirty="0" err="1">
                <a:solidFill>
                  <a:schemeClr val="tx1"/>
                </a:solidFill>
                <a:latin typeface="+mn-lt"/>
                <a:ea typeface="ＭＳ Ｐゴシック" pitchFamily="34" charset="-128"/>
              </a:rPr>
              <a:t>projet</a:t>
            </a:r>
            <a:r>
              <a:rPr lang="en-US" altLang="en-US" sz="2400" b="0" dirty="0">
                <a:solidFill>
                  <a:schemeClr val="tx1"/>
                </a:solidFill>
                <a:latin typeface="+mn-lt"/>
                <a:ea typeface="ＭＳ Ｐゴシック" pitchFamily="34" charset="-128"/>
              </a:rPr>
              <a:t>.</a:t>
            </a:r>
          </a:p>
          <a:p>
            <a:pPr eaLnBrk="1" hangingPunct="1">
              <a:buSzPct val="120000"/>
            </a:pPr>
            <a:r>
              <a:rPr lang="en-US" altLang="en-US" sz="2400" b="0" dirty="0" err="1">
                <a:solidFill>
                  <a:schemeClr val="tx1"/>
                </a:solidFill>
                <a:latin typeface="+mn-lt"/>
                <a:ea typeface="ＭＳ Ｐゴシック" pitchFamily="34" charset="-128"/>
              </a:rPr>
              <a:t>Possibilité</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d'expliquer</a:t>
            </a:r>
            <a:r>
              <a:rPr lang="en-US" altLang="en-US" sz="2400" b="0" dirty="0">
                <a:solidFill>
                  <a:schemeClr val="tx1"/>
                </a:solidFill>
                <a:latin typeface="+mn-lt"/>
                <a:ea typeface="ＭＳ Ｐゴシック" pitchFamily="34" charset="-128"/>
              </a:rPr>
              <a:t> la signification et </a:t>
            </a:r>
            <a:r>
              <a:rPr lang="en-US" altLang="en-US" sz="2400" b="0" dirty="0" err="1">
                <a:solidFill>
                  <a:schemeClr val="tx1"/>
                </a:solidFill>
                <a:latin typeface="+mn-lt"/>
                <a:ea typeface="ＭＳ Ｐゴシック" pitchFamily="34" charset="-128"/>
              </a:rPr>
              <a:t>l'intention</a:t>
            </a:r>
            <a:r>
              <a:rPr lang="en-US" altLang="en-US" sz="2400" b="0" dirty="0">
                <a:solidFill>
                  <a:schemeClr val="tx1"/>
                </a:solidFill>
                <a:latin typeface="+mn-lt"/>
                <a:ea typeface="ＭＳ Ｐゴシック" pitchFamily="34" charset="-128"/>
              </a:rPr>
              <a:t> derrière </a:t>
            </a:r>
            <a:r>
              <a:rPr lang="en-US" altLang="en-US" sz="2400" b="0" dirty="0" err="1">
                <a:solidFill>
                  <a:schemeClr val="tx1"/>
                </a:solidFill>
                <a:latin typeface="+mn-lt"/>
                <a:ea typeface="ＭＳ Ｐゴシック" pitchFamily="34" charset="-128"/>
              </a:rPr>
              <a:t>chaque</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résultat</a:t>
            </a:r>
            <a:r>
              <a:rPr lang="en-US" altLang="en-US" sz="2400" b="0" dirty="0">
                <a:solidFill>
                  <a:schemeClr val="tx1"/>
                </a:solidFill>
                <a:latin typeface="+mn-lt"/>
                <a:ea typeface="ＭＳ Ｐゴシック" pitchFamily="34" charset="-128"/>
              </a:rPr>
              <a:t>.</a:t>
            </a:r>
          </a:p>
          <a:p>
            <a:pPr eaLnBrk="1" hangingPunct="1">
              <a:buSzPct val="120000"/>
            </a:pPr>
            <a:r>
              <a:rPr lang="en-US" altLang="en-US" sz="2400" b="0" dirty="0" err="1">
                <a:solidFill>
                  <a:schemeClr val="tx1"/>
                </a:solidFill>
                <a:latin typeface="+mn-lt"/>
                <a:ea typeface="ＭＳ Ｐゴシック" pitchFamily="34" charset="-128"/>
              </a:rPr>
              <a:t>Possibilité</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d'expliquer</a:t>
            </a:r>
            <a:r>
              <a:rPr lang="en-US" altLang="en-US" sz="2400" b="0" dirty="0">
                <a:solidFill>
                  <a:schemeClr val="tx1"/>
                </a:solidFill>
                <a:latin typeface="+mn-lt"/>
                <a:ea typeface="ＭＳ Ｐゴシック" pitchFamily="34" charset="-128"/>
              </a:rPr>
              <a:t> comment le cadre a </a:t>
            </a:r>
            <a:r>
              <a:rPr lang="en-US" altLang="en-US" sz="2400" b="0" dirty="0" err="1">
                <a:solidFill>
                  <a:schemeClr val="tx1"/>
                </a:solidFill>
                <a:latin typeface="+mn-lt"/>
                <a:ea typeface="ＭＳ Ｐゴシック" pitchFamily="34" charset="-128"/>
              </a:rPr>
              <a:t>été</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élaboré</a:t>
            </a:r>
            <a:r>
              <a:rPr lang="en-US" altLang="en-US" sz="2400" b="0" dirty="0">
                <a:solidFill>
                  <a:schemeClr val="tx1"/>
                </a:solidFill>
                <a:latin typeface="+mn-lt"/>
                <a:ea typeface="ＭＳ Ｐゴシック" pitchFamily="34" charset="-128"/>
              </a:rPr>
              <a:t> et qui y a </a:t>
            </a:r>
            <a:r>
              <a:rPr lang="en-US" altLang="en-US" sz="2400" b="0" dirty="0" err="1">
                <a:solidFill>
                  <a:schemeClr val="tx1"/>
                </a:solidFill>
                <a:latin typeface="+mn-lt"/>
                <a:ea typeface="ＭＳ Ｐゴシック" pitchFamily="34" charset="-128"/>
              </a:rPr>
              <a:t>participé</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l’ILAB</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bénéficiaire</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partenaires</a:t>
            </a:r>
            <a:r>
              <a:rPr lang="en-US" altLang="en-US" sz="2400" b="0" dirty="0">
                <a:solidFill>
                  <a:schemeClr val="tx1"/>
                </a:solidFill>
                <a:latin typeface="+mn-lt"/>
                <a:ea typeface="ＭＳ Ｐゴシック" pitchFamily="34" charset="-128"/>
              </a:rPr>
              <a:t>, etc.).</a:t>
            </a:r>
          </a:p>
          <a:p>
            <a:pPr eaLnBrk="1" hangingPunct="1">
              <a:buSzPct val="120000"/>
            </a:pPr>
            <a:r>
              <a:rPr lang="en-US" altLang="en-US" sz="2400" b="0" dirty="0" err="1">
                <a:solidFill>
                  <a:schemeClr val="tx1"/>
                </a:solidFill>
                <a:latin typeface="+mn-lt"/>
                <a:ea typeface="ＭＳ Ｐゴシック" pitchFamily="34" charset="-128"/>
              </a:rPr>
              <a:t>Possibilité</a:t>
            </a:r>
            <a:r>
              <a:rPr lang="en-US" altLang="en-US" sz="2400" b="0" dirty="0">
                <a:solidFill>
                  <a:schemeClr val="tx1"/>
                </a:solidFill>
                <a:latin typeface="+mn-lt"/>
                <a:ea typeface="ＭＳ Ｐゴシック" pitchFamily="34" charset="-128"/>
              </a:rPr>
              <a:t> de </a:t>
            </a:r>
            <a:r>
              <a:rPr lang="en-US" altLang="en-US" sz="2400" b="0" dirty="0" err="1">
                <a:solidFill>
                  <a:schemeClr val="tx1"/>
                </a:solidFill>
                <a:latin typeface="+mn-lt"/>
                <a:ea typeface="ＭＳ Ｐゴシック" pitchFamily="34" charset="-128"/>
              </a:rPr>
              <a:t>fournir</a:t>
            </a:r>
            <a:r>
              <a:rPr lang="en-US" altLang="en-US" sz="2400" b="0" dirty="0">
                <a:solidFill>
                  <a:schemeClr val="tx1"/>
                </a:solidFill>
                <a:latin typeface="+mn-lt"/>
                <a:ea typeface="ＭＳ Ｐゴシック" pitchFamily="34" charset="-128"/>
              </a:rPr>
              <a:t> des </a:t>
            </a:r>
            <a:r>
              <a:rPr lang="en-US" altLang="en-US" sz="2400" b="0" dirty="0" err="1">
                <a:solidFill>
                  <a:schemeClr val="tx1"/>
                </a:solidFill>
                <a:latin typeface="+mn-lt"/>
                <a:ea typeface="ＭＳ Ｐゴシック" pitchFamily="34" charset="-128"/>
              </a:rPr>
              <a:t>détails</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supplémentaires</a:t>
            </a:r>
            <a:r>
              <a:rPr lang="en-US" altLang="en-US" sz="2400" b="0" dirty="0">
                <a:solidFill>
                  <a:schemeClr val="tx1"/>
                </a:solidFill>
                <a:latin typeface="+mn-lt"/>
                <a:ea typeface="ＭＳ Ｐゴシック" pitchFamily="34" charset="-128"/>
              </a:rPr>
              <a:t> qui </a:t>
            </a:r>
            <a:r>
              <a:rPr lang="en-US" altLang="en-US" sz="2400" b="0" dirty="0" err="1">
                <a:solidFill>
                  <a:schemeClr val="tx1"/>
                </a:solidFill>
                <a:latin typeface="+mn-lt"/>
                <a:ea typeface="ＭＳ Ｐゴシック" pitchFamily="34" charset="-128"/>
              </a:rPr>
              <a:t>contribueront</a:t>
            </a:r>
            <a:r>
              <a:rPr lang="en-US" altLang="en-US" sz="2400" b="0" dirty="0">
                <a:solidFill>
                  <a:schemeClr val="tx1"/>
                </a:solidFill>
                <a:latin typeface="+mn-lt"/>
                <a:ea typeface="ＭＳ Ｐゴシック" pitchFamily="34" charset="-128"/>
              </a:rPr>
              <a:t> </a:t>
            </a:r>
            <a:r>
              <a:rPr lang="en-US" altLang="en-US" sz="2400" b="0" dirty="0" err="1">
                <a:solidFill>
                  <a:schemeClr val="tx1"/>
                </a:solidFill>
                <a:latin typeface="+mn-lt"/>
                <a:ea typeface="ＭＳ Ｐゴシック" pitchFamily="34" charset="-128"/>
              </a:rPr>
              <a:t>à</a:t>
            </a:r>
            <a:r>
              <a:rPr lang="en-US" altLang="en-US" sz="2400" b="0" dirty="0">
                <a:solidFill>
                  <a:schemeClr val="tx1"/>
                </a:solidFill>
                <a:latin typeface="+mn-lt"/>
                <a:ea typeface="ＭＳ Ｐゴシック" pitchFamily="34" charset="-128"/>
              </a:rPr>
              <a:t> la </a:t>
            </a:r>
            <a:r>
              <a:rPr lang="en-US" altLang="en-US" sz="2400" b="0" dirty="0" err="1">
                <a:solidFill>
                  <a:schemeClr val="tx1"/>
                </a:solidFill>
                <a:latin typeface="+mn-lt"/>
                <a:ea typeface="ＭＳ Ｐゴシック" pitchFamily="34" charset="-128"/>
              </a:rPr>
              <a:t>sélection</a:t>
            </a:r>
            <a:r>
              <a:rPr lang="en-US" altLang="en-US" sz="2400" b="0" dirty="0">
                <a:solidFill>
                  <a:schemeClr val="tx1"/>
                </a:solidFill>
                <a:latin typeface="+mn-lt"/>
                <a:ea typeface="ＭＳ Ｐゴシック" pitchFamily="34" charset="-128"/>
              </a:rPr>
              <a:t> des </a:t>
            </a:r>
            <a:r>
              <a:rPr lang="en-US" altLang="en-US" sz="2400" b="0" dirty="0" err="1">
                <a:solidFill>
                  <a:schemeClr val="tx1"/>
                </a:solidFill>
                <a:latin typeface="+mn-lt"/>
                <a:ea typeface="ＭＳ Ｐゴシック" pitchFamily="34" charset="-128"/>
              </a:rPr>
              <a:t>indicateurs</a:t>
            </a:r>
            <a:r>
              <a:rPr lang="en-US" altLang="en-US" sz="2400" b="0" dirty="0">
                <a:solidFill>
                  <a:schemeClr val="tx1"/>
                </a:solidFill>
                <a:latin typeface="+mn-lt"/>
                <a:ea typeface="ＭＳ Ｐゴシック" pitchFamily="34" charset="-128"/>
              </a:rPr>
              <a:t> de performance.</a:t>
            </a:r>
          </a:p>
        </p:txBody>
      </p:sp>
      <p:graphicFrame>
        <p:nvGraphicFramePr>
          <p:cNvPr id="8" name="Diagram 7" descr="Il s'agit d'un cadre de résultats.">
            <a:extLst>
              <a:ext uri="{FF2B5EF4-FFF2-40B4-BE49-F238E27FC236}">
                <a16:creationId xmlns:a16="http://schemas.microsoft.com/office/drawing/2014/main" id="{8B13B385-1CE1-43B1-B5D2-FD51564E175D}"/>
              </a:ext>
            </a:extLst>
          </p:cNvPr>
          <p:cNvGraphicFramePr/>
          <p:nvPr>
            <p:extLst>
              <p:ext uri="{D42A27DB-BD31-4B8C-83A1-F6EECF244321}">
                <p14:modId xmlns:p14="http://schemas.microsoft.com/office/powerpoint/2010/main" val="1882013610"/>
              </p:ext>
            </p:extLst>
          </p:nvPr>
        </p:nvGraphicFramePr>
        <p:xfrm>
          <a:off x="3484672" y="4317369"/>
          <a:ext cx="2232248" cy="172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8">
            <a:extLst>
              <a:ext uri="{FF2B5EF4-FFF2-40B4-BE49-F238E27FC236}">
                <a16:creationId xmlns:a16="http://schemas.microsoft.com/office/drawing/2014/main" id="{E77595A3-93CF-47DA-83FB-A725AB807CEE}"/>
              </a:ext>
              <a:ext uri="{C183D7F6-B498-43B3-948B-1728B52AA6E4}">
                <adec:decorative xmlns:adec="http://schemas.microsoft.com/office/drawing/2017/decorative" val="1"/>
              </a:ext>
            </a:extLst>
          </p:cNvPr>
          <p:cNvSpPr/>
          <p:nvPr/>
        </p:nvSpPr>
        <p:spPr>
          <a:xfrm>
            <a:off x="5922599" y="4929437"/>
            <a:ext cx="968152" cy="504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Le document qui comprend le contenu du projet">
            <a:extLst>
              <a:ext uri="{FF2B5EF4-FFF2-40B4-BE49-F238E27FC236}">
                <a16:creationId xmlns:a16="http://schemas.microsoft.com/office/drawing/2014/main" id="{926A4DB5-29EB-4A7F-A526-F51E36C83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6750" y="4564053"/>
            <a:ext cx="1106474" cy="12348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4C41933F-2441-4DD4-A1F3-7AC2760C25D6}"/>
              </a:ext>
              <a:ext uri="{C183D7F6-B498-43B3-948B-1728B52AA6E4}">
                <adec:decorative xmlns:adec="http://schemas.microsoft.com/office/drawing/2017/decorative" val="1"/>
              </a:ext>
            </a:extLst>
          </p:cNvPr>
          <p:cNvSpPr>
            <a:spLocks noGrp="1"/>
          </p:cNvSpPr>
          <p:nvPr>
            <p:ph type="ftr" sz="quarter" idx="11"/>
          </p:nvPr>
        </p:nvSpPr>
        <p:spPr>
          <a:xfrm>
            <a:off x="-1" y="6344383"/>
            <a:ext cx="12192059"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815727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mposantes de la narration de la RF">
            <a:extLst>
              <a:ext uri="{FF2B5EF4-FFF2-40B4-BE49-F238E27FC236}">
                <a16:creationId xmlns:a16="http://schemas.microsoft.com/office/drawing/2014/main" id="{1F1A1F13-0DFB-4623-8DAA-4C2D7EF5E153}"/>
              </a:ext>
            </a:extLst>
          </p:cNvPr>
          <p:cNvSpPr>
            <a:spLocks noGrp="1"/>
          </p:cNvSpPr>
          <p:nvPr>
            <p:ph type="title"/>
          </p:nvPr>
        </p:nvSpPr>
        <p:spPr>
          <a:xfrm>
            <a:off x="553386" y="209863"/>
            <a:ext cx="10515600" cy="1325563"/>
          </a:xfrm>
        </p:spPr>
        <p:txBody>
          <a:bodyPr>
            <a:normAutofit/>
          </a:bodyPr>
          <a:lstStyle/>
          <a:p>
            <a:r>
              <a:rPr lang="en-US" dirty="0" err="1"/>
              <a:t>Composantes</a:t>
            </a:r>
            <a:r>
              <a:rPr lang="en-US" dirty="0"/>
              <a:t> de la narration de la RF</a:t>
            </a:r>
          </a:p>
        </p:txBody>
      </p:sp>
      <p:sp>
        <p:nvSpPr>
          <p:cNvPr id="7" name="Content Placeholder 2" descr="Pour chaque résultat :&#10;&#10;Brève description du résultat&#10;&#10;Clarifiez les termes ambigus ou imprécis (par exemple, capacité, accès, écoles) - fournissez des exemples illustratifs si nécessaire.&#10;&#10;Expliquez pourquoi le résultat est important/le problème actuel qu'il permettra de résoudre.&#10;&#10;Ne vous contentez pas d'expliquer les activités qui soutiendront le résultat.">
            <a:extLst>
              <a:ext uri="{FF2B5EF4-FFF2-40B4-BE49-F238E27FC236}">
                <a16:creationId xmlns:a16="http://schemas.microsoft.com/office/drawing/2014/main" id="{AB9C6259-052F-49EE-8EFD-0A935C6A0190}"/>
              </a:ext>
            </a:extLst>
          </p:cNvPr>
          <p:cNvSpPr>
            <a:spLocks noGrp="1"/>
          </p:cNvSpPr>
          <p:nvPr/>
        </p:nvSpPr>
        <p:spPr bwMode="auto">
          <a:xfrm>
            <a:off x="673308" y="1158722"/>
            <a:ext cx="10713097" cy="443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n-US" altLang="en-US" sz="1050" u="sng" dirty="0">
              <a:solidFill>
                <a:schemeClr val="tx1"/>
              </a:solidFill>
              <a:latin typeface="+mn-lt"/>
              <a:ea typeface="ＭＳ Ｐゴシック" pitchFamily="34" charset="-128"/>
            </a:endParaRPr>
          </a:p>
          <a:p>
            <a:pPr eaLnBrk="1" hangingPunct="1">
              <a:buSzPct val="74000"/>
              <a:buFont typeface="Arial" panose="020B0604020202020204" pitchFamily="34" charset="0"/>
              <a:buChar char="•"/>
            </a:pPr>
            <a:r>
              <a:rPr lang="en-US" altLang="en-US" b="0" dirty="0">
                <a:solidFill>
                  <a:schemeClr val="tx1"/>
                </a:solidFill>
                <a:latin typeface="+mn-lt"/>
                <a:ea typeface="ＭＳ Ｐゴシック" pitchFamily="34" charset="-128"/>
              </a:rPr>
              <a:t>Pour </a:t>
            </a:r>
            <a:r>
              <a:rPr lang="en-US" altLang="en-US" b="0" dirty="0" err="1">
                <a:solidFill>
                  <a:schemeClr val="tx1"/>
                </a:solidFill>
                <a:latin typeface="+mn-lt"/>
                <a:ea typeface="ＭＳ Ｐゴシック" pitchFamily="34" charset="-128"/>
              </a:rPr>
              <a:t>chaque</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 :</a:t>
            </a:r>
          </a:p>
          <a:p>
            <a:pPr eaLnBrk="1" hangingPunct="1">
              <a:buSzPct val="74000"/>
              <a:buFont typeface="Arial" panose="020B0604020202020204" pitchFamily="34" charset="0"/>
              <a:buChar char="•"/>
            </a:pPr>
            <a:r>
              <a:rPr lang="en-US" altLang="en-US" sz="2800" b="0" dirty="0" err="1">
                <a:solidFill>
                  <a:schemeClr val="tx1"/>
                </a:solidFill>
                <a:latin typeface="+mn-lt"/>
                <a:ea typeface="ＭＳ Ｐゴシック" pitchFamily="34" charset="-128"/>
              </a:rPr>
              <a:t>Brève</a:t>
            </a:r>
            <a:r>
              <a:rPr lang="en-US" altLang="en-US" sz="2800" b="0" dirty="0">
                <a:solidFill>
                  <a:schemeClr val="tx1"/>
                </a:solidFill>
                <a:latin typeface="+mn-lt"/>
                <a:ea typeface="ＭＳ Ｐゴシック" pitchFamily="34" charset="-128"/>
              </a:rPr>
              <a:t> description du </a:t>
            </a:r>
            <a:r>
              <a:rPr lang="en-US" altLang="en-US" sz="2800" b="0" dirty="0" err="1">
                <a:solidFill>
                  <a:schemeClr val="tx1"/>
                </a:solidFill>
                <a:latin typeface="+mn-lt"/>
                <a:ea typeface="ＭＳ Ｐゴシック" pitchFamily="34" charset="-128"/>
              </a:rPr>
              <a:t>résultat</a:t>
            </a:r>
            <a:endParaRPr lang="en-US" altLang="en-US" sz="2800" b="0" dirty="0">
              <a:solidFill>
                <a:schemeClr val="tx1"/>
              </a:solidFill>
              <a:latin typeface="+mn-lt"/>
              <a:ea typeface="ＭＳ Ｐゴシック" pitchFamily="34" charset="-128"/>
            </a:endParaRPr>
          </a:p>
          <a:p>
            <a:pPr eaLnBrk="1" hangingPunct="1">
              <a:buSzPct val="74000"/>
              <a:buFont typeface="Arial" panose="020B0604020202020204" pitchFamily="34" charset="0"/>
              <a:buChar char="•"/>
            </a:pPr>
            <a:r>
              <a:rPr lang="en-US" altLang="en-US" sz="2800" b="0" dirty="0" err="1">
                <a:solidFill>
                  <a:schemeClr val="tx1"/>
                </a:solidFill>
                <a:latin typeface="+mn-lt"/>
                <a:ea typeface="ＭＳ Ｐゴシック" pitchFamily="34" charset="-128"/>
              </a:rPr>
              <a:t>Clarifiez</a:t>
            </a:r>
            <a:r>
              <a:rPr lang="en-US" altLang="en-US" sz="2800" b="0" dirty="0">
                <a:solidFill>
                  <a:schemeClr val="tx1"/>
                </a:solidFill>
                <a:latin typeface="+mn-lt"/>
                <a:ea typeface="ＭＳ Ｐゴシック" pitchFamily="34" charset="-128"/>
              </a:rPr>
              <a:t> les </a:t>
            </a:r>
            <a:r>
              <a:rPr lang="en-US" altLang="en-US" sz="2800" b="0" dirty="0" err="1">
                <a:solidFill>
                  <a:schemeClr val="tx1"/>
                </a:solidFill>
                <a:latin typeface="+mn-lt"/>
                <a:ea typeface="ＭＳ Ｐゴシック" pitchFamily="34" charset="-128"/>
              </a:rPr>
              <a:t>termes</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ambigus</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ou</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imprécis</a:t>
            </a:r>
            <a:r>
              <a:rPr lang="en-US" altLang="en-US" sz="2800" b="0" dirty="0">
                <a:solidFill>
                  <a:schemeClr val="tx1"/>
                </a:solidFill>
                <a:latin typeface="+mn-lt"/>
                <a:ea typeface="ＭＳ Ｐゴシック" pitchFamily="34" charset="-128"/>
              </a:rPr>
              <a:t> (par </a:t>
            </a:r>
            <a:r>
              <a:rPr lang="en-US" altLang="en-US" sz="2800" b="0" dirty="0" err="1">
                <a:solidFill>
                  <a:schemeClr val="tx1"/>
                </a:solidFill>
                <a:latin typeface="+mn-lt"/>
                <a:ea typeface="ＭＳ Ｐゴシック" pitchFamily="34" charset="-128"/>
              </a:rPr>
              <a:t>exemple</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capacité</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accès</a:t>
            </a:r>
            <a:r>
              <a:rPr lang="en-US" altLang="en-US" sz="2800" b="0" dirty="0">
                <a:solidFill>
                  <a:schemeClr val="tx1"/>
                </a:solidFill>
                <a:latin typeface="+mn-lt"/>
                <a:ea typeface="ＭＳ Ｐゴシック" pitchFamily="34" charset="-128"/>
              </a:rPr>
              <a:t>, écoles) - </a:t>
            </a:r>
            <a:r>
              <a:rPr lang="en-US" altLang="en-US" sz="2800" b="0" dirty="0" err="1">
                <a:solidFill>
                  <a:schemeClr val="tx1"/>
                </a:solidFill>
                <a:latin typeface="+mn-lt"/>
                <a:ea typeface="ＭＳ Ｐゴシック" pitchFamily="34" charset="-128"/>
              </a:rPr>
              <a:t>fournissez</a:t>
            </a:r>
            <a:r>
              <a:rPr lang="en-US" altLang="en-US" sz="2800" b="0" dirty="0">
                <a:solidFill>
                  <a:schemeClr val="tx1"/>
                </a:solidFill>
                <a:latin typeface="+mn-lt"/>
                <a:ea typeface="ＭＳ Ｐゴシック" pitchFamily="34" charset="-128"/>
              </a:rPr>
              <a:t> des </a:t>
            </a:r>
            <a:r>
              <a:rPr lang="en-US" altLang="en-US" sz="2800" b="0" dirty="0" err="1">
                <a:solidFill>
                  <a:schemeClr val="tx1"/>
                </a:solidFill>
                <a:latin typeface="+mn-lt"/>
                <a:ea typeface="ＭＳ Ｐゴシック" pitchFamily="34" charset="-128"/>
              </a:rPr>
              <a:t>exemples</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illustratifs</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si</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nécessaire</a:t>
            </a:r>
            <a:r>
              <a:rPr lang="en-US" altLang="en-US" sz="2800" b="0" dirty="0">
                <a:solidFill>
                  <a:schemeClr val="tx1"/>
                </a:solidFill>
                <a:latin typeface="+mn-lt"/>
                <a:ea typeface="ＭＳ Ｐゴシック" pitchFamily="34" charset="-128"/>
              </a:rPr>
              <a:t>.</a:t>
            </a:r>
          </a:p>
          <a:p>
            <a:pPr eaLnBrk="1" hangingPunct="1">
              <a:buSzPct val="74000"/>
              <a:buFont typeface="Arial" panose="020B0604020202020204" pitchFamily="34" charset="0"/>
              <a:buChar char="•"/>
            </a:pPr>
            <a:r>
              <a:rPr lang="en-US" altLang="en-US" sz="2800" b="0" dirty="0" err="1">
                <a:solidFill>
                  <a:schemeClr val="tx1"/>
                </a:solidFill>
                <a:latin typeface="+mn-lt"/>
                <a:ea typeface="ＭＳ Ｐゴシック" pitchFamily="34" charset="-128"/>
              </a:rPr>
              <a:t>Expliquez</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pourquoi</a:t>
            </a:r>
            <a:r>
              <a:rPr lang="en-US" altLang="en-US" sz="2800" b="0" dirty="0">
                <a:solidFill>
                  <a:schemeClr val="tx1"/>
                </a:solidFill>
                <a:latin typeface="+mn-lt"/>
                <a:ea typeface="ＭＳ Ｐゴシック" pitchFamily="34" charset="-128"/>
              </a:rPr>
              <a:t> le </a:t>
            </a:r>
            <a:r>
              <a:rPr lang="en-US" altLang="en-US" sz="2800" b="0" dirty="0" err="1">
                <a:solidFill>
                  <a:schemeClr val="tx1"/>
                </a:solidFill>
                <a:latin typeface="+mn-lt"/>
                <a:ea typeface="ＭＳ Ｐゴシック" pitchFamily="34" charset="-128"/>
              </a:rPr>
              <a:t>résultat</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est</a:t>
            </a:r>
            <a:r>
              <a:rPr lang="en-US" altLang="en-US" sz="2800" b="0" dirty="0">
                <a:solidFill>
                  <a:schemeClr val="tx1"/>
                </a:solidFill>
                <a:latin typeface="+mn-lt"/>
                <a:ea typeface="ＭＳ Ｐゴシック" pitchFamily="34" charset="-128"/>
              </a:rPr>
              <a:t> important/le </a:t>
            </a:r>
            <a:r>
              <a:rPr lang="en-US" altLang="en-US" sz="2800" b="0" dirty="0" err="1">
                <a:solidFill>
                  <a:schemeClr val="tx1"/>
                </a:solidFill>
                <a:latin typeface="+mn-lt"/>
                <a:ea typeface="ＭＳ Ｐゴシック" pitchFamily="34" charset="-128"/>
              </a:rPr>
              <a:t>problème</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actuel</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qu'il</a:t>
            </a:r>
            <a:r>
              <a:rPr lang="en-US" altLang="en-US" sz="2800" b="0" dirty="0">
                <a:solidFill>
                  <a:schemeClr val="tx1"/>
                </a:solidFill>
                <a:latin typeface="+mn-lt"/>
                <a:ea typeface="ＭＳ Ｐゴシック" pitchFamily="34" charset="-128"/>
              </a:rPr>
              <a:t> </a:t>
            </a:r>
            <a:r>
              <a:rPr lang="en-US" altLang="en-US" sz="2800" b="0" dirty="0" err="1">
                <a:solidFill>
                  <a:schemeClr val="tx1"/>
                </a:solidFill>
                <a:latin typeface="+mn-lt"/>
                <a:ea typeface="ＭＳ Ｐゴシック" pitchFamily="34" charset="-128"/>
              </a:rPr>
              <a:t>permettra</a:t>
            </a:r>
            <a:r>
              <a:rPr lang="en-US" altLang="en-US" sz="2800" b="0" dirty="0">
                <a:solidFill>
                  <a:schemeClr val="tx1"/>
                </a:solidFill>
                <a:latin typeface="+mn-lt"/>
                <a:ea typeface="ＭＳ Ｐゴシック" pitchFamily="34" charset="-128"/>
              </a:rPr>
              <a:t> de </a:t>
            </a:r>
            <a:r>
              <a:rPr lang="en-US" altLang="en-US" sz="2800" b="0" dirty="0" err="1">
                <a:solidFill>
                  <a:schemeClr val="tx1"/>
                </a:solidFill>
                <a:latin typeface="+mn-lt"/>
                <a:ea typeface="ＭＳ Ｐゴシック" pitchFamily="34" charset="-128"/>
              </a:rPr>
              <a:t>résoudre</a:t>
            </a:r>
            <a:r>
              <a:rPr lang="en-US" altLang="en-US" sz="2800" b="0" dirty="0">
                <a:solidFill>
                  <a:schemeClr val="tx1"/>
                </a:solidFill>
                <a:latin typeface="+mn-lt"/>
                <a:ea typeface="ＭＳ Ｐゴシック" pitchFamily="34" charset="-128"/>
              </a:rPr>
              <a:t>.</a:t>
            </a:r>
          </a:p>
          <a:p>
            <a:pPr eaLnBrk="1" hangingPunct="1">
              <a:buSzPct val="74000"/>
              <a:buFont typeface="Arial" panose="020B0604020202020204" pitchFamily="34" charset="0"/>
              <a:buChar char="•"/>
            </a:pPr>
            <a:r>
              <a:rPr lang="en-US" altLang="en-US" b="0" dirty="0">
                <a:solidFill>
                  <a:schemeClr val="tx1"/>
                </a:solidFill>
                <a:latin typeface="+mn-lt"/>
                <a:ea typeface="ＭＳ Ｐゴシック" pitchFamily="34" charset="-128"/>
              </a:rPr>
              <a:t>Ne </a:t>
            </a:r>
            <a:r>
              <a:rPr lang="en-US" altLang="en-US" b="0" dirty="0" err="1">
                <a:solidFill>
                  <a:schemeClr val="tx1"/>
                </a:solidFill>
                <a:latin typeface="+mn-lt"/>
                <a:ea typeface="ＭＳ Ｐゴシック" pitchFamily="34" charset="-128"/>
              </a:rPr>
              <a:t>vous</a:t>
            </a:r>
            <a:r>
              <a:rPr lang="en-US" altLang="en-US" b="0" dirty="0">
                <a:solidFill>
                  <a:schemeClr val="tx1"/>
                </a:solidFill>
                <a:latin typeface="+mn-lt"/>
                <a:ea typeface="ＭＳ Ｐゴシック" pitchFamily="34" charset="-128"/>
              </a:rPr>
              <a:t> </a:t>
            </a:r>
            <a:r>
              <a:rPr lang="en-US" altLang="en-US" b="0" dirty="0" err="1">
                <a:solidFill>
                  <a:schemeClr val="tx1"/>
                </a:solidFill>
                <a:latin typeface="+mn-lt"/>
                <a:ea typeface="ＭＳ Ｐゴシック" pitchFamily="34" charset="-128"/>
              </a:rPr>
              <a:t>contentez</a:t>
            </a:r>
            <a:r>
              <a:rPr lang="en-US" altLang="en-US" b="0" dirty="0">
                <a:solidFill>
                  <a:schemeClr val="tx1"/>
                </a:solidFill>
                <a:latin typeface="+mn-lt"/>
                <a:ea typeface="ＭＳ Ｐゴシック" pitchFamily="34" charset="-128"/>
              </a:rPr>
              <a:t> pas </a:t>
            </a:r>
            <a:r>
              <a:rPr lang="en-US" altLang="en-US" b="0" dirty="0" err="1">
                <a:solidFill>
                  <a:schemeClr val="tx1"/>
                </a:solidFill>
                <a:latin typeface="+mn-lt"/>
                <a:ea typeface="ＭＳ Ｐゴシック" pitchFamily="34" charset="-128"/>
              </a:rPr>
              <a:t>d'expliquer</a:t>
            </a:r>
            <a:r>
              <a:rPr lang="en-US" altLang="en-US" b="0" dirty="0">
                <a:solidFill>
                  <a:schemeClr val="tx1"/>
                </a:solidFill>
                <a:latin typeface="+mn-lt"/>
                <a:ea typeface="ＭＳ Ｐゴシック" pitchFamily="34" charset="-128"/>
              </a:rPr>
              <a:t> les </a:t>
            </a:r>
            <a:r>
              <a:rPr lang="en-US" altLang="en-US" b="0" dirty="0" err="1">
                <a:solidFill>
                  <a:schemeClr val="tx1"/>
                </a:solidFill>
                <a:latin typeface="+mn-lt"/>
                <a:ea typeface="ＭＳ Ｐゴシック" pitchFamily="34" charset="-128"/>
              </a:rPr>
              <a:t>activités</a:t>
            </a:r>
            <a:r>
              <a:rPr lang="en-US" altLang="en-US" b="0" dirty="0">
                <a:solidFill>
                  <a:schemeClr val="tx1"/>
                </a:solidFill>
                <a:latin typeface="+mn-lt"/>
                <a:ea typeface="ＭＳ Ｐゴシック" pitchFamily="34" charset="-128"/>
              </a:rPr>
              <a:t> qui </a:t>
            </a:r>
            <a:r>
              <a:rPr lang="en-US" altLang="en-US" b="0" dirty="0" err="1">
                <a:solidFill>
                  <a:schemeClr val="tx1"/>
                </a:solidFill>
                <a:latin typeface="+mn-lt"/>
                <a:ea typeface="ＭＳ Ｐゴシック" pitchFamily="34" charset="-128"/>
              </a:rPr>
              <a:t>soutiendront</a:t>
            </a:r>
            <a:r>
              <a:rPr lang="en-US" altLang="en-US" b="0" dirty="0">
                <a:solidFill>
                  <a:schemeClr val="tx1"/>
                </a:solidFill>
                <a:latin typeface="+mn-lt"/>
                <a:ea typeface="ＭＳ Ｐゴシック" pitchFamily="34" charset="-128"/>
              </a:rPr>
              <a:t> le </a:t>
            </a:r>
            <a:r>
              <a:rPr lang="en-US" altLang="en-US" b="0" dirty="0" err="1">
                <a:solidFill>
                  <a:schemeClr val="tx1"/>
                </a:solidFill>
                <a:latin typeface="+mn-lt"/>
                <a:ea typeface="ＭＳ Ｐゴシック" pitchFamily="34" charset="-128"/>
              </a:rPr>
              <a:t>résultat</a:t>
            </a:r>
            <a:r>
              <a:rPr lang="en-US" altLang="en-US" b="0" dirty="0">
                <a:solidFill>
                  <a:schemeClr val="tx1"/>
                </a:solidFill>
                <a:latin typeface="+mn-lt"/>
                <a:ea typeface="ＭＳ Ｐゴシック" pitchFamily="34" charset="-128"/>
              </a:rPr>
              <a:t>.</a:t>
            </a:r>
          </a:p>
        </p:txBody>
      </p:sp>
      <p:sp>
        <p:nvSpPr>
          <p:cNvPr id="3" name="Footer Placeholder 2">
            <a:extLst>
              <a:ext uri="{FF2B5EF4-FFF2-40B4-BE49-F238E27FC236}">
                <a16:creationId xmlns:a16="http://schemas.microsoft.com/office/drawing/2014/main" id="{4C41933F-2441-4DD4-A1F3-7AC2760C25D6}"/>
              </a:ext>
              <a:ext uri="{C183D7F6-B498-43B3-948B-1728B52AA6E4}">
                <adec:decorative xmlns:adec="http://schemas.microsoft.com/office/drawing/2017/decorative" val="1"/>
              </a:ext>
            </a:extLst>
          </p:cNvPr>
          <p:cNvSpPr>
            <a:spLocks noGrp="1"/>
          </p:cNvSpPr>
          <p:nvPr>
            <p:ph type="ftr" sz="quarter" idx="11"/>
          </p:nvPr>
        </p:nvSpPr>
        <p:spPr>
          <a:xfrm>
            <a:off x="-1" y="6344383"/>
            <a:ext cx="12192059"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38235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arration RF : Exemple">
            <a:extLst>
              <a:ext uri="{FF2B5EF4-FFF2-40B4-BE49-F238E27FC236}">
                <a16:creationId xmlns:a16="http://schemas.microsoft.com/office/drawing/2014/main" id="{1F1A1F13-0DFB-4623-8DAA-4C2D7EF5E153}"/>
              </a:ext>
            </a:extLst>
          </p:cNvPr>
          <p:cNvSpPr>
            <a:spLocks noGrp="1"/>
          </p:cNvSpPr>
          <p:nvPr>
            <p:ph type="title"/>
          </p:nvPr>
        </p:nvSpPr>
        <p:spPr>
          <a:xfrm>
            <a:off x="764403" y="162119"/>
            <a:ext cx="10691648" cy="1325563"/>
          </a:xfrm>
        </p:spPr>
        <p:txBody>
          <a:bodyPr>
            <a:normAutofit/>
          </a:bodyPr>
          <a:lstStyle/>
          <a:p>
            <a:r>
              <a:rPr lang="en-US" dirty="0"/>
              <a:t>Narration RF : </a:t>
            </a:r>
            <a:r>
              <a:rPr lang="en-US" dirty="0" err="1"/>
              <a:t>Exemple</a:t>
            </a:r>
            <a:endParaRPr lang="en-US" dirty="0"/>
          </a:p>
        </p:txBody>
      </p:sp>
      <p:sp>
        <p:nvSpPr>
          <p:cNvPr id="7" name="Content Placeholder 2" descr="Résultat 1 : amélioration de la capacité des organisations de la société civile (CSO) à documenter le travail des enfants et le travail forcé.&#10;&#10;Quelles capacités (compétences, technologies, procédures) doivent être développées ? &#10;&#10;Toutes les CSO ou un groupe ciblé ? &#10;&#10;Pourquoi ce résultat est-il important ? Quelles sont les capacités actuelles des CSO ? &#10;">
            <a:extLst>
              <a:ext uri="{FF2B5EF4-FFF2-40B4-BE49-F238E27FC236}">
                <a16:creationId xmlns:a16="http://schemas.microsoft.com/office/drawing/2014/main" id="{AB9C6259-052F-49EE-8EFD-0A935C6A0190}"/>
              </a:ext>
            </a:extLst>
          </p:cNvPr>
          <p:cNvSpPr>
            <a:spLocks noGrp="1"/>
          </p:cNvSpPr>
          <p:nvPr/>
        </p:nvSpPr>
        <p:spPr bwMode="auto">
          <a:xfrm>
            <a:off x="746234" y="1368584"/>
            <a:ext cx="11042112" cy="429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marL="0" indent="0" eaLnBrk="1" hangingPunct="1">
              <a:buSzPct val="111000"/>
              <a:buNone/>
            </a:pPr>
            <a:r>
              <a:rPr lang="en-US" altLang="en-US" dirty="0" err="1">
                <a:solidFill>
                  <a:schemeClr val="tx1"/>
                </a:solidFill>
                <a:latin typeface="+mn-lt"/>
                <a:ea typeface="ＭＳ Ｐゴシック" pitchFamily="34" charset="-128"/>
              </a:rPr>
              <a:t>Résultat</a:t>
            </a:r>
            <a:r>
              <a:rPr lang="en-US" altLang="en-US" dirty="0">
                <a:solidFill>
                  <a:schemeClr val="tx1"/>
                </a:solidFill>
                <a:latin typeface="+mn-lt"/>
                <a:ea typeface="ＭＳ Ｐゴシック" pitchFamily="34" charset="-128"/>
              </a:rPr>
              <a:t> 1</a:t>
            </a:r>
            <a:r>
              <a:rPr lang="en-US" altLang="en-US" b="0" dirty="0">
                <a:solidFill>
                  <a:schemeClr val="tx1"/>
                </a:solidFill>
                <a:latin typeface="+mn-lt"/>
                <a:ea typeface="ＭＳ Ｐゴシック" pitchFamily="34" charset="-128"/>
              </a:rPr>
              <a:t> : </a:t>
            </a:r>
            <a:r>
              <a:rPr lang="en-US" altLang="en-US" b="0" dirty="0" err="1">
                <a:solidFill>
                  <a:schemeClr val="tx1"/>
                </a:solidFill>
                <a:latin typeface="+mn-lt"/>
                <a:ea typeface="ＭＳ Ｐゴシック" pitchFamily="34" charset="-128"/>
              </a:rPr>
              <a:t>amélioration</a:t>
            </a:r>
            <a:r>
              <a:rPr lang="en-US" altLang="en-US" b="0" dirty="0">
                <a:solidFill>
                  <a:schemeClr val="tx1"/>
                </a:solidFill>
                <a:latin typeface="+mn-lt"/>
                <a:ea typeface="ＭＳ Ｐゴシック" pitchFamily="34" charset="-128"/>
              </a:rPr>
              <a:t> de la </a:t>
            </a:r>
            <a:r>
              <a:rPr lang="en-US" altLang="en-US" b="0" dirty="0" err="1">
                <a:solidFill>
                  <a:schemeClr val="tx1"/>
                </a:solidFill>
                <a:latin typeface="+mn-lt"/>
                <a:ea typeface="ＭＳ Ｐゴシック" pitchFamily="34" charset="-128"/>
              </a:rPr>
              <a:t>capacité</a:t>
            </a:r>
            <a:r>
              <a:rPr lang="en-US" altLang="en-US" b="0" dirty="0">
                <a:solidFill>
                  <a:schemeClr val="tx1"/>
                </a:solidFill>
                <a:latin typeface="+mn-lt"/>
                <a:ea typeface="ＭＳ Ｐゴシック" pitchFamily="34" charset="-128"/>
              </a:rPr>
              <a:t> des </a:t>
            </a:r>
            <a:r>
              <a:rPr lang="en-US" altLang="en-US" b="0" dirty="0" err="1">
                <a:solidFill>
                  <a:schemeClr val="tx1"/>
                </a:solidFill>
                <a:latin typeface="+mn-lt"/>
                <a:ea typeface="ＭＳ Ｐゴシック" pitchFamily="34" charset="-128"/>
              </a:rPr>
              <a:t>organisations</a:t>
            </a:r>
            <a:r>
              <a:rPr lang="en-US" altLang="en-US" b="0" dirty="0">
                <a:solidFill>
                  <a:schemeClr val="tx1"/>
                </a:solidFill>
                <a:latin typeface="+mn-lt"/>
                <a:ea typeface="ＭＳ Ｐゴシック" pitchFamily="34" charset="-128"/>
              </a:rPr>
              <a:t> de la </a:t>
            </a:r>
            <a:r>
              <a:rPr lang="en-US" altLang="en-US" b="0" dirty="0" err="1">
                <a:solidFill>
                  <a:schemeClr val="tx1"/>
                </a:solidFill>
                <a:latin typeface="+mn-lt"/>
                <a:ea typeface="ＭＳ Ｐゴシック" pitchFamily="34" charset="-128"/>
              </a:rPr>
              <a:t>société</a:t>
            </a:r>
            <a:r>
              <a:rPr lang="en-US" altLang="en-US" b="0" dirty="0">
                <a:solidFill>
                  <a:schemeClr val="tx1"/>
                </a:solidFill>
                <a:latin typeface="+mn-lt"/>
                <a:ea typeface="ＭＳ Ｐゴシック" pitchFamily="34" charset="-128"/>
              </a:rPr>
              <a:t> civile (CSO) à documenter le travail des enfants et le travail </a:t>
            </a:r>
            <a:r>
              <a:rPr lang="en-US" altLang="en-US" b="0" dirty="0" err="1">
                <a:solidFill>
                  <a:schemeClr val="tx1"/>
                </a:solidFill>
                <a:latin typeface="+mn-lt"/>
                <a:ea typeface="ＭＳ Ｐゴシック" pitchFamily="34" charset="-128"/>
              </a:rPr>
              <a:t>forcé</a:t>
            </a:r>
            <a:r>
              <a:rPr lang="en-US" altLang="en-US" b="0" dirty="0">
                <a:solidFill>
                  <a:schemeClr val="tx1"/>
                </a:solidFill>
                <a:latin typeface="+mn-lt"/>
                <a:ea typeface="ＭＳ Ｐゴシック" pitchFamily="34" charset="-128"/>
              </a:rPr>
              <a:t>.</a:t>
            </a:r>
          </a:p>
          <a:p>
            <a:pPr marL="0" indent="0" eaLnBrk="1" hangingPunct="1">
              <a:buNone/>
            </a:pPr>
            <a:endParaRPr lang="en-US" altLang="en-US" sz="1800" b="0" dirty="0">
              <a:solidFill>
                <a:schemeClr val="tx1"/>
              </a:solidFill>
              <a:latin typeface="+mn-lt"/>
              <a:ea typeface="ＭＳ Ｐゴシック" pitchFamily="34" charset="-128"/>
            </a:endParaRPr>
          </a:p>
          <a:p>
            <a:pPr marL="800100" lvl="1" indent="-342900" eaLnBrk="1" hangingPunct="1"/>
            <a:r>
              <a:rPr lang="en-US" altLang="en-US" b="0" dirty="0" err="1">
                <a:solidFill>
                  <a:srgbClr val="002060"/>
                </a:solidFill>
                <a:latin typeface="+mn-lt"/>
                <a:ea typeface="ＭＳ Ｐゴシック" pitchFamily="34" charset="-128"/>
              </a:rPr>
              <a:t>Quelles</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capacités</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compétences</a:t>
            </a:r>
            <a:r>
              <a:rPr lang="en-US" altLang="en-US" b="0" dirty="0">
                <a:solidFill>
                  <a:srgbClr val="002060"/>
                </a:solidFill>
                <a:latin typeface="+mn-lt"/>
                <a:ea typeface="ＭＳ Ｐゴシック" pitchFamily="34" charset="-128"/>
              </a:rPr>
              <a:t>, technologies, </a:t>
            </a:r>
            <a:r>
              <a:rPr lang="en-US" altLang="en-US" b="0" dirty="0" err="1">
                <a:solidFill>
                  <a:srgbClr val="002060"/>
                </a:solidFill>
                <a:latin typeface="+mn-lt"/>
                <a:ea typeface="ＭＳ Ｐゴシック" pitchFamily="34" charset="-128"/>
              </a:rPr>
              <a:t>procédures</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doivent</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être</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développées</a:t>
            </a:r>
            <a:r>
              <a:rPr lang="en-US" altLang="en-US" b="0" dirty="0">
                <a:solidFill>
                  <a:srgbClr val="002060"/>
                </a:solidFill>
                <a:latin typeface="+mn-lt"/>
                <a:ea typeface="ＭＳ Ｐゴシック" pitchFamily="34" charset="-128"/>
              </a:rPr>
              <a:t> ? </a:t>
            </a:r>
          </a:p>
          <a:p>
            <a:pPr marL="800100" lvl="1" indent="-342900" eaLnBrk="1" hangingPunct="1"/>
            <a:r>
              <a:rPr lang="en-US" altLang="en-US" b="0" dirty="0" err="1">
                <a:solidFill>
                  <a:srgbClr val="002060"/>
                </a:solidFill>
                <a:latin typeface="+mn-lt"/>
                <a:ea typeface="ＭＳ Ｐゴシック" pitchFamily="34" charset="-128"/>
              </a:rPr>
              <a:t>Toutes</a:t>
            </a:r>
            <a:r>
              <a:rPr lang="en-US" altLang="en-US" b="0" dirty="0">
                <a:solidFill>
                  <a:srgbClr val="002060"/>
                </a:solidFill>
                <a:latin typeface="+mn-lt"/>
                <a:ea typeface="ＭＳ Ｐゴシック" pitchFamily="34" charset="-128"/>
              </a:rPr>
              <a:t> les CSO </a:t>
            </a:r>
            <a:r>
              <a:rPr lang="en-US" altLang="en-US" b="0" dirty="0" err="1">
                <a:solidFill>
                  <a:srgbClr val="002060"/>
                </a:solidFill>
                <a:latin typeface="+mn-lt"/>
                <a:ea typeface="ＭＳ Ｐゴシック" pitchFamily="34" charset="-128"/>
              </a:rPr>
              <a:t>ou</a:t>
            </a:r>
            <a:r>
              <a:rPr lang="en-US" altLang="en-US" b="0" dirty="0">
                <a:solidFill>
                  <a:srgbClr val="002060"/>
                </a:solidFill>
                <a:latin typeface="+mn-lt"/>
                <a:ea typeface="ＭＳ Ｐゴシック" pitchFamily="34" charset="-128"/>
              </a:rPr>
              <a:t> un </a:t>
            </a:r>
            <a:r>
              <a:rPr lang="en-US" altLang="en-US" b="0" dirty="0" err="1">
                <a:solidFill>
                  <a:srgbClr val="002060"/>
                </a:solidFill>
                <a:latin typeface="+mn-lt"/>
                <a:ea typeface="ＭＳ Ｐゴシック" pitchFamily="34" charset="-128"/>
              </a:rPr>
              <a:t>groupe</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ciblé</a:t>
            </a:r>
            <a:r>
              <a:rPr lang="en-US" altLang="en-US" b="0" dirty="0">
                <a:solidFill>
                  <a:srgbClr val="002060"/>
                </a:solidFill>
                <a:latin typeface="+mn-lt"/>
                <a:ea typeface="ＭＳ Ｐゴシック" pitchFamily="34" charset="-128"/>
              </a:rPr>
              <a:t> ? </a:t>
            </a:r>
          </a:p>
          <a:p>
            <a:pPr marL="800100" lvl="1" indent="-342900" eaLnBrk="1" hangingPunct="1"/>
            <a:r>
              <a:rPr lang="en-US" altLang="en-US" b="0" dirty="0" err="1">
                <a:solidFill>
                  <a:srgbClr val="002060"/>
                </a:solidFill>
                <a:latin typeface="+mn-lt"/>
                <a:ea typeface="ＭＳ Ｐゴシック" pitchFamily="34" charset="-128"/>
              </a:rPr>
              <a:t>Pourquoi</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ce</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résultat</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est</a:t>
            </a:r>
            <a:r>
              <a:rPr lang="en-US" altLang="en-US" b="0" dirty="0">
                <a:solidFill>
                  <a:srgbClr val="002060"/>
                </a:solidFill>
                <a:latin typeface="+mn-lt"/>
                <a:ea typeface="ＭＳ Ｐゴシック" pitchFamily="34" charset="-128"/>
              </a:rPr>
              <a:t>-il important ? </a:t>
            </a:r>
            <a:r>
              <a:rPr lang="en-US" altLang="en-US" b="0" dirty="0" err="1">
                <a:solidFill>
                  <a:srgbClr val="002060"/>
                </a:solidFill>
                <a:latin typeface="+mn-lt"/>
                <a:ea typeface="ＭＳ Ｐゴシック" pitchFamily="34" charset="-128"/>
              </a:rPr>
              <a:t>Quelles</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sont</a:t>
            </a:r>
            <a:r>
              <a:rPr lang="en-US" altLang="en-US" b="0" dirty="0">
                <a:solidFill>
                  <a:srgbClr val="002060"/>
                </a:solidFill>
                <a:latin typeface="+mn-lt"/>
                <a:ea typeface="ＭＳ Ｐゴシック" pitchFamily="34" charset="-128"/>
              </a:rPr>
              <a:t> les </a:t>
            </a:r>
            <a:r>
              <a:rPr lang="en-US" altLang="en-US" b="0" dirty="0" err="1">
                <a:solidFill>
                  <a:srgbClr val="002060"/>
                </a:solidFill>
                <a:latin typeface="+mn-lt"/>
                <a:ea typeface="ＭＳ Ｐゴシック" pitchFamily="34" charset="-128"/>
              </a:rPr>
              <a:t>capacités</a:t>
            </a:r>
            <a:r>
              <a:rPr lang="en-US" altLang="en-US" b="0" dirty="0">
                <a:solidFill>
                  <a:srgbClr val="002060"/>
                </a:solidFill>
                <a:latin typeface="+mn-lt"/>
                <a:ea typeface="ＭＳ Ｐゴシック" pitchFamily="34" charset="-128"/>
              </a:rPr>
              <a:t> </a:t>
            </a:r>
            <a:r>
              <a:rPr lang="en-US" altLang="en-US" b="0" dirty="0" err="1">
                <a:solidFill>
                  <a:srgbClr val="002060"/>
                </a:solidFill>
                <a:latin typeface="+mn-lt"/>
                <a:ea typeface="ＭＳ Ｐゴシック" pitchFamily="34" charset="-128"/>
              </a:rPr>
              <a:t>actuelles</a:t>
            </a:r>
            <a:r>
              <a:rPr lang="en-US" altLang="en-US" b="0" dirty="0">
                <a:solidFill>
                  <a:srgbClr val="002060"/>
                </a:solidFill>
                <a:latin typeface="+mn-lt"/>
                <a:ea typeface="ＭＳ Ｐゴシック" pitchFamily="34" charset="-128"/>
              </a:rPr>
              <a:t> des CSO ? </a:t>
            </a:r>
          </a:p>
        </p:txBody>
      </p:sp>
      <p:sp>
        <p:nvSpPr>
          <p:cNvPr id="3" name="Footer Placeholder 2">
            <a:extLst>
              <a:ext uri="{FF2B5EF4-FFF2-40B4-BE49-F238E27FC236}">
                <a16:creationId xmlns:a16="http://schemas.microsoft.com/office/drawing/2014/main" id="{4C41933F-2441-4DD4-A1F3-7AC2760C25D6}"/>
              </a:ext>
              <a:ext uri="{C183D7F6-B498-43B3-948B-1728B52AA6E4}">
                <adec:decorative xmlns:adec="http://schemas.microsoft.com/office/drawing/2017/decorative" val="1"/>
              </a:ext>
            </a:extLst>
          </p:cNvPr>
          <p:cNvSpPr>
            <a:spLocks noGrp="1"/>
          </p:cNvSpPr>
          <p:nvPr>
            <p:ph type="ftr" sz="quarter" idx="11"/>
          </p:nvPr>
        </p:nvSpPr>
        <p:spPr>
          <a:xfrm>
            <a:off x="-313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26883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emples de cadres de résultats ">
            <a:extLst>
              <a:ext uri="{FF2B5EF4-FFF2-40B4-BE49-F238E27FC236}">
                <a16:creationId xmlns:a16="http://schemas.microsoft.com/office/drawing/2014/main" id="{34A51F0B-E340-4218-9ECF-B7AACD1EAA68}"/>
              </a:ext>
            </a:extLst>
          </p:cNvPr>
          <p:cNvSpPr>
            <a:spLocks noGrp="1"/>
          </p:cNvSpPr>
          <p:nvPr>
            <p:ph type="ctrTitle"/>
          </p:nvPr>
        </p:nvSpPr>
        <p:spPr/>
        <p:txBody>
          <a:bodyPr>
            <a:normAutofit/>
          </a:bodyPr>
          <a:lstStyle/>
          <a:p>
            <a:r>
              <a:rPr lang="en-US" dirty="0" err="1">
                <a:solidFill>
                  <a:srgbClr val="C00000"/>
                </a:solidFill>
              </a:rPr>
              <a:t>Exemples</a:t>
            </a:r>
            <a:r>
              <a:rPr lang="en-US" dirty="0">
                <a:solidFill>
                  <a:srgbClr val="C00000"/>
                </a:solidFill>
              </a:rPr>
              <a:t> de cadres de </a:t>
            </a:r>
            <a:r>
              <a:rPr lang="en-US" dirty="0" err="1">
                <a:solidFill>
                  <a:srgbClr val="C00000"/>
                </a:solidFill>
              </a:rPr>
              <a:t>résultats</a:t>
            </a:r>
            <a:r>
              <a:rPr lang="en-US" dirty="0">
                <a:solidFill>
                  <a:srgbClr val="C00000"/>
                </a:solidFill>
              </a:rPr>
              <a:t> </a:t>
            </a:r>
            <a:endParaRPr lang="en-US" sz="8000" dirty="0">
              <a:solidFill>
                <a:srgbClr val="C00000"/>
              </a:solidFill>
            </a:endParaRPr>
          </a:p>
        </p:txBody>
      </p:sp>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987755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mple de narration">
            <a:extLst>
              <a:ext uri="{FF2B5EF4-FFF2-40B4-BE49-F238E27FC236}">
                <a16:creationId xmlns:a16="http://schemas.microsoft.com/office/drawing/2014/main" id="{F012DBFF-B7C5-4C6E-BAAC-0AEE01387B4E}"/>
              </a:ext>
            </a:extLst>
          </p:cNvPr>
          <p:cNvSpPr>
            <a:spLocks noGrp="1"/>
          </p:cNvSpPr>
          <p:nvPr>
            <p:ph type="ctrTitle"/>
          </p:nvPr>
        </p:nvSpPr>
        <p:spPr>
          <a:xfrm>
            <a:off x="651641" y="323724"/>
            <a:ext cx="10142774" cy="961175"/>
          </a:xfrm>
        </p:spPr>
        <p:txBody>
          <a:bodyPr>
            <a:normAutofit/>
          </a:bodyPr>
          <a:lstStyle/>
          <a:p>
            <a:pPr algn="l"/>
            <a:r>
              <a:rPr lang="en-US" sz="4400" dirty="0" err="1"/>
              <a:t>Exemple</a:t>
            </a:r>
            <a:r>
              <a:rPr lang="en-US" sz="4400" dirty="0"/>
              <a:t> de narration</a:t>
            </a:r>
          </a:p>
        </p:txBody>
      </p:sp>
      <p:sp>
        <p:nvSpPr>
          <p:cNvPr id="3" name="Content Placeholder 2" descr="Résultat :  Changement d'attitude des ménages de tisserands à l'égard du travail des enfants. &#10;&#10;Parce que le travail des enfants est si répandu en Afghanistan, il n'est pas largement perçu comme mauvais ou nuisible. Le changement d'attitude au sein des familles de tisserands, des communautés et des dirigeants de l'industrie permettra de créer un environnement favorable dans lequel il sera plus acceptable pour une famille de modifier la façon dont ses enfants sont traités. Un changement d'attitude sera un facteur contribuant à la décision des ménages de retirer leurs enfants des métiers à tisser.&#10;">
            <a:extLst>
              <a:ext uri="{FF2B5EF4-FFF2-40B4-BE49-F238E27FC236}">
                <a16:creationId xmlns:a16="http://schemas.microsoft.com/office/drawing/2014/main" id="{27DCD572-3EDF-4AE1-9100-28FDABC64965}"/>
              </a:ext>
            </a:extLst>
          </p:cNvPr>
          <p:cNvSpPr>
            <a:spLocks noGrp="1"/>
          </p:cNvSpPr>
          <p:nvPr>
            <p:ph sz="quarter" idx="13"/>
          </p:nvPr>
        </p:nvSpPr>
        <p:spPr>
          <a:xfrm>
            <a:off x="735724" y="1628770"/>
            <a:ext cx="10581850" cy="3734358"/>
          </a:xfrm>
        </p:spPr>
        <p:txBody>
          <a:bodyPr>
            <a:normAutofit lnSpcReduction="10000"/>
          </a:bodyPr>
          <a:lstStyle/>
          <a:p>
            <a:pPr marL="0" indent="0">
              <a:lnSpc>
                <a:spcPct val="100000"/>
              </a:lnSpc>
              <a:spcBef>
                <a:spcPts val="0"/>
              </a:spcBef>
              <a:spcAft>
                <a:spcPts val="1000"/>
              </a:spcAft>
              <a:buNone/>
            </a:pPr>
            <a:r>
              <a:rPr lang="en-US" b="1" dirty="0" err="1">
                <a:latin typeface="Calibri" panose="020F0502020204030204" pitchFamily="34" charset="0"/>
                <a:cs typeface="Times New Roman" panose="02020603050405020304" pitchFamily="18" charset="0"/>
              </a:rPr>
              <a:t>Résultat</a:t>
            </a:r>
            <a:r>
              <a:rPr lang="en-US" b="1" dirty="0">
                <a:latin typeface="Calibri" panose="020F0502020204030204" pitchFamily="34" charset="0"/>
                <a:cs typeface="Times New Roman" panose="02020603050405020304" pitchFamily="18" charset="0"/>
              </a:rPr>
              <a:t> :  </a:t>
            </a:r>
            <a:r>
              <a:rPr lang="en-US" b="1" dirty="0" err="1">
                <a:latin typeface="Calibri" panose="020F0502020204030204" pitchFamily="34" charset="0"/>
                <a:cs typeface="Times New Roman" panose="02020603050405020304" pitchFamily="18" charset="0"/>
              </a:rPr>
              <a:t>Changement</a:t>
            </a:r>
            <a:r>
              <a:rPr lang="en-US" b="1" dirty="0">
                <a:latin typeface="Calibri" panose="020F0502020204030204" pitchFamily="34" charset="0"/>
                <a:cs typeface="Times New Roman" panose="02020603050405020304" pitchFamily="18" charset="0"/>
              </a:rPr>
              <a:t> </a:t>
            </a:r>
            <a:r>
              <a:rPr lang="en-US" b="1" dirty="0" err="1">
                <a:latin typeface="Calibri" panose="020F0502020204030204" pitchFamily="34" charset="0"/>
                <a:cs typeface="Times New Roman" panose="02020603050405020304" pitchFamily="18" charset="0"/>
              </a:rPr>
              <a:t>d'attitude</a:t>
            </a:r>
            <a:r>
              <a:rPr lang="en-US" b="1" dirty="0">
                <a:latin typeface="Calibri" panose="020F0502020204030204" pitchFamily="34" charset="0"/>
                <a:cs typeface="Times New Roman" panose="02020603050405020304" pitchFamily="18" charset="0"/>
              </a:rPr>
              <a:t> des ménages de </a:t>
            </a:r>
            <a:r>
              <a:rPr lang="en-US" b="1" dirty="0" err="1">
                <a:latin typeface="Calibri" panose="020F0502020204030204" pitchFamily="34" charset="0"/>
                <a:cs typeface="Times New Roman" panose="02020603050405020304" pitchFamily="18" charset="0"/>
              </a:rPr>
              <a:t>tisserands</a:t>
            </a:r>
            <a:r>
              <a:rPr lang="en-US" b="1" dirty="0">
                <a:latin typeface="Calibri" panose="020F0502020204030204" pitchFamily="34" charset="0"/>
                <a:cs typeface="Times New Roman" panose="02020603050405020304" pitchFamily="18" charset="0"/>
              </a:rPr>
              <a:t> </a:t>
            </a:r>
            <a:r>
              <a:rPr lang="en-US" b="1" dirty="0" err="1">
                <a:latin typeface="Calibri" panose="020F0502020204030204" pitchFamily="34" charset="0"/>
                <a:cs typeface="Times New Roman" panose="02020603050405020304" pitchFamily="18" charset="0"/>
              </a:rPr>
              <a:t>à</a:t>
            </a:r>
            <a:r>
              <a:rPr lang="en-US" b="1" dirty="0">
                <a:latin typeface="Calibri" panose="020F0502020204030204" pitchFamily="34" charset="0"/>
                <a:cs typeface="Times New Roman" panose="02020603050405020304" pitchFamily="18" charset="0"/>
              </a:rPr>
              <a:t> </a:t>
            </a:r>
            <a:r>
              <a:rPr lang="en-US" b="1" dirty="0" err="1">
                <a:latin typeface="Calibri" panose="020F0502020204030204" pitchFamily="34" charset="0"/>
                <a:cs typeface="Times New Roman" panose="02020603050405020304" pitchFamily="18" charset="0"/>
              </a:rPr>
              <a:t>l'égard</a:t>
            </a:r>
            <a:r>
              <a:rPr lang="en-US" b="1" dirty="0">
                <a:latin typeface="Calibri" panose="020F0502020204030204" pitchFamily="34" charset="0"/>
                <a:cs typeface="Times New Roman" panose="02020603050405020304" pitchFamily="18" charset="0"/>
              </a:rPr>
              <a:t> du travail des enfants. </a:t>
            </a:r>
          </a:p>
          <a:p>
            <a:pPr marL="0" indent="0">
              <a:lnSpc>
                <a:spcPct val="100000"/>
              </a:lnSpc>
              <a:spcBef>
                <a:spcPts val="0"/>
              </a:spcBef>
              <a:spcAft>
                <a:spcPts val="1000"/>
              </a:spcAft>
              <a:buNone/>
            </a:pPr>
            <a:r>
              <a:rPr lang="en-US" sz="2600" dirty="0" err="1">
                <a:ea typeface="Calibri" panose="020F0502020204030204" pitchFamily="34" charset="0"/>
                <a:cs typeface="Times New Roman" panose="02020603050405020304" pitchFamily="18" charset="0"/>
              </a:rPr>
              <a:t>Parce</a:t>
            </a:r>
            <a:r>
              <a:rPr lang="en-US" sz="2600" dirty="0">
                <a:ea typeface="Calibri" panose="020F0502020204030204" pitchFamily="34" charset="0"/>
                <a:cs typeface="Times New Roman" panose="02020603050405020304" pitchFamily="18" charset="0"/>
              </a:rPr>
              <a:t> que le travail des enfants </a:t>
            </a:r>
            <a:r>
              <a:rPr lang="en-US" sz="2600" dirty="0" err="1">
                <a:ea typeface="Calibri" panose="020F0502020204030204" pitchFamily="34" charset="0"/>
                <a:cs typeface="Times New Roman" panose="02020603050405020304" pitchFamily="18" charset="0"/>
              </a:rPr>
              <a:t>est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si</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répandu</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en</a:t>
            </a:r>
            <a:r>
              <a:rPr lang="en-US" sz="2600" dirty="0">
                <a:ea typeface="Calibri" panose="020F0502020204030204" pitchFamily="34" charset="0"/>
                <a:cs typeface="Times New Roman" panose="02020603050405020304" pitchFamily="18" charset="0"/>
              </a:rPr>
              <a:t> Afghanistan, il </a:t>
            </a:r>
            <a:r>
              <a:rPr lang="en-US" sz="2600" dirty="0" err="1">
                <a:ea typeface="Calibri" panose="020F0502020204030204" pitchFamily="34" charset="0"/>
                <a:cs typeface="Times New Roman" panose="02020603050405020304" pitchFamily="18" charset="0"/>
              </a:rPr>
              <a:t>n'est</a:t>
            </a:r>
            <a:r>
              <a:rPr lang="en-US" sz="2600" dirty="0">
                <a:ea typeface="Calibri" panose="020F0502020204030204" pitchFamily="34" charset="0"/>
                <a:cs typeface="Times New Roman" panose="02020603050405020304" pitchFamily="18" charset="0"/>
              </a:rPr>
              <a:t> pas </a:t>
            </a:r>
            <a:r>
              <a:rPr lang="en-US" sz="2600" dirty="0" err="1">
                <a:ea typeface="Calibri" panose="020F0502020204030204" pitchFamily="34" charset="0"/>
                <a:cs typeface="Times New Roman" panose="02020603050405020304" pitchFamily="18" charset="0"/>
              </a:rPr>
              <a:t>largement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perçu</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comme</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mauvais</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ou</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nuisible</a:t>
            </a:r>
            <a:r>
              <a:rPr lang="en-US" sz="2600" dirty="0">
                <a:ea typeface="Calibri" panose="020F0502020204030204" pitchFamily="34" charset="0"/>
                <a:cs typeface="Times New Roman" panose="02020603050405020304" pitchFamily="18" charset="0"/>
              </a:rPr>
              <a:t>. Le </a:t>
            </a:r>
            <a:r>
              <a:rPr lang="en-US" sz="2600" dirty="0" err="1">
                <a:ea typeface="Calibri" panose="020F0502020204030204" pitchFamily="34" charset="0"/>
                <a:cs typeface="Times New Roman" panose="02020603050405020304" pitchFamily="18" charset="0"/>
              </a:rPr>
              <a:t>changement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d'attitude</a:t>
            </a:r>
            <a:r>
              <a:rPr lang="en-US" sz="2600" dirty="0">
                <a:ea typeface="Calibri" panose="020F0502020204030204" pitchFamily="34" charset="0"/>
                <a:cs typeface="Times New Roman" panose="02020603050405020304" pitchFamily="18" charset="0"/>
              </a:rPr>
              <a:t> au sein des </a:t>
            </a:r>
            <a:r>
              <a:rPr lang="en-US" sz="2600" dirty="0" err="1">
                <a:ea typeface="Calibri" panose="020F0502020204030204" pitchFamily="34" charset="0"/>
                <a:cs typeface="Times New Roman" panose="02020603050405020304" pitchFamily="18" charset="0"/>
              </a:rPr>
              <a:t>familles</a:t>
            </a:r>
            <a:r>
              <a:rPr lang="en-US" sz="2600" dirty="0">
                <a:ea typeface="Calibri" panose="020F0502020204030204" pitchFamily="34" charset="0"/>
                <a:cs typeface="Times New Roman" panose="02020603050405020304" pitchFamily="18" charset="0"/>
              </a:rPr>
              <a:t> de </a:t>
            </a:r>
            <a:r>
              <a:rPr lang="en-US" sz="2600" dirty="0" err="1">
                <a:ea typeface="Calibri" panose="020F0502020204030204" pitchFamily="34" charset="0"/>
                <a:cs typeface="Times New Roman" panose="02020603050405020304" pitchFamily="18" charset="0"/>
              </a:rPr>
              <a:t>tisserands</a:t>
            </a:r>
            <a:r>
              <a:rPr lang="en-US" sz="2600" dirty="0">
                <a:ea typeface="Calibri" panose="020F0502020204030204" pitchFamily="34" charset="0"/>
                <a:cs typeface="Times New Roman" panose="02020603050405020304" pitchFamily="18" charset="0"/>
              </a:rPr>
              <a:t>, des </a:t>
            </a:r>
            <a:r>
              <a:rPr lang="en-US" sz="2600" dirty="0" err="1">
                <a:ea typeface="Calibri" panose="020F0502020204030204" pitchFamily="34" charset="0"/>
                <a:cs typeface="Times New Roman" panose="02020603050405020304" pitchFamily="18" charset="0"/>
              </a:rPr>
              <a:t>communautés</a:t>
            </a:r>
            <a:r>
              <a:rPr lang="en-US" sz="2600" dirty="0">
                <a:ea typeface="Calibri" panose="020F0502020204030204" pitchFamily="34" charset="0"/>
                <a:cs typeface="Times New Roman" panose="02020603050405020304" pitchFamily="18" charset="0"/>
              </a:rPr>
              <a:t> et des </a:t>
            </a:r>
            <a:r>
              <a:rPr lang="en-US" sz="2600" dirty="0" err="1">
                <a:ea typeface="Calibri" panose="020F0502020204030204" pitchFamily="34" charset="0"/>
                <a:cs typeface="Times New Roman" panose="02020603050405020304" pitchFamily="18" charset="0"/>
              </a:rPr>
              <a:t>dirigeants</a:t>
            </a:r>
            <a:r>
              <a:rPr lang="en-US" sz="2600" dirty="0">
                <a:ea typeface="Calibri" panose="020F0502020204030204" pitchFamily="34" charset="0"/>
                <a:cs typeface="Times New Roman" panose="02020603050405020304" pitchFamily="18" charset="0"/>
              </a:rPr>
              <a:t> de </a:t>
            </a:r>
            <a:r>
              <a:rPr lang="en-US" sz="2600" dirty="0" err="1">
                <a:ea typeface="Calibri" panose="020F0502020204030204" pitchFamily="34" charset="0"/>
                <a:cs typeface="Times New Roman" panose="02020603050405020304" pitchFamily="18" charset="0"/>
              </a:rPr>
              <a:t>l'industrie</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permettra</a:t>
            </a:r>
            <a:r>
              <a:rPr lang="en-US" sz="2600" dirty="0">
                <a:ea typeface="Calibri" panose="020F0502020204030204" pitchFamily="34" charset="0"/>
                <a:cs typeface="Times New Roman" panose="02020603050405020304" pitchFamily="18" charset="0"/>
              </a:rPr>
              <a:t> de </a:t>
            </a:r>
            <a:r>
              <a:rPr lang="en-US" sz="2600" dirty="0" err="1">
                <a:ea typeface="Calibri" panose="020F0502020204030204" pitchFamily="34" charset="0"/>
                <a:cs typeface="Times New Roman" panose="02020603050405020304" pitchFamily="18" charset="0"/>
              </a:rPr>
              <a:t>créer</a:t>
            </a:r>
            <a:r>
              <a:rPr lang="en-US" sz="2600" dirty="0">
                <a:ea typeface="Calibri" panose="020F0502020204030204" pitchFamily="34" charset="0"/>
                <a:cs typeface="Times New Roman" panose="02020603050405020304" pitchFamily="18" charset="0"/>
              </a:rPr>
              <a:t> un </a:t>
            </a:r>
            <a:r>
              <a:rPr lang="en-US" sz="2600" dirty="0" err="1">
                <a:ea typeface="Calibri" panose="020F0502020204030204" pitchFamily="34" charset="0"/>
                <a:cs typeface="Times New Roman" panose="02020603050405020304" pitchFamily="18" charset="0"/>
              </a:rPr>
              <a:t>environnement</a:t>
            </a:r>
            <a:r>
              <a:rPr lang="en-US" sz="2600" dirty="0">
                <a:ea typeface="Calibri" panose="020F0502020204030204" pitchFamily="34" charset="0"/>
                <a:cs typeface="Times New Roman" panose="02020603050405020304" pitchFamily="18" charset="0"/>
              </a:rPr>
              <a:t> favorable dans </a:t>
            </a:r>
            <a:r>
              <a:rPr lang="en-US" sz="2600" dirty="0" err="1">
                <a:ea typeface="Calibri" panose="020F0502020204030204" pitchFamily="34" charset="0"/>
                <a:cs typeface="Times New Roman" panose="02020603050405020304" pitchFamily="18" charset="0"/>
              </a:rPr>
              <a:t>lequel</a:t>
            </a:r>
            <a:r>
              <a:rPr lang="en-US" sz="2600" dirty="0">
                <a:ea typeface="Calibri" panose="020F0502020204030204" pitchFamily="34" charset="0"/>
                <a:cs typeface="Times New Roman" panose="02020603050405020304" pitchFamily="18" charset="0"/>
              </a:rPr>
              <a:t> il sera plus acceptable pour </a:t>
            </a:r>
            <a:r>
              <a:rPr lang="en-US" sz="2600" dirty="0" err="1">
                <a:ea typeface="Calibri" panose="020F0502020204030204" pitchFamily="34" charset="0"/>
                <a:cs typeface="Times New Roman" panose="02020603050405020304" pitchFamily="18" charset="0"/>
              </a:rPr>
              <a:t>une</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famille</a:t>
            </a:r>
            <a:r>
              <a:rPr lang="en-US" sz="2600" dirty="0">
                <a:ea typeface="Calibri" panose="020F0502020204030204" pitchFamily="34" charset="0"/>
                <a:cs typeface="Times New Roman" panose="02020603050405020304" pitchFamily="18" charset="0"/>
              </a:rPr>
              <a:t> de modifier la </a:t>
            </a:r>
            <a:r>
              <a:rPr lang="en-US" sz="2600" dirty="0" err="1">
                <a:ea typeface="Calibri" panose="020F0502020204030204" pitchFamily="34" charset="0"/>
                <a:cs typeface="Times New Roman" panose="02020603050405020304" pitchFamily="18" charset="0"/>
              </a:rPr>
              <a:t>façon</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dont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ses</a:t>
            </a:r>
            <a:r>
              <a:rPr lang="en-US" sz="2600" dirty="0">
                <a:ea typeface="Calibri" panose="020F0502020204030204" pitchFamily="34" charset="0"/>
                <a:cs typeface="Times New Roman" panose="02020603050405020304" pitchFamily="18" charset="0"/>
              </a:rPr>
              <a:t> enfants </a:t>
            </a:r>
            <a:r>
              <a:rPr lang="en-US" sz="2600" dirty="0" err="1">
                <a:ea typeface="Calibri" panose="020F0502020204030204" pitchFamily="34" charset="0"/>
                <a:cs typeface="Times New Roman" panose="02020603050405020304" pitchFamily="18" charset="0"/>
              </a:rPr>
              <a:t>sont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traités</a:t>
            </a:r>
            <a:r>
              <a:rPr lang="en-US" sz="2600" dirty="0">
                <a:ea typeface="Calibri" panose="020F0502020204030204" pitchFamily="34" charset="0"/>
                <a:cs typeface="Times New Roman" panose="02020603050405020304" pitchFamily="18" charset="0"/>
              </a:rPr>
              <a:t>. Un </a:t>
            </a:r>
            <a:r>
              <a:rPr lang="en-US" sz="2600" dirty="0" err="1">
                <a:ea typeface="Calibri" panose="020F0502020204030204" pitchFamily="34" charset="0"/>
                <a:cs typeface="Times New Roman" panose="02020603050405020304" pitchFamily="18" charset="0"/>
              </a:rPr>
              <a:t>changement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d'attitude</a:t>
            </a:r>
            <a:r>
              <a:rPr lang="en-US" sz="2600" dirty="0">
                <a:ea typeface="Calibri" panose="020F0502020204030204" pitchFamily="34" charset="0"/>
                <a:cs typeface="Times New Roman" panose="02020603050405020304" pitchFamily="18" charset="0"/>
              </a:rPr>
              <a:t> sera un </a:t>
            </a:r>
            <a:r>
              <a:rPr lang="en-US" sz="2600" dirty="0" err="1">
                <a:ea typeface="Calibri" panose="020F0502020204030204" pitchFamily="34" charset="0"/>
                <a:cs typeface="Times New Roman" panose="02020603050405020304" pitchFamily="18" charset="0"/>
              </a:rPr>
              <a:t>facteur</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contribuant</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à</a:t>
            </a:r>
            <a:r>
              <a:rPr lang="en-US" sz="2600" dirty="0">
                <a:ea typeface="Calibri" panose="020F0502020204030204" pitchFamily="34" charset="0"/>
                <a:cs typeface="Times New Roman" panose="02020603050405020304" pitchFamily="18" charset="0"/>
              </a:rPr>
              <a:t> la </a:t>
            </a:r>
            <a:r>
              <a:rPr lang="en-US" sz="2600" dirty="0" err="1">
                <a:ea typeface="Calibri" panose="020F0502020204030204" pitchFamily="34" charset="0"/>
                <a:cs typeface="Times New Roman" panose="02020603050405020304" pitchFamily="18" charset="0"/>
              </a:rPr>
              <a:t>décision</a:t>
            </a:r>
            <a:r>
              <a:rPr lang="en-US" sz="2600" dirty="0">
                <a:ea typeface="Calibri" panose="020F0502020204030204" pitchFamily="34" charset="0"/>
                <a:cs typeface="Times New Roman" panose="02020603050405020304" pitchFamily="18" charset="0"/>
              </a:rPr>
              <a:t> des ménages de </a:t>
            </a:r>
            <a:r>
              <a:rPr lang="en-US" sz="2600" dirty="0" err="1">
                <a:ea typeface="Calibri" panose="020F0502020204030204" pitchFamily="34" charset="0"/>
                <a:cs typeface="Times New Roman" panose="02020603050405020304" pitchFamily="18" charset="0"/>
              </a:rPr>
              <a:t>retirer</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leurs</a:t>
            </a:r>
            <a:r>
              <a:rPr lang="en-US" sz="2600" dirty="0">
                <a:ea typeface="Calibri" panose="020F0502020204030204" pitchFamily="34" charset="0"/>
                <a:cs typeface="Times New Roman" panose="02020603050405020304" pitchFamily="18" charset="0"/>
              </a:rPr>
              <a:t> enfants des métiers </a:t>
            </a:r>
            <a:r>
              <a:rPr lang="en-US" sz="2600" dirty="0" err="1">
                <a:ea typeface="Calibri" panose="020F0502020204030204" pitchFamily="34" charset="0"/>
                <a:cs typeface="Times New Roman" panose="02020603050405020304" pitchFamily="18" charset="0"/>
              </a:rPr>
              <a:t>à</a:t>
            </a:r>
            <a:r>
              <a:rPr lang="en-US" sz="2600" dirty="0">
                <a:ea typeface="Calibri" panose="020F0502020204030204" pitchFamily="34" charset="0"/>
                <a:cs typeface="Times New Roman" panose="02020603050405020304" pitchFamily="18" charset="0"/>
              </a:rPr>
              <a:t> </a:t>
            </a:r>
            <a:r>
              <a:rPr lang="en-US" sz="2600" dirty="0" err="1">
                <a:ea typeface="Calibri" panose="020F0502020204030204" pitchFamily="34" charset="0"/>
                <a:cs typeface="Times New Roman" panose="02020603050405020304" pitchFamily="18" charset="0"/>
              </a:rPr>
              <a:t>tisser</a:t>
            </a:r>
            <a:r>
              <a:rPr lang="en-US" sz="2600" dirty="0">
                <a:ea typeface="Calibri" panose="020F0502020204030204" pitchFamily="34" charset="0"/>
                <a:cs typeface="Times New Roman" panose="02020603050405020304" pitchFamily="18" charset="0"/>
              </a:rPr>
              <a:t>.</a:t>
            </a:r>
            <a:endParaRPr lang="en-US" sz="26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342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10;&#10;Photo de gauche : tellurion&#10;&#10;Photo de droite : Une fille portant du bois de chauffage, regardant l'appareil photo">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Conclusion</a:t>
            </a:r>
          </a:p>
        </p:txBody>
      </p:sp>
      <p:sp>
        <p:nvSpPr>
          <p:cNvPr id="3" name="Slide Number Placeholder 25">
            <a:extLst>
              <a:ext uri="{FF2B5EF4-FFF2-40B4-BE49-F238E27FC236}">
                <a16:creationId xmlns:a16="http://schemas.microsoft.com/office/drawing/2014/main" id="{7D1BDB09-01C9-4919-8543-187F8BF580CC}"/>
              </a:ext>
            </a:extLst>
          </p:cNvPr>
          <p:cNvSpPr txBox="1">
            <a:spLocks/>
          </p:cNvSpPr>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260A5520-599A-49B0-B318-CACCDBC0A0F8}" type="slidenum">
              <a:rPr lang="en-US" smtClean="0"/>
              <a:pPr>
                <a:defRPr/>
              </a:pPr>
              <a:t>81</a:t>
            </a:fld>
            <a:endParaRPr lang="en-US" altLang="en-US" dirty="0">
              <a:solidFill>
                <a:srgbClr val="000099"/>
              </a:solidFill>
            </a:endParaRPr>
          </a:p>
        </p:txBody>
      </p:sp>
    </p:spTree>
    <p:extLst>
      <p:ext uri="{BB962C8B-B14F-4D97-AF65-F5344CB8AC3E}">
        <p14:creationId xmlns:p14="http://schemas.microsoft.com/office/powerpoint/2010/main" val="8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u cours - Cadres de résultats">
            <a:extLst>
              <a:ext uri="{FF2B5EF4-FFF2-40B4-BE49-F238E27FC236}">
                <a16:creationId xmlns:a16="http://schemas.microsoft.com/office/drawing/2014/main" id="{F012DBFF-B7C5-4C6E-BAAC-0AEE01387B4E}"/>
              </a:ext>
            </a:extLst>
          </p:cNvPr>
          <p:cNvSpPr>
            <a:spLocks noGrp="1"/>
          </p:cNvSpPr>
          <p:nvPr>
            <p:ph type="ctrTitle"/>
          </p:nvPr>
        </p:nvSpPr>
        <p:spPr>
          <a:xfrm>
            <a:off x="728002" y="197600"/>
            <a:ext cx="9908757" cy="961175"/>
          </a:xfrm>
        </p:spPr>
        <p:txBody>
          <a:bodyPr>
            <a:normAutofit/>
          </a:bodyPr>
          <a:lstStyle/>
          <a:p>
            <a:pPr algn="l"/>
            <a:r>
              <a:rPr lang="en-US" sz="4400" dirty="0"/>
              <a:t>Résumé du </a:t>
            </a:r>
            <a:r>
              <a:rPr lang="en-US" sz="4400" dirty="0" err="1"/>
              <a:t>cours</a:t>
            </a:r>
            <a:r>
              <a:rPr lang="en-US" sz="4400" dirty="0"/>
              <a:t> - Cadres de </a:t>
            </a:r>
            <a:r>
              <a:rPr lang="en-US" sz="4400" dirty="0" err="1"/>
              <a:t>résultats</a:t>
            </a:r>
            <a:endParaRPr lang="en-US" sz="4400" dirty="0"/>
          </a:p>
        </p:txBody>
      </p:sp>
      <p:sp>
        <p:nvSpPr>
          <p:cNvPr id="3" name="Content Placeholder 2" descr="Fondé sur une analyse et une recherche solides (par exemple, analyse du problème, analyse des parties prenantes, etc.)&#10;&#10;Logique causale forte (si-alors)&#10;&#10;Résultats nécessaires et suffisants pour atteindre l'objectif du projet.&#10;&#10;Des énoncés de résultats bien rédigés (uni-niveau, unidimensionnel, précis, mesurable). &#10;&#10;Hypothèses critiques&#10;&#10;Réaliste et réalisable&#10;&#10;Narration pour compléter le visuel du RF&#10;">
            <a:extLst>
              <a:ext uri="{FF2B5EF4-FFF2-40B4-BE49-F238E27FC236}">
                <a16:creationId xmlns:a16="http://schemas.microsoft.com/office/drawing/2014/main" id="{27DCD572-3EDF-4AE1-9100-28FDABC64965}"/>
              </a:ext>
            </a:extLst>
          </p:cNvPr>
          <p:cNvSpPr>
            <a:spLocks noGrp="1"/>
          </p:cNvSpPr>
          <p:nvPr>
            <p:ph sz="quarter" idx="13"/>
          </p:nvPr>
        </p:nvSpPr>
        <p:spPr>
          <a:xfrm>
            <a:off x="454936" y="1158775"/>
            <a:ext cx="11316851" cy="5051004"/>
          </a:xfrm>
        </p:spPr>
        <p:txBody>
          <a:bodyPr>
            <a:normAutofit fontScale="92500" lnSpcReduction="20000"/>
          </a:bodyPr>
          <a:lstStyle/>
          <a:p>
            <a:pPr>
              <a:lnSpc>
                <a:spcPct val="120000"/>
              </a:lnSpc>
              <a:spcBef>
                <a:spcPct val="25000"/>
              </a:spcBef>
              <a:buFont typeface="Wingdings" panose="05000000000000000000" pitchFamily="2" charset="2"/>
              <a:buChar char="ü"/>
            </a:pPr>
            <a:r>
              <a:rPr lang="en-US" sz="3200" dirty="0" err="1">
                <a:latin typeface="Calibri" pitchFamily="34" charset="0"/>
              </a:rPr>
              <a:t>Fondé</a:t>
            </a:r>
            <a:r>
              <a:rPr lang="en-US" sz="3200" dirty="0">
                <a:latin typeface="Calibri" pitchFamily="34" charset="0"/>
              </a:rPr>
              <a:t> sur </a:t>
            </a:r>
            <a:r>
              <a:rPr lang="en-US" sz="3200" dirty="0" err="1">
                <a:latin typeface="Calibri" pitchFamily="34" charset="0"/>
              </a:rPr>
              <a:t>une</a:t>
            </a:r>
            <a:r>
              <a:rPr lang="en-US" sz="3200" dirty="0">
                <a:latin typeface="Calibri" pitchFamily="34" charset="0"/>
              </a:rPr>
              <a:t> </a:t>
            </a:r>
            <a:r>
              <a:rPr lang="en-US" sz="3200" dirty="0" err="1">
                <a:latin typeface="Calibri" pitchFamily="34" charset="0"/>
              </a:rPr>
              <a:t>analyse</a:t>
            </a:r>
            <a:r>
              <a:rPr lang="en-US" sz="3200" dirty="0">
                <a:latin typeface="Calibri" pitchFamily="34" charset="0"/>
              </a:rPr>
              <a:t> et </a:t>
            </a:r>
            <a:r>
              <a:rPr lang="en-US" sz="3200" dirty="0" err="1">
                <a:latin typeface="Calibri" pitchFamily="34" charset="0"/>
              </a:rPr>
              <a:t>une</a:t>
            </a:r>
            <a:r>
              <a:rPr lang="en-US" sz="3200" dirty="0">
                <a:latin typeface="Calibri" pitchFamily="34" charset="0"/>
              </a:rPr>
              <a:t> recherche </a:t>
            </a:r>
            <a:r>
              <a:rPr lang="en-US" sz="3200" dirty="0" err="1">
                <a:latin typeface="Calibri" pitchFamily="34" charset="0"/>
              </a:rPr>
              <a:t>solides</a:t>
            </a:r>
            <a:r>
              <a:rPr lang="en-US" sz="3200" dirty="0">
                <a:latin typeface="Calibri" pitchFamily="34" charset="0"/>
              </a:rPr>
              <a:t> (par </a:t>
            </a:r>
            <a:r>
              <a:rPr lang="en-US" sz="3200" dirty="0" err="1">
                <a:latin typeface="Calibri" pitchFamily="34" charset="0"/>
              </a:rPr>
              <a:t>exemple</a:t>
            </a:r>
            <a:r>
              <a:rPr lang="en-US" sz="3200" dirty="0">
                <a:latin typeface="Calibri" pitchFamily="34" charset="0"/>
              </a:rPr>
              <a:t>, </a:t>
            </a:r>
            <a:r>
              <a:rPr lang="en-US" sz="3200" dirty="0" err="1">
                <a:latin typeface="Calibri" pitchFamily="34" charset="0"/>
              </a:rPr>
              <a:t>analyse</a:t>
            </a:r>
            <a:r>
              <a:rPr lang="en-US" sz="3200" dirty="0">
                <a:latin typeface="Calibri" pitchFamily="34" charset="0"/>
              </a:rPr>
              <a:t> du </a:t>
            </a:r>
            <a:r>
              <a:rPr lang="en-US" sz="3200" dirty="0" err="1">
                <a:latin typeface="Calibri" pitchFamily="34" charset="0"/>
              </a:rPr>
              <a:t>problème</a:t>
            </a:r>
            <a:r>
              <a:rPr lang="en-US" sz="3200" dirty="0">
                <a:latin typeface="Calibri" pitchFamily="34" charset="0"/>
              </a:rPr>
              <a:t>, </a:t>
            </a:r>
            <a:r>
              <a:rPr lang="en-US" sz="3200" dirty="0" err="1">
                <a:latin typeface="Calibri" pitchFamily="34" charset="0"/>
              </a:rPr>
              <a:t>analyse</a:t>
            </a:r>
            <a:r>
              <a:rPr lang="en-US" sz="3200" dirty="0">
                <a:latin typeface="Calibri" pitchFamily="34" charset="0"/>
              </a:rPr>
              <a:t> des parties </a:t>
            </a:r>
            <a:r>
              <a:rPr lang="en-US" sz="3200" dirty="0" err="1">
                <a:latin typeface="Calibri" pitchFamily="34" charset="0"/>
              </a:rPr>
              <a:t>prenantes</a:t>
            </a:r>
            <a:r>
              <a:rPr lang="en-US" sz="3200" dirty="0">
                <a:latin typeface="Calibri" pitchFamily="34" charset="0"/>
              </a:rPr>
              <a:t>, etc.)</a:t>
            </a:r>
          </a:p>
          <a:p>
            <a:pPr>
              <a:lnSpc>
                <a:spcPct val="120000"/>
              </a:lnSpc>
              <a:spcBef>
                <a:spcPct val="25000"/>
              </a:spcBef>
              <a:buFont typeface="Wingdings" panose="05000000000000000000" pitchFamily="2" charset="2"/>
              <a:buChar char="ü"/>
            </a:pPr>
            <a:r>
              <a:rPr lang="en-US" sz="3200" dirty="0" err="1">
                <a:latin typeface="Calibri" pitchFamily="34" charset="0"/>
              </a:rPr>
              <a:t>Logique</a:t>
            </a:r>
            <a:r>
              <a:rPr lang="en-US" sz="3200" dirty="0">
                <a:latin typeface="Calibri" pitchFamily="34" charset="0"/>
              </a:rPr>
              <a:t> </a:t>
            </a:r>
            <a:r>
              <a:rPr lang="en-US" sz="3200" dirty="0" err="1">
                <a:latin typeface="Calibri" pitchFamily="34" charset="0"/>
              </a:rPr>
              <a:t>causale</a:t>
            </a:r>
            <a:r>
              <a:rPr lang="en-US" sz="3200" dirty="0">
                <a:latin typeface="Calibri" pitchFamily="34" charset="0"/>
              </a:rPr>
              <a:t> forte (</a:t>
            </a:r>
            <a:r>
              <a:rPr lang="en-US" sz="3200" dirty="0" err="1">
                <a:latin typeface="Calibri" pitchFamily="34" charset="0"/>
              </a:rPr>
              <a:t>si-alors</a:t>
            </a:r>
            <a:r>
              <a:rPr lang="en-US" sz="3200" dirty="0">
                <a:latin typeface="Calibri" pitchFamily="34" charset="0"/>
              </a:rPr>
              <a:t>)</a:t>
            </a:r>
          </a:p>
          <a:p>
            <a:pPr>
              <a:lnSpc>
                <a:spcPct val="120000"/>
              </a:lnSpc>
              <a:spcBef>
                <a:spcPct val="25000"/>
              </a:spcBef>
              <a:buFont typeface="Wingdings" panose="05000000000000000000" pitchFamily="2" charset="2"/>
              <a:buChar char="ü"/>
            </a:pPr>
            <a:r>
              <a:rPr lang="en-US" sz="3200" dirty="0" err="1">
                <a:latin typeface="Calibri" pitchFamily="34" charset="0"/>
              </a:rPr>
              <a:t>Résultats</a:t>
            </a:r>
            <a:r>
              <a:rPr lang="en-US" sz="3200" dirty="0">
                <a:latin typeface="Calibri" pitchFamily="34" charset="0"/>
              </a:rPr>
              <a:t> </a:t>
            </a:r>
            <a:r>
              <a:rPr lang="en-US" sz="3200" dirty="0" err="1">
                <a:latin typeface="Calibri" pitchFamily="34" charset="0"/>
              </a:rPr>
              <a:t>nécessaires</a:t>
            </a:r>
            <a:r>
              <a:rPr lang="en-US" sz="3200" dirty="0">
                <a:latin typeface="Calibri" pitchFamily="34" charset="0"/>
              </a:rPr>
              <a:t> et </a:t>
            </a:r>
            <a:r>
              <a:rPr lang="en-US" sz="3200" dirty="0" err="1">
                <a:latin typeface="Calibri" pitchFamily="34" charset="0"/>
              </a:rPr>
              <a:t>suffisants</a:t>
            </a:r>
            <a:r>
              <a:rPr lang="en-US" sz="3200" dirty="0">
                <a:latin typeface="Calibri" pitchFamily="34" charset="0"/>
              </a:rPr>
              <a:t> pour </a:t>
            </a:r>
            <a:r>
              <a:rPr lang="en-US" sz="3200" dirty="0" err="1">
                <a:latin typeface="Calibri" pitchFamily="34" charset="0"/>
              </a:rPr>
              <a:t>atteindre</a:t>
            </a:r>
            <a:r>
              <a:rPr lang="en-US" sz="3200" dirty="0">
                <a:latin typeface="Calibri" pitchFamily="34" charset="0"/>
              </a:rPr>
              <a:t> </a:t>
            </a:r>
            <a:r>
              <a:rPr lang="en-US" sz="3200" dirty="0" err="1">
                <a:latin typeface="Calibri" pitchFamily="34" charset="0"/>
              </a:rPr>
              <a:t>l'objectif</a:t>
            </a:r>
            <a:r>
              <a:rPr lang="en-US" sz="3200" dirty="0">
                <a:latin typeface="Calibri" pitchFamily="34" charset="0"/>
              </a:rPr>
              <a:t> du </a:t>
            </a:r>
            <a:r>
              <a:rPr lang="en-US" sz="3200" dirty="0" err="1">
                <a:latin typeface="Calibri" pitchFamily="34" charset="0"/>
              </a:rPr>
              <a:t>projet</a:t>
            </a:r>
            <a:r>
              <a:rPr lang="en-US" sz="3200" dirty="0">
                <a:latin typeface="Calibri" pitchFamily="34" charset="0"/>
              </a:rPr>
              <a:t>.</a:t>
            </a:r>
          </a:p>
          <a:p>
            <a:pPr>
              <a:lnSpc>
                <a:spcPct val="120000"/>
              </a:lnSpc>
              <a:spcBef>
                <a:spcPct val="25000"/>
              </a:spcBef>
              <a:buFont typeface="Wingdings" panose="05000000000000000000" pitchFamily="2" charset="2"/>
              <a:buChar char="ü"/>
            </a:pPr>
            <a:r>
              <a:rPr lang="en-US" sz="3200" dirty="0">
                <a:latin typeface="Calibri" pitchFamily="34" charset="0"/>
              </a:rPr>
              <a:t>Des </a:t>
            </a:r>
            <a:r>
              <a:rPr lang="en-US" sz="3200" dirty="0" err="1">
                <a:latin typeface="Calibri" pitchFamily="34" charset="0"/>
              </a:rPr>
              <a:t>énoncés</a:t>
            </a:r>
            <a:r>
              <a:rPr lang="en-US" sz="3200" dirty="0">
                <a:latin typeface="Calibri" pitchFamily="34" charset="0"/>
              </a:rPr>
              <a:t> de </a:t>
            </a:r>
            <a:r>
              <a:rPr lang="en-US" sz="3200" dirty="0" err="1">
                <a:latin typeface="Calibri" pitchFamily="34" charset="0"/>
              </a:rPr>
              <a:t>résultats</a:t>
            </a:r>
            <a:r>
              <a:rPr lang="en-US" sz="3200" dirty="0">
                <a:latin typeface="Calibri" pitchFamily="34" charset="0"/>
              </a:rPr>
              <a:t> bien </a:t>
            </a:r>
            <a:r>
              <a:rPr lang="en-US" sz="3200" dirty="0" err="1">
                <a:latin typeface="Calibri" pitchFamily="34" charset="0"/>
              </a:rPr>
              <a:t>rédigés</a:t>
            </a:r>
            <a:r>
              <a:rPr lang="en-US" sz="3200" dirty="0">
                <a:latin typeface="Calibri" pitchFamily="34" charset="0"/>
              </a:rPr>
              <a:t> (</a:t>
            </a:r>
            <a:r>
              <a:rPr lang="en-US" sz="3200" dirty="0" err="1">
                <a:latin typeface="Calibri" pitchFamily="34" charset="0"/>
              </a:rPr>
              <a:t>uni-niveau</a:t>
            </a:r>
            <a:r>
              <a:rPr lang="en-US" sz="3200" dirty="0">
                <a:latin typeface="Calibri" pitchFamily="34" charset="0"/>
              </a:rPr>
              <a:t>, </a:t>
            </a:r>
            <a:r>
              <a:rPr lang="en-US" sz="3200" dirty="0" err="1">
                <a:latin typeface="Calibri" pitchFamily="34" charset="0"/>
              </a:rPr>
              <a:t>unidimensionnel</a:t>
            </a:r>
            <a:r>
              <a:rPr lang="en-US" sz="3200" dirty="0">
                <a:latin typeface="Calibri" pitchFamily="34" charset="0"/>
              </a:rPr>
              <a:t>, précis, </a:t>
            </a:r>
            <a:r>
              <a:rPr lang="en-US" sz="3200" dirty="0" err="1">
                <a:latin typeface="Calibri" pitchFamily="34" charset="0"/>
              </a:rPr>
              <a:t>mesurable</a:t>
            </a:r>
            <a:r>
              <a:rPr lang="en-US" sz="3200" dirty="0">
                <a:latin typeface="Calibri" pitchFamily="34" charset="0"/>
              </a:rPr>
              <a:t>). </a:t>
            </a:r>
          </a:p>
          <a:p>
            <a:pPr>
              <a:lnSpc>
                <a:spcPct val="120000"/>
              </a:lnSpc>
              <a:spcBef>
                <a:spcPct val="25000"/>
              </a:spcBef>
              <a:buFont typeface="Wingdings" panose="05000000000000000000" pitchFamily="2" charset="2"/>
              <a:buChar char="ü"/>
            </a:pPr>
            <a:r>
              <a:rPr lang="en-US" sz="3200" dirty="0" err="1">
                <a:latin typeface="Calibri" pitchFamily="34" charset="0"/>
              </a:rPr>
              <a:t>Hypothèses</a:t>
            </a:r>
            <a:r>
              <a:rPr lang="en-US" sz="3200" dirty="0">
                <a:latin typeface="Calibri" pitchFamily="34" charset="0"/>
              </a:rPr>
              <a:t> critiques</a:t>
            </a:r>
          </a:p>
          <a:p>
            <a:pPr>
              <a:lnSpc>
                <a:spcPct val="120000"/>
              </a:lnSpc>
              <a:spcBef>
                <a:spcPct val="25000"/>
              </a:spcBef>
              <a:buFont typeface="Wingdings" panose="05000000000000000000" pitchFamily="2" charset="2"/>
              <a:buChar char="ü"/>
            </a:pPr>
            <a:r>
              <a:rPr lang="en-US" sz="3200" dirty="0" err="1">
                <a:latin typeface="Calibri" pitchFamily="34" charset="0"/>
              </a:rPr>
              <a:t>Réaliste</a:t>
            </a:r>
            <a:r>
              <a:rPr lang="en-US" sz="3200" dirty="0">
                <a:latin typeface="Calibri" pitchFamily="34" charset="0"/>
              </a:rPr>
              <a:t> et </a:t>
            </a:r>
            <a:r>
              <a:rPr lang="en-US" sz="3200" dirty="0" err="1">
                <a:latin typeface="Calibri" pitchFamily="34" charset="0"/>
              </a:rPr>
              <a:t>réalisable</a:t>
            </a:r>
            <a:endParaRPr lang="en-US" sz="3200" dirty="0">
              <a:latin typeface="Calibri" pitchFamily="34" charset="0"/>
            </a:endParaRPr>
          </a:p>
          <a:p>
            <a:pPr>
              <a:lnSpc>
                <a:spcPct val="120000"/>
              </a:lnSpc>
              <a:spcBef>
                <a:spcPct val="25000"/>
              </a:spcBef>
              <a:buFont typeface="Wingdings" panose="05000000000000000000" pitchFamily="2" charset="2"/>
              <a:buChar char="ü"/>
            </a:pPr>
            <a:r>
              <a:rPr lang="en-US" sz="3200" dirty="0">
                <a:latin typeface="Calibri" pitchFamily="34" charset="0"/>
              </a:rPr>
              <a:t>Narration pour </a:t>
            </a:r>
            <a:r>
              <a:rPr lang="en-US" sz="3200" dirty="0" err="1">
                <a:latin typeface="Calibri" pitchFamily="34" charset="0"/>
              </a:rPr>
              <a:t>compléter</a:t>
            </a:r>
            <a:r>
              <a:rPr lang="en-US" sz="3200" dirty="0">
                <a:latin typeface="Calibri" pitchFamily="34" charset="0"/>
              </a:rPr>
              <a:t> le </a:t>
            </a:r>
            <a:r>
              <a:rPr lang="en-US" sz="3200" dirty="0" err="1">
                <a:latin typeface="Calibri" pitchFamily="34" charset="0"/>
              </a:rPr>
              <a:t>visuel</a:t>
            </a:r>
            <a:r>
              <a:rPr lang="en-US" sz="3200" dirty="0">
                <a:latin typeface="Calibri" pitchFamily="34" charset="0"/>
              </a:rPr>
              <a:t> du RF</a:t>
            </a:r>
            <a:endParaRPr lang="en-US" sz="33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201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sources - RF et théorie du changement ">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n-US" sz="4400" dirty="0" err="1"/>
              <a:t>Ressources</a:t>
            </a:r>
            <a:r>
              <a:rPr lang="en-US" sz="4400" dirty="0"/>
              <a:t> - RF et </a:t>
            </a:r>
            <a:r>
              <a:rPr lang="en-US" sz="4400" dirty="0" err="1"/>
              <a:t>théorie</a:t>
            </a:r>
            <a:r>
              <a:rPr lang="en-US" sz="4400" dirty="0"/>
              <a:t> du </a:t>
            </a:r>
            <a:r>
              <a:rPr lang="en-US" sz="4400" dirty="0" err="1"/>
              <a:t>changement</a:t>
            </a:r>
            <a:r>
              <a:rPr lang="en-US" sz="4400" dirty="0"/>
              <a:t> </a:t>
            </a:r>
          </a:p>
        </p:txBody>
      </p:sp>
      <p:sp>
        <p:nvSpPr>
          <p:cNvPr id="3" name="Content Placeholder 2" descr="Monitoring and Evaluation (M&amp;E) Resource Guide for OCFT Projects: https://www.dol.gov/sites/dolgov/files/ILAB/MandE-Resource-Guide-for-OCFT-Projects-508-Compliant-Version.pdf &#10;USAID Technical Notes- Developing Results Frameworks: https://www.usaid.gov/sites/default/files/documents/1865/_508_RF_Technical_Note_Final_2013_0722.pdf &#10;“Designing a Results Framework For Achieving Results-A How to Guide,” World Bank: https://www.oecd.org/dac/peer-reviews/WB%202012%20designing%20results%20framework.pdf &#10;“How to Build a Theory of Change”: https://knowhow.ncvo.org.uk/how-to/how-to-build-a-theory-of-change&#10;“Theory of Change Companion Guidance”: United Nations Development Group: https://unsdg.un.org/sites/default/files/UNDG-UNDAF-Companion-Pieces-7-Theory-of-Change.pdf">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10762991" cy="5111756"/>
          </a:xfrm>
        </p:spPr>
        <p:txBody>
          <a:bodyPr>
            <a:normAutofit/>
          </a:bodyPr>
          <a:lstStyle/>
          <a:p>
            <a:pPr>
              <a:lnSpc>
                <a:spcPct val="100000"/>
              </a:lnSpc>
              <a:spcBef>
                <a:spcPts val="0"/>
              </a:spcBef>
              <a:spcAft>
                <a:spcPts val="1000"/>
              </a:spcAft>
            </a:pPr>
            <a:r>
              <a:rPr lang="en-US" sz="2600" dirty="0">
                <a:cs typeface="Times New Roman" panose="02020603050405020304" pitchFamily="18" charset="0"/>
              </a:rPr>
              <a:t>Monitoring and Evaluation (M&amp;E) Resource Guide for OCFT Projects: </a:t>
            </a:r>
            <a:r>
              <a:rPr lang="en-US" sz="2000"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sz="2000" dirty="0">
                <a:solidFill>
                  <a:srgbClr val="0070C0"/>
                </a:solidFill>
                <a:cs typeface="Times New Roman" panose="02020603050405020304" pitchFamily="18" charset="0"/>
              </a:rPr>
              <a:t> </a:t>
            </a:r>
            <a:endParaRPr lang="en-US" sz="2600" dirty="0">
              <a:solidFill>
                <a:srgbClr val="0070C0"/>
              </a:solidFill>
              <a:cs typeface="Times New Roman" panose="02020603050405020304" pitchFamily="18" charset="0"/>
            </a:endParaRPr>
          </a:p>
          <a:p>
            <a:pPr>
              <a:lnSpc>
                <a:spcPct val="100000"/>
              </a:lnSpc>
              <a:spcBef>
                <a:spcPts val="0"/>
              </a:spcBef>
              <a:spcAft>
                <a:spcPts val="1000"/>
              </a:spcAft>
            </a:pPr>
            <a:r>
              <a:rPr lang="en-US" sz="2600" dirty="0">
                <a:effectLst/>
                <a:ea typeface="Calibri" panose="020F0502020204030204" pitchFamily="34" charset="0"/>
                <a:cs typeface="Times New Roman" panose="02020603050405020304" pitchFamily="18" charset="0"/>
              </a:rPr>
              <a:t>USAID Technical Notes- Developing Results Frameworks: </a:t>
            </a:r>
            <a:r>
              <a:rPr lang="en-US" sz="2000" dirty="0">
                <a:solidFill>
                  <a:srgbClr val="0070C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https://www.usaid.gov/sites/default/files/documents/1865/_508_RF_Technical_Note_Final_2013_0722.pdf</a:t>
            </a:r>
            <a:r>
              <a:rPr lang="en-US" sz="2000" dirty="0">
                <a:solidFill>
                  <a:srgbClr val="0070C0"/>
                </a:solidFill>
                <a:effectLst/>
                <a:ea typeface="Calibri" panose="020F0502020204030204" pitchFamily="34" charset="0"/>
                <a:cs typeface="Times New Roman" panose="02020603050405020304" pitchFamily="18" charset="0"/>
              </a:rPr>
              <a:t> </a:t>
            </a:r>
          </a:p>
          <a:p>
            <a:pPr>
              <a:lnSpc>
                <a:spcPct val="100000"/>
              </a:lnSpc>
              <a:spcBef>
                <a:spcPts val="0"/>
              </a:spcBef>
              <a:spcAft>
                <a:spcPts val="1000"/>
              </a:spcAft>
            </a:pPr>
            <a:r>
              <a:rPr lang="en-US" sz="2600" dirty="0">
                <a:ea typeface="Calibri" panose="020F0502020204030204" pitchFamily="34" charset="0"/>
                <a:cs typeface="Times New Roman" panose="02020603050405020304" pitchFamily="18" charset="0"/>
              </a:rPr>
              <a:t>“Designing a Results Framework For Achieving Results-A How to Guide,” World Bank: </a:t>
            </a:r>
            <a:r>
              <a:rPr lang="en-US" sz="2000" dirty="0">
                <a:solidFill>
                  <a:srgbClr val="0070C0"/>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https://www.oecd.org/dac/peer-reviews/WB%202012%20designing%20results%20framework.pdf</a:t>
            </a:r>
            <a:r>
              <a:rPr lang="en-US" sz="2000" dirty="0">
                <a:solidFill>
                  <a:srgbClr val="0070C0"/>
                </a:solidFill>
                <a:ea typeface="Calibri" panose="020F0502020204030204" pitchFamily="34" charset="0"/>
                <a:cs typeface="Times New Roman" panose="02020603050405020304" pitchFamily="18" charset="0"/>
              </a:rPr>
              <a:t> </a:t>
            </a:r>
          </a:p>
          <a:p>
            <a:pPr>
              <a:lnSpc>
                <a:spcPct val="100000"/>
              </a:lnSpc>
              <a:spcBef>
                <a:spcPts val="0"/>
              </a:spcBef>
              <a:spcAft>
                <a:spcPts val="1000"/>
              </a:spcAft>
            </a:pPr>
            <a:r>
              <a:rPr lang="en-US" sz="2000" dirty="0">
                <a:ea typeface="Calibri" panose="020F0502020204030204" pitchFamily="34" charset="0"/>
                <a:cs typeface="Times New Roman" panose="02020603050405020304" pitchFamily="18" charset="0"/>
              </a:rPr>
              <a:t>“</a:t>
            </a:r>
            <a:r>
              <a:rPr lang="en-US" sz="2600" dirty="0">
                <a:cs typeface="Times New Roman" panose="02020603050405020304" pitchFamily="18" charset="0"/>
              </a:rPr>
              <a:t>How to Build a Theory of Change”: </a:t>
            </a:r>
            <a:r>
              <a:rPr lang="en-US" sz="2000" dirty="0">
                <a:solidFill>
                  <a:srgbClr val="0070C0"/>
                </a:solidFill>
                <a:ea typeface="Calibri" panose="020F0502020204030204" pitchFamily="34" charset="0"/>
                <a:cs typeface="Times New Roman" panose="02020603050405020304" pitchFamily="18" charset="0"/>
                <a:hlinkClick r:id="rId6"/>
              </a:rPr>
              <a:t>https://knowhow.ncvo.org.uk/how-to/how-to-build-a-theory-of-change</a:t>
            </a:r>
            <a:endParaRPr lang="en-US" sz="2000" dirty="0">
              <a:solidFill>
                <a:srgbClr val="0070C0"/>
              </a:solidFill>
              <a:ea typeface="Calibri" panose="020F0502020204030204" pitchFamily="34" charset="0"/>
              <a:cs typeface="Times New Roman" panose="02020603050405020304" pitchFamily="18" charset="0"/>
            </a:endParaRPr>
          </a:p>
          <a:p>
            <a:pPr>
              <a:lnSpc>
                <a:spcPct val="100000"/>
              </a:lnSpc>
              <a:spcBef>
                <a:spcPts val="0"/>
              </a:spcBef>
              <a:spcAft>
                <a:spcPts val="1000"/>
              </a:spcAft>
            </a:pPr>
            <a:r>
              <a:rPr lang="en-US" sz="2400" dirty="0">
                <a:ea typeface="Calibri" panose="020F0502020204030204" pitchFamily="34" charset="0"/>
                <a:cs typeface="Times New Roman" panose="02020603050405020304" pitchFamily="18" charset="0"/>
              </a:rPr>
              <a:t>“Theory of Change Companion Guidance”: United Nations Development Group: </a:t>
            </a:r>
            <a:r>
              <a:rPr lang="en-US" sz="2000" dirty="0">
                <a:solidFill>
                  <a:srgbClr val="0070C0"/>
                </a:solidFill>
                <a:ea typeface="Calibri" panose="020F0502020204030204" pitchFamily="34" charset="0"/>
                <a:cs typeface="Times New Roman" panose="02020603050405020304" pitchFamily="18" charset="0"/>
              </a:rPr>
              <a:t>https://unsdg.un.org/sites/default/files/UNDG-UNDAF-Companion-Pieces-7-Theory-of-Change.pdf</a:t>
            </a: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90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sources - Analyse ">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n-US" sz="4400" dirty="0" err="1"/>
              <a:t>Ressources</a:t>
            </a:r>
            <a:r>
              <a:rPr lang="en-US" sz="4400" dirty="0"/>
              <a:t> - </a:t>
            </a:r>
            <a:r>
              <a:rPr lang="en-US" sz="4400" dirty="0" err="1"/>
              <a:t>Analyse</a:t>
            </a:r>
            <a:r>
              <a:rPr lang="en-US" sz="4400" dirty="0"/>
              <a:t> </a:t>
            </a:r>
          </a:p>
        </p:txBody>
      </p:sp>
      <p:sp>
        <p:nvSpPr>
          <p:cNvPr id="3" name="Content Placeholder 2" descr="“Types of Business Analysis,” USAID, (include SWOT and Problem Tree): 597sah.pdf (usaid.gov)&#10;“Problem Tree Analysis,” ODI: https://cdn.odi.org/media/documents/6461.pdf  &#10;“Stakeholder Analysis Guidelines,” Kammi Schmeer: Divider1 (who.int)&#10;“Technical Note, Stakeholder Analysis,” World Food Program (WFP): https://docs.wfp.org/api/documents/WFP-0000002694/download/&#10;“WHO Gender Assessment Tool”: untitled (who.int)&#10;“Gender Analysis,” European Institute for Gender Equality: Gender analysis (europa.eu)&#10;Force Field Analysis, MindTools: Force Field Analysis - Decision-Making Skills from MindTools.com&#10;SWOT Analysis, MindTools: SWOT Analysis Model and Examples - Strategy Skills (mindtools.com)">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10762991" cy="5111756"/>
          </a:xfrm>
        </p:spPr>
        <p:txBody>
          <a:bodyPr>
            <a:normAutofit/>
          </a:bodyPr>
          <a:lstStyle/>
          <a:p>
            <a:pPr>
              <a:lnSpc>
                <a:spcPct val="100000"/>
              </a:lnSpc>
              <a:spcBef>
                <a:spcPts val="0"/>
              </a:spcBef>
            </a:pPr>
            <a:r>
              <a:rPr lang="en-US" dirty="0">
                <a:cs typeface="Times New Roman" panose="02020603050405020304" pitchFamily="18" charset="0"/>
              </a:rPr>
              <a:t>“Types of Business Analysis,” USAID, (include SWOT and Problem Tree): </a:t>
            </a:r>
            <a:r>
              <a:rPr lang="en-US" sz="2000" dirty="0">
                <a:hlinkClick r:id="rId3"/>
              </a:rPr>
              <a:t>597sah.pdf (usaid.gov)</a:t>
            </a:r>
            <a:endParaRPr lang="en-US" sz="2000" dirty="0"/>
          </a:p>
          <a:p>
            <a:pPr>
              <a:lnSpc>
                <a:spcPct val="100000"/>
              </a:lnSpc>
              <a:spcBef>
                <a:spcPts val="0"/>
              </a:spcBef>
            </a:pPr>
            <a:r>
              <a:rPr lang="en-US" dirty="0">
                <a:solidFill>
                  <a:srgbClr val="000000"/>
                </a:solidFill>
                <a:effectLst/>
                <a:ea typeface="Times New Roman" panose="02020603050405020304" pitchFamily="18" charset="0"/>
                <a:cs typeface="Noto Sans Symbols"/>
              </a:rPr>
              <a:t>“Problem Tree Analysis,” ODI: </a:t>
            </a:r>
            <a:r>
              <a:rPr lang="en-US" sz="2000" dirty="0">
                <a:solidFill>
                  <a:srgbClr val="000000"/>
                </a:solidFill>
                <a:effectLst/>
                <a:ea typeface="Times New Roman" panose="02020603050405020304" pitchFamily="18" charset="0"/>
                <a:cs typeface="Noto Sans Symbols"/>
                <a:hlinkClick r:id="rId4"/>
              </a:rPr>
              <a:t>https://cdn.odi.org/media/documents/6461.pdf</a:t>
            </a:r>
            <a:r>
              <a:rPr lang="en-US" sz="2000" dirty="0">
                <a:solidFill>
                  <a:srgbClr val="000000"/>
                </a:solidFill>
                <a:effectLst/>
                <a:ea typeface="Times New Roman" panose="02020603050405020304" pitchFamily="18" charset="0"/>
                <a:cs typeface="Noto Sans Symbols"/>
              </a:rPr>
              <a:t>  </a:t>
            </a:r>
            <a:endParaRPr lang="en-US" dirty="0">
              <a:solidFill>
                <a:srgbClr val="000000"/>
              </a:solidFill>
              <a:effectLst/>
              <a:ea typeface="Times New Roman" panose="02020603050405020304" pitchFamily="18" charset="0"/>
              <a:cs typeface="Noto Sans Symbols"/>
            </a:endParaRPr>
          </a:p>
          <a:p>
            <a:pPr>
              <a:lnSpc>
                <a:spcPct val="100000"/>
              </a:lnSpc>
              <a:spcBef>
                <a:spcPts val="0"/>
              </a:spcBef>
            </a:pPr>
            <a:r>
              <a:rPr lang="en-US" dirty="0">
                <a:cs typeface="Times New Roman" panose="02020603050405020304" pitchFamily="18" charset="0"/>
              </a:rPr>
              <a:t>“Stakeholder Analysis Guidelines,” </a:t>
            </a:r>
            <a:r>
              <a:rPr lang="en-US" dirty="0" err="1">
                <a:cs typeface="Times New Roman" panose="02020603050405020304" pitchFamily="18" charset="0"/>
              </a:rPr>
              <a:t>Kammi</a:t>
            </a:r>
            <a:r>
              <a:rPr lang="en-US" dirty="0">
                <a:cs typeface="Times New Roman" panose="02020603050405020304" pitchFamily="18" charset="0"/>
              </a:rPr>
              <a:t> Schmeer: </a:t>
            </a:r>
            <a:r>
              <a:rPr lang="en-US" sz="2000" dirty="0">
                <a:hlinkClick r:id="rId5"/>
              </a:rPr>
              <a:t>Divider1 (who.int)</a:t>
            </a:r>
            <a:endParaRPr lang="en-US" sz="2000" dirty="0"/>
          </a:p>
          <a:p>
            <a:pPr>
              <a:lnSpc>
                <a:spcPct val="100000"/>
              </a:lnSpc>
              <a:spcBef>
                <a:spcPts val="0"/>
              </a:spcBef>
            </a:pPr>
            <a:r>
              <a:rPr lang="en-US" dirty="0"/>
              <a:t>“Technical Note, Stakeholder Analysis,” World Food Program (WFP): </a:t>
            </a:r>
            <a:r>
              <a:rPr lang="en-US" sz="2000" u="sng" dirty="0">
                <a:solidFill>
                  <a:srgbClr val="0563C1"/>
                </a:solidFill>
                <a:effectLst/>
                <a:ea typeface="Times New Roman" panose="02020603050405020304" pitchFamily="18" charset="0"/>
                <a:hlinkClick r:id="rId6"/>
              </a:rPr>
              <a:t>https://docs.wfp.org/api/documents/WFP-0000002694/download/</a:t>
            </a:r>
            <a:endParaRPr lang="en-US" sz="2400" dirty="0"/>
          </a:p>
          <a:p>
            <a:pPr>
              <a:lnSpc>
                <a:spcPct val="100000"/>
              </a:lnSpc>
              <a:spcBef>
                <a:spcPts val="0"/>
              </a:spcBef>
            </a:pPr>
            <a:r>
              <a:rPr lang="en-US" dirty="0">
                <a:solidFill>
                  <a:srgbClr val="000000"/>
                </a:solidFill>
                <a:effectLst/>
                <a:ea typeface="Times New Roman" panose="02020603050405020304" pitchFamily="18" charset="0"/>
                <a:cs typeface="Noto Sans Symbols"/>
              </a:rPr>
              <a:t>“WHO Gender Assessment Tool”: </a:t>
            </a:r>
            <a:r>
              <a:rPr lang="en-US" sz="1800" dirty="0">
                <a:hlinkClick r:id="rId7"/>
              </a:rPr>
              <a:t>untitled (who.int)</a:t>
            </a:r>
            <a:endParaRPr lang="en-US" sz="1800" dirty="0"/>
          </a:p>
          <a:p>
            <a:pPr>
              <a:lnSpc>
                <a:spcPct val="100000"/>
              </a:lnSpc>
              <a:spcBef>
                <a:spcPts val="0"/>
              </a:spcBef>
            </a:pPr>
            <a:r>
              <a:rPr lang="en-US" dirty="0">
                <a:solidFill>
                  <a:srgbClr val="000000"/>
                </a:solidFill>
                <a:effectLst/>
                <a:ea typeface="Times New Roman" panose="02020603050405020304" pitchFamily="18" charset="0"/>
                <a:cs typeface="Noto Sans Symbols"/>
              </a:rPr>
              <a:t>“Gender Analysis,” European Institute for Gender Equality: </a:t>
            </a:r>
            <a:r>
              <a:rPr lang="en-US" sz="1800" dirty="0">
                <a:hlinkClick r:id="rId8"/>
              </a:rPr>
              <a:t>Gender analysis (europa.eu)</a:t>
            </a:r>
            <a:endParaRPr lang="en-US" dirty="0">
              <a:solidFill>
                <a:srgbClr val="000000"/>
              </a:solidFill>
              <a:effectLst/>
              <a:ea typeface="Times New Roman" panose="02020603050405020304" pitchFamily="18" charset="0"/>
              <a:cs typeface="Noto Sans Symbols"/>
            </a:endParaRPr>
          </a:p>
          <a:p>
            <a:pPr>
              <a:lnSpc>
                <a:spcPct val="100000"/>
              </a:lnSpc>
              <a:spcBef>
                <a:spcPts val="0"/>
              </a:spcBef>
            </a:pPr>
            <a:r>
              <a:rPr lang="en-US" dirty="0">
                <a:solidFill>
                  <a:srgbClr val="000000"/>
                </a:solidFill>
                <a:effectLst/>
                <a:ea typeface="Times New Roman" panose="02020603050405020304" pitchFamily="18" charset="0"/>
                <a:cs typeface="Noto Sans Symbols"/>
              </a:rPr>
              <a:t>Force Field Analysis, MindTools: </a:t>
            </a:r>
            <a:r>
              <a:rPr lang="en-US" sz="1800" dirty="0">
                <a:hlinkClick r:id="rId9"/>
              </a:rPr>
              <a:t>Force Field Analysis - Decision-Making Skills from MindTools.com</a:t>
            </a:r>
            <a:endParaRPr lang="en-US" dirty="0">
              <a:effectLst/>
              <a:ea typeface="Noto Sans Symbols"/>
              <a:cs typeface="Noto Sans Symbols"/>
            </a:endParaRPr>
          </a:p>
          <a:p>
            <a:pPr>
              <a:lnSpc>
                <a:spcPct val="100000"/>
              </a:lnSpc>
              <a:spcBef>
                <a:spcPts val="0"/>
              </a:spcBef>
            </a:pPr>
            <a:r>
              <a:rPr lang="en-US" dirty="0">
                <a:solidFill>
                  <a:srgbClr val="000000"/>
                </a:solidFill>
                <a:effectLst/>
                <a:ea typeface="Times New Roman" panose="02020603050405020304" pitchFamily="18" charset="0"/>
              </a:rPr>
              <a:t>SWOT Analysis, MindTools: </a:t>
            </a:r>
            <a:r>
              <a:rPr lang="en-US" sz="2000" dirty="0">
                <a:hlinkClick r:id="rId10"/>
              </a:rPr>
              <a:t>SWOT Analysis Model and Examples - Strategy Skills (mindtools.com)</a:t>
            </a:r>
            <a:endParaRPr lang="en-US" sz="32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859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ERCI">
            <a:extLst>
              <a:ext uri="{FF2B5EF4-FFF2-40B4-BE49-F238E27FC236}">
                <a16:creationId xmlns:a16="http://schemas.microsoft.com/office/drawing/2014/main" id="{F012DBFF-B7C5-4C6E-BAAC-0AEE01387B4E}"/>
              </a:ext>
            </a:extLst>
          </p:cNvPr>
          <p:cNvSpPr>
            <a:spLocks noGrp="1"/>
          </p:cNvSpPr>
          <p:nvPr>
            <p:ph type="ctrTitle"/>
          </p:nvPr>
        </p:nvSpPr>
        <p:spPr>
          <a:xfrm>
            <a:off x="2466109" y="2123908"/>
            <a:ext cx="5735782" cy="961175"/>
          </a:xfrm>
        </p:spPr>
        <p:txBody>
          <a:bodyPr>
            <a:normAutofit fontScale="90000"/>
          </a:bodyPr>
          <a:lstStyle/>
          <a:p>
            <a:r>
              <a:rPr lang="en-US" sz="6600" dirty="0"/>
              <a:t>MERCI</a:t>
            </a: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7872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dèle de RF suggéré par l'OCFT">
            <a:extLst>
              <a:ext uri="{FF2B5EF4-FFF2-40B4-BE49-F238E27FC236}">
                <a16:creationId xmlns:a16="http://schemas.microsoft.com/office/drawing/2014/main" id="{D8C12D47-4294-45D8-8EDC-C71202594E18}"/>
              </a:ext>
            </a:extLst>
          </p:cNvPr>
          <p:cNvSpPr>
            <a:spLocks noGrp="1"/>
          </p:cNvSpPr>
          <p:nvPr>
            <p:ph type="title"/>
          </p:nvPr>
        </p:nvSpPr>
        <p:spPr>
          <a:xfrm>
            <a:off x="576168" y="-33087"/>
            <a:ext cx="10041938" cy="1157642"/>
          </a:xfrm>
        </p:spPr>
        <p:txBody>
          <a:bodyPr/>
          <a:lstStyle/>
          <a:p>
            <a:r>
              <a:rPr lang="en-US" dirty="0" err="1"/>
              <a:t>Modèle</a:t>
            </a:r>
            <a:r>
              <a:rPr lang="en-US" dirty="0"/>
              <a:t> de RF </a:t>
            </a:r>
            <a:r>
              <a:rPr lang="en-US" dirty="0" err="1"/>
              <a:t>suggéré</a:t>
            </a:r>
            <a:r>
              <a:rPr lang="en-US" dirty="0"/>
              <a:t> par </a:t>
            </a:r>
            <a:r>
              <a:rPr lang="en-US" dirty="0" err="1"/>
              <a:t>l'OCFT</a:t>
            </a:r>
            <a:endParaRPr lang="en-US" dirty="0"/>
          </a:p>
        </p:txBody>
      </p:sp>
      <p:grpSp>
        <p:nvGrpSpPr>
          <p:cNvPr id="6" name="Group 5" descr="Il s'agit du modèle standard utilisant le modèle de cadre de résultats de l'ILAB.&#10;Il comprend l'objectif du projet, les résultats au niveau suivant, les sous-résultats en dessous des résultats et enfin les produits.&#10;Il comprend également les hypothèses critiques. Il s'agit du modèle fourni par l'ILAB aux bénéficiaires pour l'élaboration de leur PMCE.">
            <a:extLst>
              <a:ext uri="{FF2B5EF4-FFF2-40B4-BE49-F238E27FC236}">
                <a16:creationId xmlns:a16="http://schemas.microsoft.com/office/drawing/2014/main" id="{C9C168E1-0D2F-3911-248F-931936A929DF}"/>
              </a:ext>
            </a:extLst>
          </p:cNvPr>
          <p:cNvGrpSpPr/>
          <p:nvPr/>
        </p:nvGrpSpPr>
        <p:grpSpPr>
          <a:xfrm>
            <a:off x="447869" y="1406630"/>
            <a:ext cx="10170237" cy="4326815"/>
            <a:chOff x="447869" y="1406630"/>
            <a:chExt cx="10170237" cy="4326815"/>
          </a:xfrm>
        </p:grpSpPr>
        <p:cxnSp>
          <p:nvCxnSpPr>
            <p:cNvPr id="10" name="Straight Arrow Connector 9">
              <a:extLst>
                <a:ext uri="{FF2B5EF4-FFF2-40B4-BE49-F238E27FC236}">
                  <a16:creationId xmlns:a16="http://schemas.microsoft.com/office/drawing/2014/main" id="{480FF591-2228-46F2-8CBC-112BF28DFFAA}"/>
                </a:ext>
              </a:extLst>
            </p:cNvPr>
            <p:cNvCxnSpPr>
              <a:cxnSpLocks/>
            </p:cNvCxnSpPr>
            <p:nvPr/>
          </p:nvCxnSpPr>
          <p:spPr>
            <a:xfrm>
              <a:off x="1473219" y="2666504"/>
              <a:ext cx="2211355"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10FC4A-B549-4081-864C-144AEEEC91EE}"/>
                </a:ext>
              </a:extLst>
            </p:cNvPr>
            <p:cNvCxnSpPr/>
            <p:nvPr/>
          </p:nvCxnSpPr>
          <p:spPr>
            <a:xfrm>
              <a:off x="2058425" y="3693930"/>
              <a:ext cx="17448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C225F4-CCAB-41C6-83A4-40088A87A175}"/>
                </a:ext>
              </a:extLst>
            </p:cNvPr>
            <p:cNvCxnSpPr/>
            <p:nvPr/>
          </p:nvCxnSpPr>
          <p:spPr>
            <a:xfrm>
              <a:off x="1650502" y="5301878"/>
              <a:ext cx="185679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149904-12ED-4B5F-B5AE-B10985DE4780}"/>
                </a:ext>
              </a:extLst>
            </p:cNvPr>
            <p:cNvCxnSpPr>
              <a:cxnSpLocks/>
            </p:cNvCxnSpPr>
            <p:nvPr/>
          </p:nvCxnSpPr>
          <p:spPr>
            <a:xfrm flipH="1">
              <a:off x="7513551" y="1859747"/>
              <a:ext cx="310455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3B83404-3C53-4272-ACF9-C2CEAB13C709}"/>
                </a:ext>
              </a:extLst>
            </p:cNvPr>
            <p:cNvCxnSpPr>
              <a:cxnSpLocks/>
            </p:cNvCxnSpPr>
            <p:nvPr/>
          </p:nvCxnSpPr>
          <p:spPr>
            <a:xfrm>
              <a:off x="447869" y="1754158"/>
              <a:ext cx="129443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Rectangle 3" descr="Objectif de développement (facultatif)&#10;Objectif au niveau du projet">
              <a:extLst>
                <a:ext uri="{FF2B5EF4-FFF2-40B4-BE49-F238E27FC236}">
                  <a16:creationId xmlns:a16="http://schemas.microsoft.com/office/drawing/2014/main" id="{B97E29AC-D899-477D-9FA9-5E6935B3B6CE}"/>
                </a:ext>
              </a:extLst>
            </p:cNvPr>
            <p:cNvSpPr/>
            <p:nvPr/>
          </p:nvSpPr>
          <p:spPr>
            <a:xfrm>
              <a:off x="3626702" y="1406630"/>
              <a:ext cx="5329230" cy="620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Objectif de </a:t>
              </a:r>
              <a:r>
                <a:rPr lang="en-US" dirty="0" err="1">
                  <a:solidFill>
                    <a:schemeClr val="tx1"/>
                  </a:solidFill>
                </a:rPr>
                <a:t>développement</a:t>
              </a:r>
              <a:r>
                <a:rPr lang="en-US" dirty="0">
                  <a:solidFill>
                    <a:schemeClr val="tx1"/>
                  </a:solidFill>
                </a:rPr>
                <a:t> (</a:t>
              </a:r>
              <a:r>
                <a:rPr lang="en-US" dirty="0" err="1">
                  <a:solidFill>
                    <a:schemeClr val="tx1"/>
                  </a:solidFill>
                </a:rPr>
                <a:t>facultatif</a:t>
              </a:r>
              <a:r>
                <a:rPr lang="en-US" dirty="0">
                  <a:solidFill>
                    <a:schemeClr val="tx1"/>
                  </a:solidFill>
                </a:rPr>
                <a:t>)</a:t>
              </a:r>
            </a:p>
            <a:p>
              <a:pPr algn="ctr"/>
              <a:r>
                <a:rPr lang="en-US" dirty="0">
                  <a:solidFill>
                    <a:schemeClr val="tx1"/>
                  </a:solidFill>
                </a:rPr>
                <a:t>Objectif au </a:t>
              </a:r>
              <a:r>
                <a:rPr lang="en-US" dirty="0" err="1">
                  <a:solidFill>
                    <a:schemeClr val="tx1"/>
                  </a:solidFill>
                </a:rPr>
                <a:t>niveau</a:t>
              </a:r>
              <a:r>
                <a:rPr lang="en-US" dirty="0">
                  <a:solidFill>
                    <a:schemeClr val="tx1"/>
                  </a:solidFill>
                </a:rPr>
                <a:t> du </a:t>
              </a:r>
              <a:r>
                <a:rPr lang="en-US" dirty="0" err="1">
                  <a:solidFill>
                    <a:schemeClr val="tx1"/>
                  </a:solidFill>
                </a:rPr>
                <a:t>projet</a:t>
              </a:r>
              <a:r>
                <a:rPr lang="en-US" dirty="0">
                  <a:solidFill>
                    <a:schemeClr val="tx1"/>
                  </a:solidFill>
                </a:rPr>
                <a:t> </a:t>
              </a:r>
            </a:p>
          </p:txBody>
        </p:sp>
        <p:sp>
          <p:nvSpPr>
            <p:cNvPr id="11" name="Rectangle 10" descr="Suppositions critique">
              <a:extLst>
                <a:ext uri="{FF2B5EF4-FFF2-40B4-BE49-F238E27FC236}">
                  <a16:creationId xmlns:a16="http://schemas.microsoft.com/office/drawing/2014/main" id="{2ED7E35B-A271-4B3A-8BF9-23505206E984}"/>
                </a:ext>
              </a:extLst>
            </p:cNvPr>
            <p:cNvSpPr/>
            <p:nvPr/>
          </p:nvSpPr>
          <p:spPr>
            <a:xfrm>
              <a:off x="1742303" y="1549316"/>
              <a:ext cx="1569309" cy="620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schemeClr val="tx1"/>
                  </a:solidFill>
                </a:rPr>
                <a:t>Suppositions</a:t>
              </a:r>
              <a:r>
                <a:rPr lang="en-US" dirty="0">
                  <a:solidFill>
                    <a:schemeClr val="tx1"/>
                  </a:solidFill>
                </a:rPr>
                <a:t> critique</a:t>
              </a:r>
            </a:p>
          </p:txBody>
        </p:sp>
        <p:sp>
          <p:nvSpPr>
            <p:cNvPr id="15" name="Rectangle 14" descr="Résultat 2&#10;">
              <a:extLst>
                <a:ext uri="{FF2B5EF4-FFF2-40B4-BE49-F238E27FC236}">
                  <a16:creationId xmlns:a16="http://schemas.microsoft.com/office/drawing/2014/main" id="{7BB5D341-A363-41E5-BE4B-7E6829E4FBA9}"/>
                </a:ext>
              </a:extLst>
            </p:cNvPr>
            <p:cNvSpPr/>
            <p:nvPr/>
          </p:nvSpPr>
          <p:spPr>
            <a:xfrm>
              <a:off x="5692348" y="2304562"/>
              <a:ext cx="1569309"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Résultat</a:t>
              </a:r>
              <a:r>
                <a:rPr lang="en-US" dirty="0">
                  <a:solidFill>
                    <a:schemeClr val="tx1"/>
                  </a:solidFill>
                </a:rPr>
                <a:t> 2</a:t>
              </a:r>
            </a:p>
            <a:p>
              <a:pPr algn="ctr"/>
              <a:endParaRPr lang="en-US" dirty="0"/>
            </a:p>
          </p:txBody>
        </p:sp>
        <p:sp>
          <p:nvSpPr>
            <p:cNvPr id="16" name="Rectangle 15" descr="Résultat 3&#10;">
              <a:extLst>
                <a:ext uri="{FF2B5EF4-FFF2-40B4-BE49-F238E27FC236}">
                  <a16:creationId xmlns:a16="http://schemas.microsoft.com/office/drawing/2014/main" id="{17BFFB45-A222-40B3-98AD-C4AE073668E9}"/>
                </a:ext>
              </a:extLst>
            </p:cNvPr>
            <p:cNvSpPr/>
            <p:nvPr/>
          </p:nvSpPr>
          <p:spPr>
            <a:xfrm>
              <a:off x="7617433" y="2290287"/>
              <a:ext cx="1569309"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Résultat</a:t>
              </a:r>
              <a:r>
                <a:rPr lang="en-US" dirty="0">
                  <a:solidFill>
                    <a:schemeClr val="tx1"/>
                  </a:solidFill>
                </a:rPr>
                <a:t> 3</a:t>
              </a:r>
            </a:p>
            <a:p>
              <a:pPr algn="ctr"/>
              <a:endParaRPr lang="en-US" dirty="0"/>
            </a:p>
          </p:txBody>
        </p:sp>
        <p:cxnSp>
          <p:nvCxnSpPr>
            <p:cNvPr id="8" name="Straight Arrow Connector 7">
              <a:extLst>
                <a:ext uri="{FF2B5EF4-FFF2-40B4-BE49-F238E27FC236}">
                  <a16:creationId xmlns:a16="http://schemas.microsoft.com/office/drawing/2014/main" id="{A8EFE781-284F-4B0C-8DD6-CDA007444D44}"/>
                </a:ext>
              </a:extLst>
            </p:cNvPr>
            <p:cNvCxnSpPr>
              <a:cxnSpLocks/>
            </p:cNvCxnSpPr>
            <p:nvPr/>
          </p:nvCxnSpPr>
          <p:spPr>
            <a:xfrm flipH="1" flipV="1">
              <a:off x="4324865" y="2027492"/>
              <a:ext cx="5423" cy="262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0D9CBA0-0A4E-4CF3-9B42-8778CC8A802D}"/>
                </a:ext>
              </a:extLst>
            </p:cNvPr>
            <p:cNvCxnSpPr>
              <a:cxnSpLocks/>
              <a:stCxn id="16" idx="0"/>
            </p:cNvCxnSpPr>
            <p:nvPr/>
          </p:nvCxnSpPr>
          <p:spPr>
            <a:xfrm flipV="1">
              <a:off x="8402088" y="2027493"/>
              <a:ext cx="0" cy="262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descr="(Sous) Résultat 1.1&#10;">
              <a:extLst>
                <a:ext uri="{FF2B5EF4-FFF2-40B4-BE49-F238E27FC236}">
                  <a16:creationId xmlns:a16="http://schemas.microsoft.com/office/drawing/2014/main" id="{8699B0E5-D4F4-4639-9C3C-E07DC2837421}"/>
                </a:ext>
              </a:extLst>
            </p:cNvPr>
            <p:cNvSpPr/>
            <p:nvPr/>
          </p:nvSpPr>
          <p:spPr>
            <a:xfrm>
              <a:off x="3626702" y="3521890"/>
              <a:ext cx="1420598"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(Sous) </a:t>
              </a:r>
              <a:r>
                <a:rPr lang="en-US" dirty="0" err="1">
                  <a:solidFill>
                    <a:schemeClr val="tx1"/>
                  </a:solidFill>
                </a:rPr>
                <a:t>Résultat</a:t>
              </a:r>
              <a:r>
                <a:rPr lang="en-US" dirty="0">
                  <a:solidFill>
                    <a:schemeClr val="tx1"/>
                  </a:solidFill>
                </a:rPr>
                <a:t> 1.1</a:t>
              </a:r>
            </a:p>
            <a:p>
              <a:pPr algn="ctr"/>
              <a:endParaRPr lang="en-US" dirty="0"/>
            </a:p>
          </p:txBody>
        </p:sp>
        <p:sp>
          <p:nvSpPr>
            <p:cNvPr id="27" name="Rectangle 26" descr="(Sous) Résultat 2.1&#10;">
              <a:extLst>
                <a:ext uri="{FF2B5EF4-FFF2-40B4-BE49-F238E27FC236}">
                  <a16:creationId xmlns:a16="http://schemas.microsoft.com/office/drawing/2014/main" id="{EA3583B5-9096-4089-A55E-94FAF1915E2B}"/>
                </a:ext>
              </a:extLst>
            </p:cNvPr>
            <p:cNvSpPr/>
            <p:nvPr/>
          </p:nvSpPr>
          <p:spPr>
            <a:xfrm>
              <a:off x="5766704" y="3512162"/>
              <a:ext cx="1420598"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(Sous) </a:t>
              </a:r>
              <a:r>
                <a:rPr lang="en-US" dirty="0" err="1">
                  <a:solidFill>
                    <a:schemeClr val="tx1"/>
                  </a:solidFill>
                </a:rPr>
                <a:t>Résultat</a:t>
              </a:r>
              <a:r>
                <a:rPr lang="en-US" dirty="0">
                  <a:solidFill>
                    <a:schemeClr val="tx1"/>
                  </a:solidFill>
                </a:rPr>
                <a:t> 2.1</a:t>
              </a:r>
            </a:p>
            <a:p>
              <a:pPr algn="ctr"/>
              <a:endParaRPr lang="en-US" dirty="0"/>
            </a:p>
          </p:txBody>
        </p:sp>
        <p:sp>
          <p:nvSpPr>
            <p:cNvPr id="29" name="Rectangle 28" descr="Produit&#10;">
              <a:extLst>
                <a:ext uri="{FF2B5EF4-FFF2-40B4-BE49-F238E27FC236}">
                  <a16:creationId xmlns:a16="http://schemas.microsoft.com/office/drawing/2014/main" id="{3D548E42-6B3D-41D9-B3F3-BD1E8E93CFD6}"/>
                </a:ext>
              </a:extLst>
            </p:cNvPr>
            <p:cNvSpPr/>
            <p:nvPr/>
          </p:nvSpPr>
          <p:spPr>
            <a:xfrm>
              <a:off x="3441871" y="4826576"/>
              <a:ext cx="935572"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Produit</a:t>
              </a:r>
              <a:endParaRPr lang="en-US" dirty="0">
                <a:solidFill>
                  <a:schemeClr val="tx1"/>
                </a:solidFill>
              </a:endParaRPr>
            </a:p>
          </p:txBody>
        </p:sp>
        <p:sp>
          <p:nvSpPr>
            <p:cNvPr id="30" name="Rectangle 29" descr="Produit&#10;">
              <a:extLst>
                <a:ext uri="{FF2B5EF4-FFF2-40B4-BE49-F238E27FC236}">
                  <a16:creationId xmlns:a16="http://schemas.microsoft.com/office/drawing/2014/main" id="{602D9357-59D9-40F5-8EE1-832AAA308C28}"/>
                </a:ext>
              </a:extLst>
            </p:cNvPr>
            <p:cNvSpPr/>
            <p:nvPr/>
          </p:nvSpPr>
          <p:spPr>
            <a:xfrm>
              <a:off x="4495703" y="4826576"/>
              <a:ext cx="893420"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Produit</a:t>
              </a:r>
              <a:endParaRPr lang="en-US" dirty="0">
                <a:solidFill>
                  <a:schemeClr val="tx1"/>
                </a:solidFill>
              </a:endParaRPr>
            </a:p>
          </p:txBody>
        </p:sp>
        <p:sp>
          <p:nvSpPr>
            <p:cNvPr id="31" name="Rectangle 30" descr="Produit&#10;">
              <a:extLst>
                <a:ext uri="{FF2B5EF4-FFF2-40B4-BE49-F238E27FC236}">
                  <a16:creationId xmlns:a16="http://schemas.microsoft.com/office/drawing/2014/main" id="{104F5E62-FE24-489A-9BBB-3F458253589D}"/>
                </a:ext>
              </a:extLst>
            </p:cNvPr>
            <p:cNvSpPr/>
            <p:nvPr/>
          </p:nvSpPr>
          <p:spPr>
            <a:xfrm>
              <a:off x="5520717" y="4803880"/>
              <a:ext cx="945892"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Produit</a:t>
              </a:r>
              <a:endParaRPr lang="en-US" dirty="0"/>
            </a:p>
          </p:txBody>
        </p:sp>
        <p:sp>
          <p:nvSpPr>
            <p:cNvPr id="32" name="Rectangle 31" descr="Produit&#10;">
              <a:extLst>
                <a:ext uri="{FF2B5EF4-FFF2-40B4-BE49-F238E27FC236}">
                  <a16:creationId xmlns:a16="http://schemas.microsoft.com/office/drawing/2014/main" id="{9561F5F2-D2B9-41B3-B17C-42DD050597D9}"/>
                </a:ext>
              </a:extLst>
            </p:cNvPr>
            <p:cNvSpPr/>
            <p:nvPr/>
          </p:nvSpPr>
          <p:spPr>
            <a:xfrm>
              <a:off x="6551070" y="4803879"/>
              <a:ext cx="913287"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Produit</a:t>
              </a:r>
              <a:endParaRPr lang="en-US" dirty="0"/>
            </a:p>
          </p:txBody>
        </p:sp>
        <p:cxnSp>
          <p:nvCxnSpPr>
            <p:cNvPr id="34" name="Connector: Elbow 33">
              <a:extLst>
                <a:ext uri="{FF2B5EF4-FFF2-40B4-BE49-F238E27FC236}">
                  <a16:creationId xmlns:a16="http://schemas.microsoft.com/office/drawing/2014/main" id="{28E95350-96AB-415C-AD50-70A5561081F3}"/>
                </a:ext>
              </a:extLst>
            </p:cNvPr>
            <p:cNvCxnSpPr>
              <a:cxnSpLocks/>
              <a:stCxn id="29" idx="0"/>
              <a:endCxn id="26" idx="2"/>
            </p:cNvCxnSpPr>
            <p:nvPr/>
          </p:nvCxnSpPr>
          <p:spPr>
            <a:xfrm rot="5400000" flipH="1" flipV="1">
              <a:off x="3924421" y="4413996"/>
              <a:ext cx="397817" cy="42734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99D23353-8B18-4279-A78E-08170CFB7053}"/>
                </a:ext>
              </a:extLst>
            </p:cNvPr>
            <p:cNvCxnSpPr>
              <a:cxnSpLocks/>
              <a:stCxn id="30" idx="0"/>
              <a:endCxn id="26" idx="2"/>
            </p:cNvCxnSpPr>
            <p:nvPr/>
          </p:nvCxnSpPr>
          <p:spPr>
            <a:xfrm rot="16200000" flipV="1">
              <a:off x="4440799" y="4324962"/>
              <a:ext cx="397817" cy="6054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6908732C-FA7B-4B35-A953-D6516368D23D}"/>
                </a:ext>
              </a:extLst>
            </p:cNvPr>
            <p:cNvCxnSpPr>
              <a:cxnSpLocks/>
              <a:stCxn id="31" idx="0"/>
              <a:endCxn id="27" idx="2"/>
            </p:cNvCxnSpPr>
            <p:nvPr/>
          </p:nvCxnSpPr>
          <p:spPr>
            <a:xfrm rot="5400000" flipH="1" flipV="1">
              <a:off x="6042909" y="4369786"/>
              <a:ext cx="384849" cy="4833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5A11A253-2D26-47A0-8C8B-0B85129CF7F5}"/>
                </a:ext>
              </a:extLst>
            </p:cNvPr>
            <p:cNvCxnSpPr>
              <a:cxnSpLocks/>
              <a:stCxn id="32" idx="0"/>
              <a:endCxn id="27" idx="2"/>
            </p:cNvCxnSpPr>
            <p:nvPr/>
          </p:nvCxnSpPr>
          <p:spPr>
            <a:xfrm rot="16200000" flipV="1">
              <a:off x="6549935" y="4346099"/>
              <a:ext cx="384848" cy="5307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descr="(Sous) Résultat 3.1&#10;">
              <a:extLst>
                <a:ext uri="{FF2B5EF4-FFF2-40B4-BE49-F238E27FC236}">
                  <a16:creationId xmlns:a16="http://schemas.microsoft.com/office/drawing/2014/main" id="{27AB511D-0DE4-4BF9-A4FB-BC9934A42C9B}"/>
                </a:ext>
              </a:extLst>
            </p:cNvPr>
            <p:cNvSpPr/>
            <p:nvPr/>
          </p:nvSpPr>
          <p:spPr>
            <a:xfrm>
              <a:off x="7689538" y="3508922"/>
              <a:ext cx="1420598"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(Sous) </a:t>
              </a:r>
              <a:r>
                <a:rPr lang="en-US" dirty="0" err="1">
                  <a:solidFill>
                    <a:schemeClr val="tx1"/>
                  </a:solidFill>
                </a:rPr>
                <a:t>Résultat</a:t>
              </a:r>
              <a:r>
                <a:rPr lang="en-US" dirty="0">
                  <a:solidFill>
                    <a:schemeClr val="tx1"/>
                  </a:solidFill>
                </a:rPr>
                <a:t> 3.1</a:t>
              </a:r>
            </a:p>
            <a:p>
              <a:pPr algn="ctr"/>
              <a:endParaRPr lang="en-US" dirty="0"/>
            </a:p>
          </p:txBody>
        </p:sp>
        <p:sp>
          <p:nvSpPr>
            <p:cNvPr id="49" name="Rectangle 48" descr="Produit&#10;">
              <a:extLst>
                <a:ext uri="{FF2B5EF4-FFF2-40B4-BE49-F238E27FC236}">
                  <a16:creationId xmlns:a16="http://schemas.microsoft.com/office/drawing/2014/main" id="{3F70FD79-44D5-42A3-A49F-3346EBC5D89B}"/>
                </a:ext>
              </a:extLst>
            </p:cNvPr>
            <p:cNvSpPr/>
            <p:nvPr/>
          </p:nvSpPr>
          <p:spPr>
            <a:xfrm>
              <a:off x="7533128" y="4800640"/>
              <a:ext cx="913286"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Produit</a:t>
              </a:r>
              <a:endParaRPr lang="en-US" dirty="0"/>
            </a:p>
          </p:txBody>
        </p:sp>
        <p:sp>
          <p:nvSpPr>
            <p:cNvPr id="50" name="Rectangle 49" descr="Produit&#10;">
              <a:extLst>
                <a:ext uri="{FF2B5EF4-FFF2-40B4-BE49-F238E27FC236}">
                  <a16:creationId xmlns:a16="http://schemas.microsoft.com/office/drawing/2014/main" id="{EA87C173-43E6-4100-9253-F1BBFA6455B0}"/>
                </a:ext>
              </a:extLst>
            </p:cNvPr>
            <p:cNvSpPr/>
            <p:nvPr/>
          </p:nvSpPr>
          <p:spPr>
            <a:xfrm>
              <a:off x="8547791" y="4800639"/>
              <a:ext cx="913286"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Produit</a:t>
              </a:r>
              <a:endParaRPr lang="en-US" dirty="0"/>
            </a:p>
          </p:txBody>
        </p:sp>
        <p:cxnSp>
          <p:nvCxnSpPr>
            <p:cNvPr id="51" name="Connector: Elbow 50">
              <a:extLst>
                <a:ext uri="{FF2B5EF4-FFF2-40B4-BE49-F238E27FC236}">
                  <a16:creationId xmlns:a16="http://schemas.microsoft.com/office/drawing/2014/main" id="{42CF3070-03EC-43D1-B033-2D05AD9C7B20}"/>
                </a:ext>
              </a:extLst>
            </p:cNvPr>
            <p:cNvCxnSpPr>
              <a:cxnSpLocks/>
              <a:stCxn id="49" idx="0"/>
              <a:endCxn id="48" idx="2"/>
            </p:cNvCxnSpPr>
            <p:nvPr/>
          </p:nvCxnSpPr>
          <p:spPr>
            <a:xfrm rot="5400000" flipH="1" flipV="1">
              <a:off x="8002380" y="4403183"/>
              <a:ext cx="384849" cy="4100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50F55017-BEE3-42F3-AFF3-FE4C8970B710}"/>
                </a:ext>
              </a:extLst>
            </p:cNvPr>
            <p:cNvCxnSpPr>
              <a:cxnSpLocks/>
              <a:stCxn id="50" idx="0"/>
              <a:endCxn id="48" idx="2"/>
            </p:cNvCxnSpPr>
            <p:nvPr/>
          </p:nvCxnSpPr>
          <p:spPr>
            <a:xfrm rot="16200000" flipV="1">
              <a:off x="8509712" y="4305916"/>
              <a:ext cx="384848" cy="60459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D74FDC5-33F0-4F1C-97C0-B12985E6A048}"/>
                </a:ext>
              </a:extLst>
            </p:cNvPr>
            <p:cNvCxnSpPr>
              <a:cxnSpLocks/>
              <a:stCxn id="15" idx="0"/>
            </p:cNvCxnSpPr>
            <p:nvPr/>
          </p:nvCxnSpPr>
          <p:spPr>
            <a:xfrm flipV="1">
              <a:off x="6477003" y="2027492"/>
              <a:ext cx="0" cy="277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982FD9E-ECB8-4D57-97AD-7692E440FA37}"/>
                </a:ext>
              </a:extLst>
            </p:cNvPr>
            <p:cNvCxnSpPr>
              <a:cxnSpLocks/>
              <a:stCxn id="26" idx="0"/>
              <a:endCxn id="74" idx="2"/>
            </p:cNvCxnSpPr>
            <p:nvPr/>
          </p:nvCxnSpPr>
          <p:spPr>
            <a:xfrm flipH="1" flipV="1">
              <a:off x="4331561" y="3183348"/>
              <a:ext cx="5440" cy="338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EDB134C-8724-47BF-ACCC-78F1B0101E4E}"/>
                </a:ext>
              </a:extLst>
            </p:cNvPr>
            <p:cNvCxnSpPr>
              <a:stCxn id="27" idx="0"/>
              <a:endCxn id="15" idx="2"/>
            </p:cNvCxnSpPr>
            <p:nvPr/>
          </p:nvCxnSpPr>
          <p:spPr>
            <a:xfrm flipV="1">
              <a:off x="6477003" y="3211431"/>
              <a:ext cx="0" cy="300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99E0E29-86FE-4C44-BFB9-FE5FC2A9EF03}"/>
                </a:ext>
              </a:extLst>
            </p:cNvPr>
            <p:cNvCxnSpPr>
              <a:stCxn id="48" idx="0"/>
              <a:endCxn id="16" idx="2"/>
            </p:cNvCxnSpPr>
            <p:nvPr/>
          </p:nvCxnSpPr>
          <p:spPr>
            <a:xfrm flipV="1">
              <a:off x="8399837" y="3197156"/>
              <a:ext cx="2251" cy="311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73" descr="Résultat 1">
              <a:extLst>
                <a:ext uri="{FF2B5EF4-FFF2-40B4-BE49-F238E27FC236}">
                  <a16:creationId xmlns:a16="http://schemas.microsoft.com/office/drawing/2014/main" id="{268BC535-0D27-4BEC-972E-7435F0DC2F5E}"/>
                </a:ext>
              </a:extLst>
            </p:cNvPr>
            <p:cNvSpPr/>
            <p:nvPr/>
          </p:nvSpPr>
          <p:spPr>
            <a:xfrm>
              <a:off x="3546906" y="2276479"/>
              <a:ext cx="1569309" cy="906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Résultat</a:t>
              </a:r>
              <a:r>
                <a:rPr lang="en-US" dirty="0">
                  <a:solidFill>
                    <a:schemeClr val="tx1"/>
                  </a:solidFill>
                </a:rPr>
                <a:t> 1</a:t>
              </a:r>
            </a:p>
            <a:p>
              <a:pPr algn="ctr"/>
              <a:endParaRPr lang="en-US" dirty="0"/>
            </a:p>
          </p:txBody>
        </p:sp>
      </p:grpSp>
      <p:sp>
        <p:nvSpPr>
          <p:cNvPr id="3" name="Footer Placeholder 2">
            <a:extLst>
              <a:ext uri="{FF2B5EF4-FFF2-40B4-BE49-F238E27FC236}">
                <a16:creationId xmlns:a16="http://schemas.microsoft.com/office/drawing/2014/main" id="{BEFAA982-29E5-4D25-A025-AA1EE85C70E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702537488"/>
      </p:ext>
    </p:extLst>
  </p:cSld>
  <p:clrMapOvr>
    <a:masterClrMapping/>
  </p:clrMapOvr>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23419116-3dd7-4e11-a071-637505d1595e"/>
    <ds:schemaRef ds:uri="http://www.w3.org/XML/1998/namespac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27260</TotalTime>
  <Words>18630</Words>
  <Application>Microsoft Office PowerPoint</Application>
  <PresentationFormat>Widescreen</PresentationFormat>
  <Paragraphs>1274</Paragraphs>
  <Slides>85</Slides>
  <Notes>85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-apple-system</vt:lpstr>
      <vt:lpstr>Arial</vt:lpstr>
      <vt:lpstr>Arial Black</vt:lpstr>
      <vt:lpstr>Calibri</vt:lpstr>
      <vt:lpstr>Calibri Light</vt:lpstr>
      <vt:lpstr>CharterITCPro-Regular</vt:lpstr>
      <vt:lpstr>Impress BT</vt:lpstr>
      <vt:lpstr>Monotype Sorts</vt:lpstr>
      <vt:lpstr>Symbol</vt:lpstr>
      <vt:lpstr>Times New Roman</vt:lpstr>
      <vt:lpstr>Wingdings</vt:lpstr>
      <vt:lpstr>1_Office Theme</vt:lpstr>
      <vt:lpstr>Concepts de M&amp;E : Concevoir des cadres de résultats</vt:lpstr>
      <vt:lpstr>Série de cours de formation M&amp;E</vt:lpstr>
      <vt:lpstr>Objectifs de la formation</vt:lpstr>
      <vt:lpstr>Agenda</vt:lpstr>
      <vt:lpstr>Aperçu de la théorie du changement et du cadre des résultats</vt:lpstr>
      <vt:lpstr>Qu'est-ce qu'un cadre de résultats ?</vt:lpstr>
      <vt:lpstr>Pourquoi élaborer un cadre de résultats ?</vt:lpstr>
      <vt:lpstr>Exemples de cadres de résultats </vt:lpstr>
      <vt:lpstr>Modèle de RF suggéré par l'OCFT</vt:lpstr>
      <vt:lpstr>Cadre des résultats : Exemple 1</vt:lpstr>
      <vt:lpstr>RF: Exemple 2</vt:lpstr>
      <vt:lpstr>Cadre de résultats : Exemple 3</vt:lpstr>
      <vt:lpstr>Rôles et responsabilités </vt:lpstr>
      <vt:lpstr>Rôles et responsabilités pour le développement de la RF</vt:lpstr>
      <vt:lpstr>Éléments d'un cadre de résultats bien élaboré</vt:lpstr>
      <vt:lpstr>Un cadre de résultats bien développé </vt:lpstr>
      <vt:lpstr>Recherche et analyse</vt:lpstr>
      <vt:lpstr>Recherche et analyse</vt:lpstr>
      <vt:lpstr>Recherche et analyse</vt:lpstr>
      <vt:lpstr>Types d'analyse : Arbre des problèmes</vt:lpstr>
      <vt:lpstr>Étapes de l'arbre à problèmes</vt:lpstr>
      <vt:lpstr>Exemple d'arbre à problèmes</vt:lpstr>
      <vt:lpstr>Types d'analyse : Analyse des parties prenantes</vt:lpstr>
      <vt:lpstr>Types d'analyse : Analyse de genre</vt:lpstr>
      <vt:lpstr>Types d'analyse : Analyse du champ de force</vt:lpstr>
      <vt:lpstr>Types d'analyse : SWOT</vt:lpstr>
      <vt:lpstr>Déclarations de bons résultats</vt:lpstr>
      <vt:lpstr>Qu'est-ce qu'une déclaration de résultats ?</vt:lpstr>
      <vt:lpstr>Processus versus résultats </vt:lpstr>
      <vt:lpstr>Déclarations de résultats</vt:lpstr>
      <vt:lpstr>Caractéristiques des bons énoncés de résultats</vt:lpstr>
      <vt:lpstr>Déclarations de résultats unidimensionnels</vt:lpstr>
      <vt:lpstr>Déclarations des résultats de l'Uni-niveau</vt:lpstr>
      <vt:lpstr>Des déclarations de résultats précises</vt:lpstr>
      <vt:lpstr>Déclarations de résultats mesurables</vt:lpstr>
      <vt:lpstr>Bon ou mauvais ? ...et pourquoi ?</vt:lpstr>
      <vt:lpstr>Exercice 1: Déclarations de résultats (suite)</vt:lpstr>
      <vt:lpstr>Exercice 1 : Déclaration de résultats (suite)</vt:lpstr>
      <vt:lpstr>La pensée causale</vt:lpstr>
      <vt:lpstr>Comprendre la logique </vt:lpstr>
      <vt:lpstr>Une théorie du changement fondée sur la cause et l'effet</vt:lpstr>
      <vt:lpstr>Chaîne de causalité</vt:lpstr>
      <vt:lpstr>Exercice 2 : Pensée causale</vt:lpstr>
      <vt:lpstr>Exercice 2 : Pensée causale (réponse) </vt:lpstr>
      <vt:lpstr>Exercice 2 : Pensée causale</vt:lpstr>
      <vt:lpstr>Exercice 2 : Pensée causale (réponse) </vt:lpstr>
      <vt:lpstr>Élaboration du cadre de résultats complet</vt:lpstr>
      <vt:lpstr>Cadre des résultats</vt:lpstr>
      <vt:lpstr>Première étape : Déterminer l'objectif du projet </vt:lpstr>
      <vt:lpstr>Deuxième étape : Démarrer la logique causale </vt:lpstr>
      <vt:lpstr>Troisième étape : Nécessaire et suffisant</vt:lpstr>
      <vt:lpstr>Exercice 3 : Nécessaire et suffisant</vt:lpstr>
      <vt:lpstr>Exercice 3 : Nécessaire et suffisant (exemple) </vt:lpstr>
      <vt:lpstr>Pièges courants : Résultats catégoriques</vt:lpstr>
      <vt:lpstr>Pièges courants : Résultats catégoriques</vt:lpstr>
      <vt:lpstr>Pièges courants : Les lacunes causales</vt:lpstr>
      <vt:lpstr>Exercise 4: Causal Gap</vt:lpstr>
      <vt:lpstr>Exercice 4 : écart causal (exemple) </vt:lpstr>
      <vt:lpstr>Exercice 5 : écart causal</vt:lpstr>
      <vt:lpstr>Exercice 5 : écart causal (exemple) </vt:lpstr>
      <vt:lpstr>Hypothèses critiques</vt:lpstr>
      <vt:lpstr>Suppositions critiques (CA) et risques</vt:lpstr>
      <vt:lpstr>Hypothèses critiques </vt:lpstr>
      <vt:lpstr>Évaluation des hypothèses et des risques critiques</vt:lpstr>
      <vt:lpstr>Hypothèses et risques critiques : Exemples</vt:lpstr>
      <vt:lpstr>Hypothèses et risques sur la chaîne de résultats </vt:lpstr>
      <vt:lpstr>Cartographie des activités </vt:lpstr>
      <vt:lpstr> Cartographie des activités</vt:lpstr>
      <vt:lpstr>Activités du projet :  Alignement</vt:lpstr>
      <vt:lpstr>Activités du projet : Suffisance</vt:lpstr>
      <vt:lpstr>Cartographie des activités : Modèles du CMEP. </vt:lpstr>
      <vt:lpstr>Révision d'un cadre de résultats</vt:lpstr>
      <vt:lpstr>Examen d'un cadre de résultats</vt:lpstr>
      <vt:lpstr>Exercice: Examiner un cadre de résultats </vt:lpstr>
      <vt:lpstr>Exercice : Réponse</vt:lpstr>
      <vt:lpstr>Développer la narration</vt:lpstr>
      <vt:lpstr>Objectif de la narration de la RF</vt:lpstr>
      <vt:lpstr>Composantes de la narration de la RF</vt:lpstr>
      <vt:lpstr>Narration RF : Exemple</vt:lpstr>
      <vt:lpstr>Exemple de narration</vt:lpstr>
      <vt:lpstr>Conclusion</vt:lpstr>
      <vt:lpstr>Résumé du cours - Cadres de résultats</vt:lpstr>
      <vt:lpstr>Ressources - RF et théorie du changement </vt:lpstr>
      <vt:lpstr>Ressources - Analyse </vt:lpstr>
      <vt:lpstr>MERCI</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432</cp:revision>
  <dcterms:created xsi:type="dcterms:W3CDTF">2021-10-08T17:43:47Z</dcterms:created>
  <dcterms:modified xsi:type="dcterms:W3CDTF">2023-04-24T18:27:39Z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