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tags/tag5.xml" ContentType="application/vnd.openxmlformats-officedocument.presentationml.tags+xml"/>
  <Override PartName="/ppt/notesSlides/notesSlide33.xml" ContentType="application/vnd.openxmlformats-officedocument.presentationml.notesSlide+xml"/>
  <Override PartName="/ppt/tags/tag6.xml" ContentType="application/vnd.openxmlformats-officedocument.presentationml.tags+xml"/>
  <Override PartName="/ppt/notesSlides/notesSlide34.xml" ContentType="application/vnd.openxmlformats-officedocument.presentationml.notesSlide+xml"/>
  <Override PartName="/ppt/tags/tag7.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Lst>
  <p:notesMasterIdLst>
    <p:notesMasterId r:id="rId45"/>
  </p:notesMasterIdLst>
  <p:handoutMasterIdLst>
    <p:handoutMasterId r:id="rId46"/>
  </p:handoutMasterIdLst>
  <p:sldIdLst>
    <p:sldId id="356" r:id="rId5"/>
    <p:sldId id="1267" r:id="rId6"/>
    <p:sldId id="260" r:id="rId7"/>
    <p:sldId id="1283" r:id="rId8"/>
    <p:sldId id="453" r:id="rId9"/>
    <p:sldId id="1080" r:id="rId10"/>
    <p:sldId id="1319" r:id="rId11"/>
    <p:sldId id="1320" r:id="rId12"/>
    <p:sldId id="1321" r:id="rId13"/>
    <p:sldId id="1322" r:id="rId14"/>
    <p:sldId id="1323" r:id="rId15"/>
    <p:sldId id="650" r:id="rId16"/>
    <p:sldId id="651" r:id="rId17"/>
    <p:sldId id="1324" r:id="rId18"/>
    <p:sldId id="1076" r:id="rId19"/>
    <p:sldId id="1077" r:id="rId20"/>
    <p:sldId id="415" r:id="rId21"/>
    <p:sldId id="1325" r:id="rId22"/>
    <p:sldId id="417" r:id="rId23"/>
    <p:sldId id="418" r:id="rId24"/>
    <p:sldId id="424" r:id="rId25"/>
    <p:sldId id="1310" r:id="rId26"/>
    <p:sldId id="1309" r:id="rId27"/>
    <p:sldId id="1305" r:id="rId28"/>
    <p:sldId id="1314" r:id="rId29"/>
    <p:sldId id="1306" r:id="rId30"/>
    <p:sldId id="1313" r:id="rId31"/>
    <p:sldId id="1326" r:id="rId32"/>
    <p:sldId id="1308" r:id="rId33"/>
    <p:sldId id="1315" r:id="rId34"/>
    <p:sldId id="1316" r:id="rId35"/>
    <p:sldId id="1311" r:id="rId36"/>
    <p:sldId id="1312" r:id="rId37"/>
    <p:sldId id="1327" r:id="rId38"/>
    <p:sldId id="1317" r:id="rId39"/>
    <p:sldId id="1075" r:id="rId40"/>
    <p:sldId id="1261" r:id="rId41"/>
    <p:sldId id="1318" r:id="rId42"/>
    <p:sldId id="1262" r:id="rId43"/>
    <p:sldId id="132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E52878-1549-D1C2-8BC3-879EE540D8AB}" name="Pancio, Kristen E - ILAB" initials="PKEI" userId="S::Pancio.Kristen.E@dol.gov::45caccdd-e67c-42e6-9937-aaad91a648dd" providerId="AD"/>
  <p188:author id="{DA6F8A81-3088-E4E6-905A-BE80EA3743DF}" name="Dicello, Andrew" initials="DA" userId="S::ANDREW.DICELLO@tetratech.com::0c006b90-21d7-4a0c-903f-b4eb152579dc" providerId="AD"/>
  <p188:author id="{8E2F13B4-084F-6AE2-F6EB-1E9492FE6425}" name="Zodrow, Gwynne" initials="ZG" userId="S::GWYNNE.ZODROW@tetratech.com::f11ed61f-7b9e-4d00-8458-068b618d042b" providerId="AD"/>
  <p188:author id="{ABB274E7-B01F-3DE7-C6F0-2B529BCE885F}" name="Chen, WeiCheng - ILAB" initials="CWI" userId="S::Chen.WeiCheng@dol.gov::cd8634d4-8d0a-4fcb-8691-8f9829728a0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Zodrow, Gwynne" initials="ZG" lastIdx="23" clrIdx="0">
    <p:extLst>
      <p:ext uri="{19B8F6BF-5375-455C-9EA6-DF929625EA0E}">
        <p15:presenceInfo xmlns:p15="http://schemas.microsoft.com/office/powerpoint/2012/main" userId="S::GWYNNE.ZODROW@tetratech.com::f11ed61f-7b9e-4d00-8458-068b618d042b" providerId="AD"/>
      </p:ext>
    </p:extLst>
  </p:cmAuthor>
  <p:cmAuthor id="2" name="Dicello, Andrew" initials="DA" lastIdx="2" clrIdx="1">
    <p:extLst>
      <p:ext uri="{19B8F6BF-5375-455C-9EA6-DF929625EA0E}">
        <p15:presenceInfo xmlns:p15="http://schemas.microsoft.com/office/powerpoint/2012/main" userId="S::ANDREW.DICELLO@tetratech.com::0c006b90-21d7-4a0c-903f-b4eb152579dc" providerId="AD"/>
      </p:ext>
    </p:extLst>
  </p:cmAuthor>
  <p:cmAuthor id="3" name="Chen, WeiCheng - ILAB" initials="CWI" lastIdx="11" clrIdx="2">
    <p:extLst>
      <p:ext uri="{19B8F6BF-5375-455C-9EA6-DF929625EA0E}">
        <p15:presenceInfo xmlns:p15="http://schemas.microsoft.com/office/powerpoint/2012/main" userId="S::Chen.WeiCheng@dol.gov::cd8634d4-8d0a-4fcb-8691-8f9829728a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CABE9E-D1DE-480D-9B8A-15CB4F7BA02F}" v="492" dt="2023-04-14T19:57:36.1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2861" autoAdjust="0"/>
  </p:normalViewPr>
  <p:slideViewPr>
    <p:cSldViewPr snapToGrid="0">
      <p:cViewPr>
        <p:scale>
          <a:sx n="51" d="100"/>
          <a:sy n="51" d="100"/>
        </p:scale>
        <p:origin x="24" y="2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1096"/>
    </p:cViewPr>
  </p:sorterViewPr>
  <p:notesViewPr>
    <p:cSldViewPr snapToGrid="0">
      <p:cViewPr varScale="1">
        <p:scale>
          <a:sx n="51" d="100"/>
          <a:sy n="51" d="100"/>
        </p:scale>
        <p:origin x="1824"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 Sheng" userId="86757e30-c050-4056-83f8-50901720bc80" providerId="ADAL" clId="{9BCABE9E-D1DE-480D-9B8A-15CB4F7BA02F}"/>
    <pc:docChg chg="undo custSel addSld delSld modSld modMainMaster">
      <pc:chgData name="Cao, Sheng" userId="86757e30-c050-4056-83f8-50901720bc80" providerId="ADAL" clId="{9BCABE9E-D1DE-480D-9B8A-15CB4F7BA02F}" dt="2023-04-14T22:18:07.150" v="1280" actId="962"/>
      <pc:docMkLst>
        <pc:docMk/>
      </pc:docMkLst>
      <pc:sldChg chg="modSp mod">
        <pc:chgData name="Cao, Sheng" userId="86757e30-c050-4056-83f8-50901720bc80" providerId="ADAL" clId="{9BCABE9E-D1DE-480D-9B8A-15CB4F7BA02F}" dt="2023-04-12T14:44:18.892" v="400" actId="962"/>
        <pc:sldMkLst>
          <pc:docMk/>
          <pc:sldMk cId="539552027" sldId="260"/>
        </pc:sldMkLst>
        <pc:spChg chg="mod">
          <ac:chgData name="Cao, Sheng" userId="86757e30-c050-4056-83f8-50901720bc80" providerId="ADAL" clId="{9BCABE9E-D1DE-480D-9B8A-15CB4F7BA02F}" dt="2023-04-06T18:55:02.623" v="86" actId="13244"/>
          <ac:spMkLst>
            <pc:docMk/>
            <pc:sldMk cId="539552027" sldId="260"/>
            <ac:spMk id="2" creationId="{DE2E6C44-FC9A-4320-BFC6-7EE8FBC591C7}"/>
          </ac:spMkLst>
        </pc:spChg>
        <pc:spChg chg="mod">
          <ac:chgData name="Cao, Sheng" userId="86757e30-c050-4056-83f8-50901720bc80" providerId="ADAL" clId="{9BCABE9E-D1DE-480D-9B8A-15CB4F7BA02F}" dt="2023-04-12T14:44:02.034" v="390" actId="962"/>
          <ac:spMkLst>
            <pc:docMk/>
            <pc:sldMk cId="539552027" sldId="260"/>
            <ac:spMk id="4" creationId="{2AAAC7AD-1502-46C0-B47F-0DFBD9CF6960}"/>
          </ac:spMkLst>
        </pc:spChg>
        <pc:spChg chg="mod">
          <ac:chgData name="Cao, Sheng" userId="86757e30-c050-4056-83f8-50901720bc80" providerId="ADAL" clId="{9BCABE9E-D1DE-480D-9B8A-15CB4F7BA02F}" dt="2023-04-12T14:44:18.892" v="400" actId="962"/>
          <ac:spMkLst>
            <pc:docMk/>
            <pc:sldMk cId="539552027" sldId="260"/>
            <ac:spMk id="5" creationId="{70608293-DF14-4521-925C-A28F53E32FED}"/>
          </ac:spMkLst>
        </pc:spChg>
      </pc:sldChg>
      <pc:sldChg chg="modSp mod">
        <pc:chgData name="Cao, Sheng" userId="86757e30-c050-4056-83f8-50901720bc80" providerId="ADAL" clId="{9BCABE9E-D1DE-480D-9B8A-15CB4F7BA02F}" dt="2023-04-13T03:22:55.850" v="1149" actId="962"/>
        <pc:sldMkLst>
          <pc:docMk/>
          <pc:sldMk cId="1596161753" sldId="356"/>
        </pc:sldMkLst>
        <pc:spChg chg="mod">
          <ac:chgData name="Cao, Sheng" userId="86757e30-c050-4056-83f8-50901720bc80" providerId="ADAL" clId="{9BCABE9E-D1DE-480D-9B8A-15CB4F7BA02F}" dt="2023-04-13T03:22:55.850" v="1149" actId="962"/>
          <ac:spMkLst>
            <pc:docMk/>
            <pc:sldMk cId="1596161753" sldId="356"/>
            <ac:spMk id="2" creationId="{AAFFF637-1C22-4FDA-BAA0-FF1B443C7EDF}"/>
          </ac:spMkLst>
        </pc:spChg>
        <pc:spChg chg="mod">
          <ac:chgData name="Cao, Sheng" userId="86757e30-c050-4056-83f8-50901720bc80" providerId="ADAL" clId="{9BCABE9E-D1DE-480D-9B8A-15CB4F7BA02F}" dt="2023-04-12T14:42:37.308" v="335" actId="962"/>
          <ac:spMkLst>
            <pc:docMk/>
            <pc:sldMk cId="1596161753" sldId="356"/>
            <ac:spMk id="3" creationId="{00000000-0000-0000-0000-000000000000}"/>
          </ac:spMkLst>
        </pc:spChg>
      </pc:sldChg>
      <pc:sldChg chg="modSp mod">
        <pc:chgData name="Cao, Sheng" userId="86757e30-c050-4056-83f8-50901720bc80" providerId="ADAL" clId="{9BCABE9E-D1DE-480D-9B8A-15CB4F7BA02F}" dt="2023-04-12T16:08:00.023" v="677" actId="962"/>
        <pc:sldMkLst>
          <pc:docMk/>
          <pc:sldMk cId="155429954" sldId="415"/>
        </pc:sldMkLst>
        <pc:spChg chg="mod">
          <ac:chgData name="Cao, Sheng" userId="86757e30-c050-4056-83f8-50901720bc80" providerId="ADAL" clId="{9BCABE9E-D1DE-480D-9B8A-15CB4F7BA02F}" dt="2023-04-06T21:03:53.417" v="188" actId="13244"/>
          <ac:spMkLst>
            <pc:docMk/>
            <pc:sldMk cId="155429954" sldId="415"/>
            <ac:spMk id="5" creationId="{74544465-D7E5-4D1B-93B3-5C6C15675170}"/>
          </ac:spMkLst>
        </pc:spChg>
        <pc:spChg chg="mod">
          <ac:chgData name="Cao, Sheng" userId="86757e30-c050-4056-83f8-50901720bc80" providerId="ADAL" clId="{9BCABE9E-D1DE-480D-9B8A-15CB4F7BA02F}" dt="2023-04-12T16:08:00.023" v="677" actId="962"/>
          <ac:spMkLst>
            <pc:docMk/>
            <pc:sldMk cId="155429954" sldId="415"/>
            <ac:spMk id="6" creationId="{BD3E8D4E-6B06-4283-BF20-DE7DE89D35D1}"/>
          </ac:spMkLst>
        </pc:spChg>
        <pc:spChg chg="mod">
          <ac:chgData name="Cao, Sheng" userId="86757e30-c050-4056-83f8-50901720bc80" providerId="ADAL" clId="{9BCABE9E-D1DE-480D-9B8A-15CB4F7BA02F}" dt="2023-04-12T16:07:22.336" v="655" actId="962"/>
          <ac:spMkLst>
            <pc:docMk/>
            <pc:sldMk cId="155429954" sldId="415"/>
            <ac:spMk id="19458" creationId="{00000000-0000-0000-0000-000000000000}"/>
          </ac:spMkLst>
        </pc:spChg>
        <pc:spChg chg="mod">
          <ac:chgData name="Cao, Sheng" userId="86757e30-c050-4056-83f8-50901720bc80" providerId="ADAL" clId="{9BCABE9E-D1DE-480D-9B8A-15CB4F7BA02F}" dt="2023-04-12T16:06:52.589" v="639" actId="962"/>
          <ac:spMkLst>
            <pc:docMk/>
            <pc:sldMk cId="155429954" sldId="415"/>
            <ac:spMk id="19460" creationId="{00000000-0000-0000-0000-000000000000}"/>
          </ac:spMkLst>
        </pc:spChg>
      </pc:sldChg>
      <pc:sldChg chg="modSp mod">
        <pc:chgData name="Cao, Sheng" userId="86757e30-c050-4056-83f8-50901720bc80" providerId="ADAL" clId="{9BCABE9E-D1DE-480D-9B8A-15CB4F7BA02F}" dt="2023-04-12T16:12:03.204" v="700" actId="962"/>
        <pc:sldMkLst>
          <pc:docMk/>
          <pc:sldMk cId="1029018737" sldId="417"/>
        </pc:sldMkLst>
        <pc:spChg chg="mod">
          <ac:chgData name="Cao, Sheng" userId="86757e30-c050-4056-83f8-50901720bc80" providerId="ADAL" clId="{9BCABE9E-D1DE-480D-9B8A-15CB4F7BA02F}" dt="2023-04-12T16:11:57.823" v="699" actId="962"/>
          <ac:spMkLst>
            <pc:docMk/>
            <pc:sldMk cId="1029018737" sldId="417"/>
            <ac:spMk id="21508" creationId="{00000000-0000-0000-0000-000000000000}"/>
          </ac:spMkLst>
        </pc:spChg>
        <pc:spChg chg="mod">
          <ac:chgData name="Cao, Sheng" userId="86757e30-c050-4056-83f8-50901720bc80" providerId="ADAL" clId="{9BCABE9E-D1DE-480D-9B8A-15CB4F7BA02F}" dt="2023-04-12T16:11:37.135" v="687" actId="962"/>
          <ac:spMkLst>
            <pc:docMk/>
            <pc:sldMk cId="1029018737" sldId="417"/>
            <ac:spMk id="21509" creationId="{00000000-0000-0000-0000-000000000000}"/>
          </ac:spMkLst>
        </pc:spChg>
        <pc:picChg chg="mod">
          <ac:chgData name="Cao, Sheng" userId="86757e30-c050-4056-83f8-50901720bc80" providerId="ADAL" clId="{9BCABE9E-D1DE-480D-9B8A-15CB4F7BA02F}" dt="2023-04-11T20:16:02.725" v="324" actId="962"/>
          <ac:picMkLst>
            <pc:docMk/>
            <pc:sldMk cId="1029018737" sldId="417"/>
            <ac:picMk id="2" creationId="{5616A1FB-B269-44D4-94C7-14A45D8925A6}"/>
          </ac:picMkLst>
        </pc:picChg>
        <pc:picChg chg="mod">
          <ac:chgData name="Cao, Sheng" userId="86757e30-c050-4056-83f8-50901720bc80" providerId="ADAL" clId="{9BCABE9E-D1DE-480D-9B8A-15CB4F7BA02F}" dt="2023-04-12T16:12:03.204" v="700" actId="962"/>
          <ac:picMkLst>
            <pc:docMk/>
            <pc:sldMk cId="1029018737" sldId="417"/>
            <ac:picMk id="6" creationId="{C020D39C-F99A-458F-8E19-06939C149F6C}"/>
          </ac:picMkLst>
        </pc:picChg>
      </pc:sldChg>
      <pc:sldChg chg="addSp delSp modSp mod">
        <pc:chgData name="Cao, Sheng" userId="86757e30-c050-4056-83f8-50901720bc80" providerId="ADAL" clId="{9BCABE9E-D1DE-480D-9B8A-15CB4F7BA02F}" dt="2023-04-12T16:16:40.781" v="754" actId="962"/>
        <pc:sldMkLst>
          <pc:docMk/>
          <pc:sldMk cId="1415903663" sldId="418"/>
        </pc:sldMkLst>
        <pc:spChg chg="mod">
          <ac:chgData name="Cao, Sheng" userId="86757e30-c050-4056-83f8-50901720bc80" providerId="ADAL" clId="{9BCABE9E-D1DE-480D-9B8A-15CB4F7BA02F}" dt="2023-04-12T16:15:33.041" v="750" actId="1036"/>
          <ac:spMkLst>
            <pc:docMk/>
            <pc:sldMk cId="1415903663" sldId="418"/>
            <ac:spMk id="8" creationId="{A5D157F0-DA46-404F-BE7F-30FBB1A8D91F}"/>
          </ac:spMkLst>
        </pc:spChg>
        <pc:spChg chg="mod">
          <ac:chgData name="Cao, Sheng" userId="86757e30-c050-4056-83f8-50901720bc80" providerId="ADAL" clId="{9BCABE9E-D1DE-480D-9B8A-15CB4F7BA02F}" dt="2023-04-12T16:15:51.985" v="752" actId="962"/>
          <ac:spMkLst>
            <pc:docMk/>
            <pc:sldMk cId="1415903663" sldId="418"/>
            <ac:spMk id="9" creationId="{8EEF1908-4B39-4072-824F-8AD82610E86F}"/>
          </ac:spMkLst>
        </pc:spChg>
        <pc:spChg chg="mod">
          <ac:chgData name="Cao, Sheng" userId="86757e30-c050-4056-83f8-50901720bc80" providerId="ADAL" clId="{9BCABE9E-D1DE-480D-9B8A-15CB4F7BA02F}" dt="2023-04-12T16:15:33.041" v="750" actId="1036"/>
          <ac:spMkLst>
            <pc:docMk/>
            <pc:sldMk cId="1415903663" sldId="418"/>
            <ac:spMk id="10" creationId="{9E238917-C907-40DD-B190-4738D44ED781}"/>
          </ac:spMkLst>
        </pc:spChg>
        <pc:spChg chg="mod">
          <ac:chgData name="Cao, Sheng" userId="86757e30-c050-4056-83f8-50901720bc80" providerId="ADAL" clId="{9BCABE9E-D1DE-480D-9B8A-15CB4F7BA02F}" dt="2023-04-12T16:15:33.041" v="750" actId="1036"/>
          <ac:spMkLst>
            <pc:docMk/>
            <pc:sldMk cId="1415903663" sldId="418"/>
            <ac:spMk id="11" creationId="{1B4E1B8A-18AA-4639-ADC0-3F28299511F9}"/>
          </ac:spMkLst>
        </pc:spChg>
        <pc:spChg chg="mod">
          <ac:chgData name="Cao, Sheng" userId="86757e30-c050-4056-83f8-50901720bc80" providerId="ADAL" clId="{9BCABE9E-D1DE-480D-9B8A-15CB4F7BA02F}" dt="2023-04-12T16:15:33.041" v="750" actId="1036"/>
          <ac:spMkLst>
            <pc:docMk/>
            <pc:sldMk cId="1415903663" sldId="418"/>
            <ac:spMk id="12" creationId="{75C7ED85-105B-4B3A-8064-C28DBB4DB560}"/>
          </ac:spMkLst>
        </pc:spChg>
        <pc:spChg chg="mod">
          <ac:chgData name="Cao, Sheng" userId="86757e30-c050-4056-83f8-50901720bc80" providerId="ADAL" clId="{9BCABE9E-D1DE-480D-9B8A-15CB4F7BA02F}" dt="2023-04-12T16:15:33.041" v="750" actId="1036"/>
          <ac:spMkLst>
            <pc:docMk/>
            <pc:sldMk cId="1415903663" sldId="418"/>
            <ac:spMk id="13" creationId="{621D3977-2CBE-45C8-AD0E-D4C9A0C92599}"/>
          </ac:spMkLst>
        </pc:spChg>
        <pc:spChg chg="mod">
          <ac:chgData name="Cao, Sheng" userId="86757e30-c050-4056-83f8-50901720bc80" providerId="ADAL" clId="{9BCABE9E-D1DE-480D-9B8A-15CB4F7BA02F}" dt="2023-04-12T16:15:33.041" v="750" actId="1036"/>
          <ac:spMkLst>
            <pc:docMk/>
            <pc:sldMk cId="1415903663" sldId="418"/>
            <ac:spMk id="14" creationId="{AEDBD3C3-E9DC-4F9B-9E57-FE0C298E43C2}"/>
          </ac:spMkLst>
        </pc:spChg>
        <pc:spChg chg="mod">
          <ac:chgData name="Cao, Sheng" userId="86757e30-c050-4056-83f8-50901720bc80" providerId="ADAL" clId="{9BCABE9E-D1DE-480D-9B8A-15CB4F7BA02F}" dt="2023-04-12T16:12:47.862" v="718" actId="962"/>
          <ac:spMkLst>
            <pc:docMk/>
            <pc:sldMk cId="1415903663" sldId="418"/>
            <ac:spMk id="22530" creationId="{00000000-0000-0000-0000-000000000000}"/>
          </ac:spMkLst>
        </pc:spChg>
        <pc:spChg chg="mod">
          <ac:chgData name="Cao, Sheng" userId="86757e30-c050-4056-83f8-50901720bc80" providerId="ADAL" clId="{9BCABE9E-D1DE-480D-9B8A-15CB4F7BA02F}" dt="2023-04-12T16:12:15.338" v="702" actId="962"/>
          <ac:spMkLst>
            <pc:docMk/>
            <pc:sldMk cId="1415903663" sldId="418"/>
            <ac:spMk id="22532" creationId="{00000000-0000-0000-0000-000000000000}"/>
          </ac:spMkLst>
        </pc:spChg>
        <pc:grpChg chg="mod">
          <ac:chgData name="Cao, Sheng" userId="86757e30-c050-4056-83f8-50901720bc80" providerId="ADAL" clId="{9BCABE9E-D1DE-480D-9B8A-15CB4F7BA02F}" dt="2023-04-12T16:15:33.041" v="750" actId="1036"/>
          <ac:grpSpMkLst>
            <pc:docMk/>
            <pc:sldMk cId="1415903663" sldId="418"/>
            <ac:grpSpMk id="7" creationId="{846313B1-EC9A-4444-B1AC-29303194C8ED}"/>
          </ac:grpSpMkLst>
        </pc:grpChg>
        <pc:graphicFrameChg chg="del mod">
          <ac:chgData name="Cao, Sheng" userId="86757e30-c050-4056-83f8-50901720bc80" providerId="ADAL" clId="{9BCABE9E-D1DE-480D-9B8A-15CB4F7BA02F}" dt="2023-04-11T20:00:37.719" v="293" actId="21"/>
          <ac:graphicFrameMkLst>
            <pc:docMk/>
            <pc:sldMk cId="1415903663" sldId="418"/>
            <ac:graphicFrameMk id="6" creationId="{524F1AB6-9476-4A00-BC67-CEFF5D92554B}"/>
          </ac:graphicFrameMkLst>
        </pc:graphicFrameChg>
        <pc:picChg chg="add mod">
          <ac:chgData name="Cao, Sheng" userId="86757e30-c050-4056-83f8-50901720bc80" providerId="ADAL" clId="{9BCABE9E-D1DE-480D-9B8A-15CB4F7BA02F}" dt="2023-04-12T16:16:40.781" v="754" actId="962"/>
          <ac:picMkLst>
            <pc:docMk/>
            <pc:sldMk cId="1415903663" sldId="418"/>
            <ac:picMk id="2" creationId="{74C8D0E7-ED2A-8632-0C2C-DD1EA828E3E5}"/>
          </ac:picMkLst>
        </pc:picChg>
      </pc:sldChg>
      <pc:sldChg chg="modSp mod">
        <pc:chgData name="Cao, Sheng" userId="86757e30-c050-4056-83f8-50901720bc80" providerId="ADAL" clId="{9BCABE9E-D1DE-480D-9B8A-15CB4F7BA02F}" dt="2023-04-12T16:17:06.308" v="767" actId="962"/>
        <pc:sldMkLst>
          <pc:docMk/>
          <pc:sldMk cId="3105574087" sldId="424"/>
        </pc:sldMkLst>
        <pc:spChg chg="mod">
          <ac:chgData name="Cao, Sheng" userId="86757e30-c050-4056-83f8-50901720bc80" providerId="ADAL" clId="{9BCABE9E-D1DE-480D-9B8A-15CB4F7BA02F}" dt="2023-04-12T16:17:01.557" v="766" actId="962"/>
          <ac:spMkLst>
            <pc:docMk/>
            <pc:sldMk cId="3105574087" sldId="424"/>
            <ac:spMk id="28675" creationId="{00000000-0000-0000-0000-000000000000}"/>
          </ac:spMkLst>
        </pc:spChg>
        <pc:spChg chg="mod">
          <ac:chgData name="Cao, Sheng" userId="86757e30-c050-4056-83f8-50901720bc80" providerId="ADAL" clId="{9BCABE9E-D1DE-480D-9B8A-15CB4F7BA02F}" dt="2023-04-12T16:16:48.689" v="756" actId="962"/>
          <ac:spMkLst>
            <pc:docMk/>
            <pc:sldMk cId="3105574087" sldId="424"/>
            <ac:spMk id="28676" creationId="{00000000-0000-0000-0000-000000000000}"/>
          </ac:spMkLst>
        </pc:spChg>
        <pc:picChg chg="mod">
          <ac:chgData name="Cao, Sheng" userId="86757e30-c050-4056-83f8-50901720bc80" providerId="ADAL" clId="{9BCABE9E-D1DE-480D-9B8A-15CB4F7BA02F}" dt="2023-04-12T16:17:06.308" v="767" actId="962"/>
          <ac:picMkLst>
            <pc:docMk/>
            <pc:sldMk cId="3105574087" sldId="424"/>
            <ac:picMk id="6" creationId="{44E981BE-3D38-49E2-9790-D6084FCA5851}"/>
          </ac:picMkLst>
        </pc:picChg>
      </pc:sldChg>
      <pc:sldChg chg="modSp mod">
        <pc:chgData name="Cao, Sheng" userId="86757e30-c050-4056-83f8-50901720bc80" providerId="ADAL" clId="{9BCABE9E-D1DE-480D-9B8A-15CB4F7BA02F}" dt="2023-04-13T03:23:34.844" v="1155" actId="962"/>
        <pc:sldMkLst>
          <pc:docMk/>
          <pc:sldMk cId="2957626657" sldId="453"/>
        </pc:sldMkLst>
        <pc:spChg chg="mod">
          <ac:chgData name="Cao, Sheng" userId="86757e30-c050-4056-83f8-50901720bc80" providerId="ADAL" clId="{9BCABE9E-D1DE-480D-9B8A-15CB4F7BA02F}" dt="2023-04-13T03:23:34.844" v="1155" actId="962"/>
          <ac:spMkLst>
            <pc:docMk/>
            <pc:sldMk cId="2957626657" sldId="453"/>
            <ac:spMk id="9" creationId="{00000000-0000-0000-0000-000000000000}"/>
          </ac:spMkLst>
        </pc:spChg>
      </pc:sldChg>
      <pc:sldChg chg="addSp modSp mod">
        <pc:chgData name="Cao, Sheng" userId="86757e30-c050-4056-83f8-50901720bc80" providerId="ADAL" clId="{9BCABE9E-D1DE-480D-9B8A-15CB4F7BA02F}" dt="2023-04-12T15:45:31.819" v="581" actId="962"/>
        <pc:sldMkLst>
          <pc:docMk/>
          <pc:sldMk cId="454924673" sldId="650"/>
        </pc:sldMkLst>
        <pc:spChg chg="mod">
          <ac:chgData name="Cao, Sheng" userId="86757e30-c050-4056-83f8-50901720bc80" providerId="ADAL" clId="{9BCABE9E-D1DE-480D-9B8A-15CB4F7BA02F}" dt="2023-04-06T20:33:02.748" v="129" actId="13244"/>
          <ac:spMkLst>
            <pc:docMk/>
            <pc:sldMk cId="454924673" sldId="650"/>
            <ac:spMk id="2" creationId="{2B239CF2-04EB-436C-99B2-F382F7C28D80}"/>
          </ac:spMkLst>
        </pc:spChg>
        <pc:spChg chg="mod">
          <ac:chgData name="Cao, Sheng" userId="86757e30-c050-4056-83f8-50901720bc80" providerId="ADAL" clId="{9BCABE9E-D1DE-480D-9B8A-15CB4F7BA02F}" dt="2023-04-12T15:44:03.302" v="561" actId="962"/>
          <ac:spMkLst>
            <pc:docMk/>
            <pc:sldMk cId="454924673" sldId="650"/>
            <ac:spMk id="3" creationId="{8C29A560-DCA1-4795-B667-0A6CD0F65DA3}"/>
          </ac:spMkLst>
        </pc:spChg>
        <pc:spChg chg="mod">
          <ac:chgData name="Cao, Sheng" userId="86757e30-c050-4056-83f8-50901720bc80" providerId="ADAL" clId="{9BCABE9E-D1DE-480D-9B8A-15CB4F7BA02F}" dt="2023-04-11T20:01:17.410" v="297" actId="1076"/>
          <ac:spMkLst>
            <pc:docMk/>
            <pc:sldMk cId="454924673" sldId="650"/>
            <ac:spMk id="5" creationId="{BE5A9FFF-6EB5-4775-998D-53BB83E8FA2D}"/>
          </ac:spMkLst>
        </pc:spChg>
        <pc:spChg chg="mod">
          <ac:chgData name="Cao, Sheng" userId="86757e30-c050-4056-83f8-50901720bc80" providerId="ADAL" clId="{9BCABE9E-D1DE-480D-9B8A-15CB4F7BA02F}" dt="2023-04-11T20:01:17.410" v="297" actId="1076"/>
          <ac:spMkLst>
            <pc:docMk/>
            <pc:sldMk cId="454924673" sldId="650"/>
            <ac:spMk id="6" creationId="{0C13CB20-E596-4CDA-AE0B-36E4A54E18C7}"/>
          </ac:spMkLst>
        </pc:spChg>
        <pc:spChg chg="mod">
          <ac:chgData name="Cao, Sheng" userId="86757e30-c050-4056-83f8-50901720bc80" providerId="ADAL" clId="{9BCABE9E-D1DE-480D-9B8A-15CB4F7BA02F}" dt="2023-04-11T20:01:17.410" v="297" actId="1076"/>
          <ac:spMkLst>
            <pc:docMk/>
            <pc:sldMk cId="454924673" sldId="650"/>
            <ac:spMk id="7" creationId="{35E4D6C6-FCFD-40EA-BDF7-9BBE1452069F}"/>
          </ac:spMkLst>
        </pc:spChg>
        <pc:spChg chg="mod">
          <ac:chgData name="Cao, Sheng" userId="86757e30-c050-4056-83f8-50901720bc80" providerId="ADAL" clId="{9BCABE9E-D1DE-480D-9B8A-15CB4F7BA02F}" dt="2023-04-11T20:01:17.410" v="297" actId="1076"/>
          <ac:spMkLst>
            <pc:docMk/>
            <pc:sldMk cId="454924673" sldId="650"/>
            <ac:spMk id="8" creationId="{6C8B8D2A-E999-4014-B503-9524B7318347}"/>
          </ac:spMkLst>
        </pc:spChg>
        <pc:spChg chg="mod">
          <ac:chgData name="Cao, Sheng" userId="86757e30-c050-4056-83f8-50901720bc80" providerId="ADAL" clId="{9BCABE9E-D1DE-480D-9B8A-15CB4F7BA02F}" dt="2023-04-11T20:01:17.410" v="297" actId="1076"/>
          <ac:spMkLst>
            <pc:docMk/>
            <pc:sldMk cId="454924673" sldId="650"/>
            <ac:spMk id="9" creationId="{A2B4D503-079C-440C-9F43-C81E9121368F}"/>
          </ac:spMkLst>
        </pc:spChg>
        <pc:spChg chg="mod">
          <ac:chgData name="Cao, Sheng" userId="86757e30-c050-4056-83f8-50901720bc80" providerId="ADAL" clId="{9BCABE9E-D1DE-480D-9B8A-15CB4F7BA02F}" dt="2023-04-11T20:01:17.410" v="297" actId="1076"/>
          <ac:spMkLst>
            <pc:docMk/>
            <pc:sldMk cId="454924673" sldId="650"/>
            <ac:spMk id="10" creationId="{706D0A86-C510-4CDC-A5EF-4B279D0D9AF5}"/>
          </ac:spMkLst>
        </pc:spChg>
        <pc:grpChg chg="add mod">
          <ac:chgData name="Cao, Sheng" userId="86757e30-c050-4056-83f8-50901720bc80" providerId="ADAL" clId="{9BCABE9E-D1DE-480D-9B8A-15CB4F7BA02F}" dt="2023-04-12T15:45:31.819" v="581" actId="962"/>
          <ac:grpSpMkLst>
            <pc:docMk/>
            <pc:sldMk cId="454924673" sldId="650"/>
            <ac:grpSpMk id="2" creationId="{902C88EF-580A-7F58-FD30-28BD9ED5F574}"/>
          </ac:grpSpMkLst>
        </pc:grpChg>
        <pc:cxnChg chg="mod">
          <ac:chgData name="Cao, Sheng" userId="86757e30-c050-4056-83f8-50901720bc80" providerId="ADAL" clId="{9BCABE9E-D1DE-480D-9B8A-15CB4F7BA02F}" dt="2023-04-11T20:01:17.410" v="297" actId="1076"/>
          <ac:cxnSpMkLst>
            <pc:docMk/>
            <pc:sldMk cId="454924673" sldId="650"/>
            <ac:cxnSpMk id="11" creationId="{3473CC9E-C5BF-4F59-9000-836211C0D41A}"/>
          </ac:cxnSpMkLst>
        </pc:cxnChg>
        <pc:cxnChg chg="mod">
          <ac:chgData name="Cao, Sheng" userId="86757e30-c050-4056-83f8-50901720bc80" providerId="ADAL" clId="{9BCABE9E-D1DE-480D-9B8A-15CB4F7BA02F}" dt="2023-04-11T20:01:17.410" v="297" actId="1076"/>
          <ac:cxnSpMkLst>
            <pc:docMk/>
            <pc:sldMk cId="454924673" sldId="650"/>
            <ac:cxnSpMk id="12" creationId="{DDE6A8A4-488F-4292-AD03-A57F0496A1C4}"/>
          </ac:cxnSpMkLst>
        </pc:cxnChg>
        <pc:cxnChg chg="mod">
          <ac:chgData name="Cao, Sheng" userId="86757e30-c050-4056-83f8-50901720bc80" providerId="ADAL" clId="{9BCABE9E-D1DE-480D-9B8A-15CB4F7BA02F}" dt="2023-04-11T20:01:17.410" v="297" actId="1076"/>
          <ac:cxnSpMkLst>
            <pc:docMk/>
            <pc:sldMk cId="454924673" sldId="650"/>
            <ac:cxnSpMk id="13" creationId="{69D3F569-5366-4919-868B-CAEDBB058CBA}"/>
          </ac:cxnSpMkLst>
        </pc:cxnChg>
        <pc:cxnChg chg="mod">
          <ac:chgData name="Cao, Sheng" userId="86757e30-c050-4056-83f8-50901720bc80" providerId="ADAL" clId="{9BCABE9E-D1DE-480D-9B8A-15CB4F7BA02F}" dt="2023-04-11T20:01:17.410" v="297" actId="1076"/>
          <ac:cxnSpMkLst>
            <pc:docMk/>
            <pc:sldMk cId="454924673" sldId="650"/>
            <ac:cxnSpMk id="14" creationId="{D4CD2E6C-D59C-45FA-A346-0FD8CEA2D498}"/>
          </ac:cxnSpMkLst>
        </pc:cxnChg>
        <pc:cxnChg chg="mod">
          <ac:chgData name="Cao, Sheng" userId="86757e30-c050-4056-83f8-50901720bc80" providerId="ADAL" clId="{9BCABE9E-D1DE-480D-9B8A-15CB4F7BA02F}" dt="2023-04-11T20:01:17.410" v="297" actId="1076"/>
          <ac:cxnSpMkLst>
            <pc:docMk/>
            <pc:sldMk cId="454924673" sldId="650"/>
            <ac:cxnSpMk id="15" creationId="{1487F665-8BB1-4954-A24E-730B74A78870}"/>
          </ac:cxnSpMkLst>
        </pc:cxnChg>
        <pc:cxnChg chg="mod">
          <ac:chgData name="Cao, Sheng" userId="86757e30-c050-4056-83f8-50901720bc80" providerId="ADAL" clId="{9BCABE9E-D1DE-480D-9B8A-15CB4F7BA02F}" dt="2023-04-11T20:01:17.410" v="297" actId="1076"/>
          <ac:cxnSpMkLst>
            <pc:docMk/>
            <pc:sldMk cId="454924673" sldId="650"/>
            <ac:cxnSpMk id="16" creationId="{79E5AC0A-AA2B-4243-9EBA-9B7163C7BB60}"/>
          </ac:cxnSpMkLst>
        </pc:cxnChg>
      </pc:sldChg>
      <pc:sldChg chg="modSp mod">
        <pc:chgData name="Cao, Sheng" userId="86757e30-c050-4056-83f8-50901720bc80" providerId="ADAL" clId="{9BCABE9E-D1DE-480D-9B8A-15CB4F7BA02F}" dt="2023-04-12T15:48:20.015" v="589" actId="962"/>
        <pc:sldMkLst>
          <pc:docMk/>
          <pc:sldMk cId="3312405168" sldId="651"/>
        </pc:sldMkLst>
        <pc:spChg chg="mod">
          <ac:chgData name="Cao, Sheng" userId="86757e30-c050-4056-83f8-50901720bc80" providerId="ADAL" clId="{9BCABE9E-D1DE-480D-9B8A-15CB4F7BA02F}" dt="2023-04-06T20:43:08.154" v="137" actId="13244"/>
          <ac:spMkLst>
            <pc:docMk/>
            <pc:sldMk cId="3312405168" sldId="651"/>
            <ac:spMk id="2" creationId="{1EB8153D-9EE3-4BA4-84E7-4FA7E85BFB7D}"/>
          </ac:spMkLst>
        </pc:spChg>
        <pc:spChg chg="mod">
          <ac:chgData name="Cao, Sheng" userId="86757e30-c050-4056-83f8-50901720bc80" providerId="ADAL" clId="{9BCABE9E-D1DE-480D-9B8A-15CB4F7BA02F}" dt="2023-04-12T15:48:13.891" v="583" actId="962"/>
          <ac:spMkLst>
            <pc:docMk/>
            <pc:sldMk cId="3312405168" sldId="651"/>
            <ac:spMk id="4" creationId="{60774096-DE05-45B3-9B23-96F26DB5A08B}"/>
          </ac:spMkLst>
        </pc:spChg>
        <pc:spChg chg="mod">
          <ac:chgData name="Cao, Sheng" userId="86757e30-c050-4056-83f8-50901720bc80" providerId="ADAL" clId="{9BCABE9E-D1DE-480D-9B8A-15CB4F7BA02F}" dt="2023-04-12T15:48:20.015" v="589" actId="962"/>
          <ac:spMkLst>
            <pc:docMk/>
            <pc:sldMk cId="3312405168" sldId="651"/>
            <ac:spMk id="5" creationId="{56D3D009-F1B8-43F4-86E5-3C3706C570B1}"/>
          </ac:spMkLst>
        </pc:spChg>
      </pc:sldChg>
      <pc:sldChg chg="modSp mod">
        <pc:chgData name="Cao, Sheng" userId="86757e30-c050-4056-83f8-50901720bc80" providerId="ADAL" clId="{9BCABE9E-D1DE-480D-9B8A-15CB4F7BA02F}" dt="2023-04-13T03:23:57.503" v="1173" actId="962"/>
        <pc:sldMkLst>
          <pc:docMk/>
          <pc:sldMk cId="888133" sldId="1075"/>
        </pc:sldMkLst>
        <pc:spChg chg="mod">
          <ac:chgData name="Cao, Sheng" userId="86757e30-c050-4056-83f8-50901720bc80" providerId="ADAL" clId="{9BCABE9E-D1DE-480D-9B8A-15CB4F7BA02F}" dt="2023-04-13T03:23:57.503" v="1173" actId="962"/>
          <ac:spMkLst>
            <pc:docMk/>
            <pc:sldMk cId="888133" sldId="1075"/>
            <ac:spMk id="2" creationId="{2F1E9F84-D4C5-4A95-B2F8-148647894C9E}"/>
          </ac:spMkLst>
        </pc:spChg>
      </pc:sldChg>
      <pc:sldChg chg="modSp mod">
        <pc:chgData name="Cao, Sheng" userId="86757e30-c050-4056-83f8-50901720bc80" providerId="ADAL" clId="{9BCABE9E-D1DE-480D-9B8A-15CB4F7BA02F}" dt="2023-04-12T16:02:31.584" v="609" actId="962"/>
        <pc:sldMkLst>
          <pc:docMk/>
          <pc:sldMk cId="1649563201" sldId="1076"/>
        </pc:sldMkLst>
        <pc:spChg chg="mod">
          <ac:chgData name="Cao, Sheng" userId="86757e30-c050-4056-83f8-50901720bc80" providerId="ADAL" clId="{9BCABE9E-D1DE-480D-9B8A-15CB4F7BA02F}" dt="2023-04-12T16:02:15.123" v="595" actId="962"/>
          <ac:spMkLst>
            <pc:docMk/>
            <pc:sldMk cId="1649563201" sldId="1076"/>
            <ac:spMk id="2" creationId="{C80BEECA-4D6D-4E5A-BDBE-21C2AF92E9FE}"/>
          </ac:spMkLst>
        </pc:spChg>
        <pc:spChg chg="mod">
          <ac:chgData name="Cao, Sheng" userId="86757e30-c050-4056-83f8-50901720bc80" providerId="ADAL" clId="{9BCABE9E-D1DE-480D-9B8A-15CB4F7BA02F}" dt="2023-04-06T20:53:05.179" v="178" actId="13244"/>
          <ac:spMkLst>
            <pc:docMk/>
            <pc:sldMk cId="1649563201" sldId="1076"/>
            <ac:spMk id="3" creationId="{2F8E1269-6117-448F-8790-01CBD3AEA33D}"/>
          </ac:spMkLst>
        </pc:spChg>
        <pc:spChg chg="mod">
          <ac:chgData name="Cao, Sheng" userId="86757e30-c050-4056-83f8-50901720bc80" providerId="ADAL" clId="{9BCABE9E-D1DE-480D-9B8A-15CB4F7BA02F}" dt="2023-04-12T16:02:31.584" v="609" actId="962"/>
          <ac:spMkLst>
            <pc:docMk/>
            <pc:sldMk cId="1649563201" sldId="1076"/>
            <ac:spMk id="5" creationId="{6EF31893-C0A8-457E-A680-34B4BA5F3E60}"/>
          </ac:spMkLst>
        </pc:spChg>
      </pc:sldChg>
      <pc:sldChg chg="addSp delSp modSp mod">
        <pc:chgData name="Cao, Sheng" userId="86757e30-c050-4056-83f8-50901720bc80" providerId="ADAL" clId="{9BCABE9E-D1DE-480D-9B8A-15CB4F7BA02F}" dt="2023-04-14T22:15:29.280" v="1238" actId="962"/>
        <pc:sldMkLst>
          <pc:docMk/>
          <pc:sldMk cId="2628602006" sldId="1077"/>
        </pc:sldMkLst>
        <pc:spChg chg="mod">
          <ac:chgData name="Cao, Sheng" userId="86757e30-c050-4056-83f8-50901720bc80" providerId="ADAL" clId="{9BCABE9E-D1DE-480D-9B8A-15CB4F7BA02F}" dt="2023-04-12T16:05:55.928" v="614" actId="1076"/>
          <ac:spMkLst>
            <pc:docMk/>
            <pc:sldMk cId="2628602006" sldId="1077"/>
            <ac:spMk id="2" creationId="{F7780303-6690-4542-9EBE-C810F08493B3}"/>
          </ac:spMkLst>
        </pc:spChg>
        <pc:spChg chg="mod">
          <ac:chgData name="Cao, Sheng" userId="86757e30-c050-4056-83f8-50901720bc80" providerId="ADAL" clId="{9BCABE9E-D1DE-480D-9B8A-15CB4F7BA02F}" dt="2023-04-06T20:53:26.687" v="184" actId="13244"/>
          <ac:spMkLst>
            <pc:docMk/>
            <pc:sldMk cId="2628602006" sldId="1077"/>
            <ac:spMk id="3" creationId="{DC428A8F-4CA8-42EB-A01C-458F6123DA6D}"/>
          </ac:spMkLst>
        </pc:spChg>
        <pc:spChg chg="del mod">
          <ac:chgData name="Cao, Sheng" userId="86757e30-c050-4056-83f8-50901720bc80" providerId="ADAL" clId="{9BCABE9E-D1DE-480D-9B8A-15CB4F7BA02F}" dt="2023-04-06T20:53:32.139" v="186" actId="478"/>
          <ac:spMkLst>
            <pc:docMk/>
            <pc:sldMk cId="2628602006" sldId="1077"/>
            <ac:spMk id="5" creationId="{29C80A1E-47E9-49EF-93E8-CFF1BA967320}"/>
          </ac:spMkLst>
        </pc:spChg>
        <pc:spChg chg="mod">
          <ac:chgData name="Cao, Sheng" userId="86757e30-c050-4056-83f8-50901720bc80" providerId="ADAL" clId="{9BCABE9E-D1DE-480D-9B8A-15CB4F7BA02F}" dt="2023-04-06T21:00:21.368" v="187" actId="164"/>
          <ac:spMkLst>
            <pc:docMk/>
            <pc:sldMk cId="2628602006" sldId="1077"/>
            <ac:spMk id="6" creationId="{A4E7DC5E-5C15-4F49-B2FB-4A3D7F68A6A4}"/>
          </ac:spMkLst>
        </pc:spChg>
        <pc:spChg chg="mod">
          <ac:chgData name="Cao, Sheng" userId="86757e30-c050-4056-83f8-50901720bc80" providerId="ADAL" clId="{9BCABE9E-D1DE-480D-9B8A-15CB4F7BA02F}" dt="2023-04-06T21:00:21.368" v="187" actId="164"/>
          <ac:spMkLst>
            <pc:docMk/>
            <pc:sldMk cId="2628602006" sldId="1077"/>
            <ac:spMk id="8" creationId="{EE592B6B-3B61-4232-A01A-E3E697B92AA5}"/>
          </ac:spMkLst>
        </pc:spChg>
        <pc:spChg chg="mod">
          <ac:chgData name="Cao, Sheng" userId="86757e30-c050-4056-83f8-50901720bc80" providerId="ADAL" clId="{9BCABE9E-D1DE-480D-9B8A-15CB4F7BA02F}" dt="2023-04-06T21:00:21.368" v="187" actId="164"/>
          <ac:spMkLst>
            <pc:docMk/>
            <pc:sldMk cId="2628602006" sldId="1077"/>
            <ac:spMk id="9" creationId="{CF761031-866A-4790-919A-33415704CFCF}"/>
          </ac:spMkLst>
        </pc:spChg>
        <pc:spChg chg="mod">
          <ac:chgData name="Cao, Sheng" userId="86757e30-c050-4056-83f8-50901720bc80" providerId="ADAL" clId="{9BCABE9E-D1DE-480D-9B8A-15CB4F7BA02F}" dt="2023-04-06T21:00:21.368" v="187" actId="164"/>
          <ac:spMkLst>
            <pc:docMk/>
            <pc:sldMk cId="2628602006" sldId="1077"/>
            <ac:spMk id="10" creationId="{46985A2A-836E-457F-9774-29429AF8EF2E}"/>
          </ac:spMkLst>
        </pc:spChg>
        <pc:spChg chg="mod">
          <ac:chgData name="Cao, Sheng" userId="86757e30-c050-4056-83f8-50901720bc80" providerId="ADAL" clId="{9BCABE9E-D1DE-480D-9B8A-15CB4F7BA02F}" dt="2023-04-06T21:00:21.368" v="187" actId="164"/>
          <ac:spMkLst>
            <pc:docMk/>
            <pc:sldMk cId="2628602006" sldId="1077"/>
            <ac:spMk id="12" creationId="{A2973F91-A7CB-4479-8120-D69D66AF251E}"/>
          </ac:spMkLst>
        </pc:spChg>
        <pc:spChg chg="mod">
          <ac:chgData name="Cao, Sheng" userId="86757e30-c050-4056-83f8-50901720bc80" providerId="ADAL" clId="{9BCABE9E-D1DE-480D-9B8A-15CB4F7BA02F}" dt="2023-04-06T21:00:21.368" v="187" actId="164"/>
          <ac:spMkLst>
            <pc:docMk/>
            <pc:sldMk cId="2628602006" sldId="1077"/>
            <ac:spMk id="14" creationId="{9F1F2F60-8996-491C-83BD-361AE756A7D5}"/>
          </ac:spMkLst>
        </pc:spChg>
        <pc:spChg chg="mod">
          <ac:chgData name="Cao, Sheng" userId="86757e30-c050-4056-83f8-50901720bc80" providerId="ADAL" clId="{9BCABE9E-D1DE-480D-9B8A-15CB4F7BA02F}" dt="2023-04-06T21:00:21.368" v="187" actId="164"/>
          <ac:spMkLst>
            <pc:docMk/>
            <pc:sldMk cId="2628602006" sldId="1077"/>
            <ac:spMk id="15" creationId="{28231F20-1180-459A-97F6-4866486B8635}"/>
          </ac:spMkLst>
        </pc:spChg>
        <pc:spChg chg="mod">
          <ac:chgData name="Cao, Sheng" userId="86757e30-c050-4056-83f8-50901720bc80" providerId="ADAL" clId="{9BCABE9E-D1DE-480D-9B8A-15CB4F7BA02F}" dt="2023-04-06T21:00:21.368" v="187" actId="164"/>
          <ac:spMkLst>
            <pc:docMk/>
            <pc:sldMk cId="2628602006" sldId="1077"/>
            <ac:spMk id="16" creationId="{C101AD35-1427-4799-829C-619A94E047A8}"/>
          </ac:spMkLst>
        </pc:spChg>
        <pc:spChg chg="mod">
          <ac:chgData name="Cao, Sheng" userId="86757e30-c050-4056-83f8-50901720bc80" providerId="ADAL" clId="{9BCABE9E-D1DE-480D-9B8A-15CB4F7BA02F}" dt="2023-04-12T16:06:34.218" v="637" actId="962"/>
          <ac:spMkLst>
            <pc:docMk/>
            <pc:sldMk cId="2628602006" sldId="1077"/>
            <ac:spMk id="17" creationId="{967EE281-A168-44F0-8ED8-F2FADEDCF204}"/>
          </ac:spMkLst>
        </pc:spChg>
        <pc:grpChg chg="add mod">
          <ac:chgData name="Cao, Sheng" userId="86757e30-c050-4056-83f8-50901720bc80" providerId="ADAL" clId="{9BCABE9E-D1DE-480D-9B8A-15CB4F7BA02F}" dt="2023-04-14T22:15:29.280" v="1238" actId="962"/>
          <ac:grpSpMkLst>
            <pc:docMk/>
            <pc:sldMk cId="2628602006" sldId="1077"/>
            <ac:grpSpMk id="4" creationId="{97627AC7-D2E9-B589-5601-CEBE8916D149}"/>
          </ac:grpSpMkLst>
        </pc:grpChg>
        <pc:cxnChg chg="mod">
          <ac:chgData name="Cao, Sheng" userId="86757e30-c050-4056-83f8-50901720bc80" providerId="ADAL" clId="{9BCABE9E-D1DE-480D-9B8A-15CB4F7BA02F}" dt="2023-04-06T21:00:21.368" v="187" actId="164"/>
          <ac:cxnSpMkLst>
            <pc:docMk/>
            <pc:sldMk cId="2628602006" sldId="1077"/>
            <ac:cxnSpMk id="18" creationId="{D5500282-D63F-4362-86A7-1DF8AFC26133}"/>
          </ac:cxnSpMkLst>
        </pc:cxnChg>
        <pc:cxnChg chg="mod">
          <ac:chgData name="Cao, Sheng" userId="86757e30-c050-4056-83f8-50901720bc80" providerId="ADAL" clId="{9BCABE9E-D1DE-480D-9B8A-15CB4F7BA02F}" dt="2023-04-06T21:00:21.368" v="187" actId="164"/>
          <ac:cxnSpMkLst>
            <pc:docMk/>
            <pc:sldMk cId="2628602006" sldId="1077"/>
            <ac:cxnSpMk id="19" creationId="{B4DDDCEE-E8FA-4A84-ABE1-14ED6DEF8564}"/>
          </ac:cxnSpMkLst>
        </pc:cxnChg>
        <pc:cxnChg chg="mod">
          <ac:chgData name="Cao, Sheng" userId="86757e30-c050-4056-83f8-50901720bc80" providerId="ADAL" clId="{9BCABE9E-D1DE-480D-9B8A-15CB4F7BA02F}" dt="2023-04-06T21:00:21.368" v="187" actId="164"/>
          <ac:cxnSpMkLst>
            <pc:docMk/>
            <pc:sldMk cId="2628602006" sldId="1077"/>
            <ac:cxnSpMk id="21" creationId="{1334BB16-45A5-4632-8757-7FCBBD3E0FCD}"/>
          </ac:cxnSpMkLst>
        </pc:cxnChg>
        <pc:cxnChg chg="mod">
          <ac:chgData name="Cao, Sheng" userId="86757e30-c050-4056-83f8-50901720bc80" providerId="ADAL" clId="{9BCABE9E-D1DE-480D-9B8A-15CB4F7BA02F}" dt="2023-04-06T21:00:21.368" v="187" actId="164"/>
          <ac:cxnSpMkLst>
            <pc:docMk/>
            <pc:sldMk cId="2628602006" sldId="1077"/>
            <ac:cxnSpMk id="23" creationId="{CBFB3BBC-DE25-41B7-B77A-DF80DB74AFDD}"/>
          </ac:cxnSpMkLst>
        </pc:cxnChg>
      </pc:sldChg>
      <pc:sldChg chg="modSp mod">
        <pc:chgData name="Cao, Sheng" userId="86757e30-c050-4056-83f8-50901720bc80" providerId="ADAL" clId="{9BCABE9E-D1DE-480D-9B8A-15CB4F7BA02F}" dt="2023-04-12T14:46:10.830" v="431" actId="962"/>
        <pc:sldMkLst>
          <pc:docMk/>
          <pc:sldMk cId="2417287328" sldId="1080"/>
        </pc:sldMkLst>
        <pc:spChg chg="mod">
          <ac:chgData name="Cao, Sheng" userId="86757e30-c050-4056-83f8-50901720bc80" providerId="ADAL" clId="{9BCABE9E-D1DE-480D-9B8A-15CB4F7BA02F}" dt="2023-04-12T14:45:35.348" v="417" actId="962"/>
          <ac:spMkLst>
            <pc:docMk/>
            <pc:sldMk cId="2417287328" sldId="1080"/>
            <ac:spMk id="2" creationId="{511C2555-EF56-4B07-8AB3-1A497F0B0FAB}"/>
          </ac:spMkLst>
        </pc:spChg>
        <pc:spChg chg="mod">
          <ac:chgData name="Cao, Sheng" userId="86757e30-c050-4056-83f8-50901720bc80" providerId="ADAL" clId="{9BCABE9E-D1DE-480D-9B8A-15CB4F7BA02F}" dt="2023-04-12T14:46:10.830" v="431" actId="962"/>
          <ac:spMkLst>
            <pc:docMk/>
            <pc:sldMk cId="2417287328" sldId="1080"/>
            <ac:spMk id="4" creationId="{88120872-60F7-4060-AEFA-88D9B2958332}"/>
          </ac:spMkLst>
        </pc:spChg>
      </pc:sldChg>
      <pc:sldChg chg="modSp mod">
        <pc:chgData name="Cao, Sheng" userId="86757e30-c050-4056-83f8-50901720bc80" providerId="ADAL" clId="{9BCABE9E-D1DE-480D-9B8A-15CB4F7BA02F}" dt="2023-04-12T16:48:01.331" v="1099" actId="962"/>
        <pc:sldMkLst>
          <pc:docMk/>
          <pc:sldMk cId="2028983709" sldId="1261"/>
        </pc:sldMkLst>
        <pc:spChg chg="mod">
          <ac:chgData name="Cao, Sheng" userId="86757e30-c050-4056-83f8-50901720bc80" providerId="ADAL" clId="{9BCABE9E-D1DE-480D-9B8A-15CB4F7BA02F}" dt="2023-04-12T16:48:01.331" v="1099" actId="962"/>
          <ac:spMkLst>
            <pc:docMk/>
            <pc:sldMk cId="2028983709" sldId="1261"/>
            <ac:spMk id="3" creationId="{27DCD572-3EDF-4AE1-9100-28FDABC64965}"/>
          </ac:spMkLst>
        </pc:spChg>
        <pc:spChg chg="mod">
          <ac:chgData name="Cao, Sheng" userId="86757e30-c050-4056-83f8-50901720bc80" providerId="ADAL" clId="{9BCABE9E-D1DE-480D-9B8A-15CB4F7BA02F}" dt="2023-04-12T16:47:48.965" v="1091" actId="962"/>
          <ac:spMkLst>
            <pc:docMk/>
            <pc:sldMk cId="2028983709" sldId="1261"/>
            <ac:spMk id="4" creationId="{F012DBFF-B7C5-4C6E-BAAC-0AEE01387B4E}"/>
          </ac:spMkLst>
        </pc:spChg>
      </pc:sldChg>
      <pc:sldChg chg="modSp mod">
        <pc:chgData name="Cao, Sheng" userId="86757e30-c050-4056-83f8-50901720bc80" providerId="ADAL" clId="{9BCABE9E-D1DE-480D-9B8A-15CB4F7BA02F}" dt="2023-04-12T16:50:41.609" v="1143" actId="20577"/>
        <pc:sldMkLst>
          <pc:docMk/>
          <pc:sldMk cId="319028874" sldId="1262"/>
        </pc:sldMkLst>
        <pc:spChg chg="mod">
          <ac:chgData name="Cao, Sheng" userId="86757e30-c050-4056-83f8-50901720bc80" providerId="ADAL" clId="{9BCABE9E-D1DE-480D-9B8A-15CB4F7BA02F}" dt="2023-04-12T16:50:41.609" v="1143" actId="20577"/>
          <ac:spMkLst>
            <pc:docMk/>
            <pc:sldMk cId="319028874" sldId="1262"/>
            <ac:spMk id="3" creationId="{27DCD572-3EDF-4AE1-9100-28FDABC64965}"/>
          </ac:spMkLst>
        </pc:spChg>
        <pc:spChg chg="mod">
          <ac:chgData name="Cao, Sheng" userId="86757e30-c050-4056-83f8-50901720bc80" providerId="ADAL" clId="{9BCABE9E-D1DE-480D-9B8A-15CB4F7BA02F}" dt="2023-04-12T16:48:43.038" v="1127" actId="962"/>
          <ac:spMkLst>
            <pc:docMk/>
            <pc:sldMk cId="319028874" sldId="1262"/>
            <ac:spMk id="4" creationId="{F012DBFF-B7C5-4C6E-BAAC-0AEE01387B4E}"/>
          </ac:spMkLst>
        </pc:spChg>
        <pc:picChg chg="mod">
          <ac:chgData name="Cao, Sheng" userId="86757e30-c050-4056-83f8-50901720bc80" providerId="ADAL" clId="{9BCABE9E-D1DE-480D-9B8A-15CB4F7BA02F}" dt="2023-04-12T16:50:05.154" v="1139" actId="962"/>
          <ac:picMkLst>
            <pc:docMk/>
            <pc:sldMk cId="319028874" sldId="1262"/>
            <ac:picMk id="7" creationId="{D00D2840-7435-442F-8994-9DEB65BA0DC6}"/>
          </ac:picMkLst>
        </pc:picChg>
      </pc:sldChg>
      <pc:sldChg chg="modSp mod">
        <pc:chgData name="Cao, Sheng" userId="86757e30-c050-4056-83f8-50901720bc80" providerId="ADAL" clId="{9BCABE9E-D1DE-480D-9B8A-15CB4F7BA02F}" dt="2023-04-12T14:43:55.147" v="388" actId="962"/>
        <pc:sldMkLst>
          <pc:docMk/>
          <pc:sldMk cId="481209221" sldId="1267"/>
        </pc:sldMkLst>
        <pc:spChg chg="mod">
          <ac:chgData name="Cao, Sheng" userId="86757e30-c050-4056-83f8-50901720bc80" providerId="ADAL" clId="{9BCABE9E-D1DE-480D-9B8A-15CB4F7BA02F}" dt="2023-04-06T18:44:56.158" v="56" actId="13244"/>
          <ac:spMkLst>
            <pc:docMk/>
            <pc:sldMk cId="481209221" sldId="1267"/>
            <ac:spMk id="2" creationId="{643C04A3-C432-47D3-AF09-63F31A740EDE}"/>
          </ac:spMkLst>
        </pc:spChg>
        <pc:spChg chg="mod">
          <ac:chgData name="Cao, Sheng" userId="86757e30-c050-4056-83f8-50901720bc80" providerId="ADAL" clId="{9BCABE9E-D1DE-480D-9B8A-15CB4F7BA02F}" dt="2023-04-12T14:42:55.771" v="337" actId="962"/>
          <ac:spMkLst>
            <pc:docMk/>
            <pc:sldMk cId="481209221" sldId="1267"/>
            <ac:spMk id="3" creationId="{877DC4DB-6A04-41E9-90AB-0B6B3FAE46F3}"/>
          </ac:spMkLst>
        </pc:spChg>
        <pc:spChg chg="mod">
          <ac:chgData name="Cao, Sheng" userId="86757e30-c050-4056-83f8-50901720bc80" providerId="ADAL" clId="{9BCABE9E-D1DE-480D-9B8A-15CB4F7BA02F}" dt="2023-04-12T14:43:02.325" v="341" actId="962"/>
          <ac:spMkLst>
            <pc:docMk/>
            <pc:sldMk cId="481209221" sldId="1267"/>
            <ac:spMk id="4" creationId="{6D410631-1F0C-411F-BC54-128C59FD33B3}"/>
          </ac:spMkLst>
        </pc:spChg>
        <pc:spChg chg="mod">
          <ac:chgData name="Cao, Sheng" userId="86757e30-c050-4056-83f8-50901720bc80" providerId="ADAL" clId="{9BCABE9E-D1DE-480D-9B8A-15CB4F7BA02F}" dt="2023-04-12T14:43:12.381" v="351" actId="962"/>
          <ac:spMkLst>
            <pc:docMk/>
            <pc:sldMk cId="481209221" sldId="1267"/>
            <ac:spMk id="6" creationId="{ECF6870B-70E6-46BC-9D1C-93F474E4D55B}"/>
          </ac:spMkLst>
        </pc:spChg>
        <pc:spChg chg="mod">
          <ac:chgData name="Cao, Sheng" userId="86757e30-c050-4056-83f8-50901720bc80" providerId="ADAL" clId="{9BCABE9E-D1DE-480D-9B8A-15CB4F7BA02F}" dt="2023-04-12T14:43:30.438" v="362" actId="962"/>
          <ac:spMkLst>
            <pc:docMk/>
            <pc:sldMk cId="481209221" sldId="1267"/>
            <ac:spMk id="7" creationId="{2DF49A48-6360-4DF6-8C3B-B66F55F5E917}"/>
          </ac:spMkLst>
        </pc:spChg>
        <pc:spChg chg="mod">
          <ac:chgData name="Cao, Sheng" userId="86757e30-c050-4056-83f8-50901720bc80" providerId="ADAL" clId="{9BCABE9E-D1DE-480D-9B8A-15CB4F7BA02F}" dt="2023-04-12T14:43:36.463" v="370" actId="962"/>
          <ac:spMkLst>
            <pc:docMk/>
            <pc:sldMk cId="481209221" sldId="1267"/>
            <ac:spMk id="8" creationId="{0D022313-6D00-4027-97DD-AC3D17FF533E}"/>
          </ac:spMkLst>
        </pc:spChg>
        <pc:spChg chg="mod">
          <ac:chgData name="Cao, Sheng" userId="86757e30-c050-4056-83f8-50901720bc80" providerId="ADAL" clId="{9BCABE9E-D1DE-480D-9B8A-15CB4F7BA02F}" dt="2023-04-12T14:43:55.147" v="388" actId="962"/>
          <ac:spMkLst>
            <pc:docMk/>
            <pc:sldMk cId="481209221" sldId="1267"/>
            <ac:spMk id="10" creationId="{6F3DD347-2F55-4D87-BF63-9F3DFBD27493}"/>
          </ac:spMkLst>
        </pc:spChg>
        <pc:spChg chg="mod ord">
          <ac:chgData name="Cao, Sheng" userId="86757e30-c050-4056-83f8-50901720bc80" providerId="ADAL" clId="{9BCABE9E-D1DE-480D-9B8A-15CB4F7BA02F}" dt="2023-04-11T20:01:38.240" v="299" actId="962"/>
          <ac:spMkLst>
            <pc:docMk/>
            <pc:sldMk cId="481209221" sldId="1267"/>
            <ac:spMk id="12" creationId="{CF0A2180-AB1B-4504-8819-8028371AD17A}"/>
          </ac:spMkLst>
        </pc:spChg>
        <pc:spChg chg="mod ord">
          <ac:chgData name="Cao, Sheng" userId="86757e30-c050-4056-83f8-50901720bc80" providerId="ADAL" clId="{9BCABE9E-D1DE-480D-9B8A-15CB4F7BA02F}" dt="2023-04-12T14:43:19.993" v="355" actId="1076"/>
          <ac:spMkLst>
            <pc:docMk/>
            <pc:sldMk cId="481209221" sldId="1267"/>
            <ac:spMk id="13" creationId="{47B23084-B172-4184-8E1C-BDFE2994F7F4}"/>
          </ac:spMkLst>
        </pc:spChg>
        <pc:spChg chg="mod ord">
          <ac:chgData name="Cao, Sheng" userId="86757e30-c050-4056-83f8-50901720bc80" providerId="ADAL" clId="{9BCABE9E-D1DE-480D-9B8A-15CB4F7BA02F}" dt="2023-04-11T20:01:43.543" v="302" actId="962"/>
          <ac:spMkLst>
            <pc:docMk/>
            <pc:sldMk cId="481209221" sldId="1267"/>
            <ac:spMk id="14" creationId="{66ED1604-5A96-4FFD-8772-BA8BF5BC7215}"/>
          </ac:spMkLst>
        </pc:spChg>
        <pc:spChg chg="mod ord">
          <ac:chgData name="Cao, Sheng" userId="86757e30-c050-4056-83f8-50901720bc80" providerId="ADAL" clId="{9BCABE9E-D1DE-480D-9B8A-15CB4F7BA02F}" dt="2023-04-12T14:43:48.038" v="382" actId="962"/>
          <ac:spMkLst>
            <pc:docMk/>
            <pc:sldMk cId="481209221" sldId="1267"/>
            <ac:spMk id="15" creationId="{A321574B-DAE1-4FCC-A275-402563E93D02}"/>
          </ac:spMkLst>
        </pc:spChg>
        <pc:spChg chg="mod ord">
          <ac:chgData name="Cao, Sheng" userId="86757e30-c050-4056-83f8-50901720bc80" providerId="ADAL" clId="{9BCABE9E-D1DE-480D-9B8A-15CB4F7BA02F}" dt="2023-04-12T14:43:41.399" v="376" actId="962"/>
          <ac:spMkLst>
            <pc:docMk/>
            <pc:sldMk cId="481209221" sldId="1267"/>
            <ac:spMk id="16" creationId="{CDF6F01E-44A2-40E0-8868-AE291630CDA8}"/>
          </ac:spMkLst>
        </pc:spChg>
        <pc:spChg chg="mod ord">
          <ac:chgData name="Cao, Sheng" userId="86757e30-c050-4056-83f8-50901720bc80" providerId="ADAL" clId="{9BCABE9E-D1DE-480D-9B8A-15CB4F7BA02F}" dt="2023-04-11T20:01:41.783" v="301" actId="962"/>
          <ac:spMkLst>
            <pc:docMk/>
            <pc:sldMk cId="481209221" sldId="1267"/>
            <ac:spMk id="17" creationId="{AC54F107-59D5-4F49-9351-A52F4C16F66D}"/>
          </ac:spMkLst>
        </pc:spChg>
        <pc:spChg chg="mod ord">
          <ac:chgData name="Cao, Sheng" userId="86757e30-c050-4056-83f8-50901720bc80" providerId="ADAL" clId="{9BCABE9E-D1DE-480D-9B8A-15CB4F7BA02F}" dt="2023-04-11T20:01:45.089" v="303" actId="962"/>
          <ac:spMkLst>
            <pc:docMk/>
            <pc:sldMk cId="481209221" sldId="1267"/>
            <ac:spMk id="18" creationId="{EE72A6F0-621E-4A2A-871B-13E41E089B0C}"/>
          </ac:spMkLst>
        </pc:spChg>
      </pc:sldChg>
      <pc:sldChg chg="modSp mod">
        <pc:chgData name="Cao, Sheng" userId="86757e30-c050-4056-83f8-50901720bc80" providerId="ADAL" clId="{9BCABE9E-D1DE-480D-9B8A-15CB4F7BA02F}" dt="2023-04-14T19:58:11.194" v="1186" actId="14100"/>
        <pc:sldMkLst>
          <pc:docMk/>
          <pc:sldMk cId="4102925072" sldId="1283"/>
        </pc:sldMkLst>
        <pc:spChg chg="mod">
          <ac:chgData name="Cao, Sheng" userId="86757e30-c050-4056-83f8-50901720bc80" providerId="ADAL" clId="{9BCABE9E-D1DE-480D-9B8A-15CB4F7BA02F}" dt="2023-04-12T14:44:29.683" v="402" actId="962"/>
          <ac:spMkLst>
            <pc:docMk/>
            <pc:sldMk cId="4102925072" sldId="1283"/>
            <ac:spMk id="4" creationId="{2AAAC7AD-1502-46C0-B47F-0DFBD9CF6960}"/>
          </ac:spMkLst>
        </pc:spChg>
        <pc:spChg chg="mod">
          <ac:chgData name="Cao, Sheng" userId="86757e30-c050-4056-83f8-50901720bc80" providerId="ADAL" clId="{9BCABE9E-D1DE-480D-9B8A-15CB4F7BA02F}" dt="2023-04-14T19:58:11.194" v="1186" actId="14100"/>
          <ac:spMkLst>
            <pc:docMk/>
            <pc:sldMk cId="4102925072" sldId="1283"/>
            <ac:spMk id="5" creationId="{70608293-DF14-4521-925C-A28F53E32FED}"/>
          </ac:spMkLst>
        </pc:spChg>
        <pc:picChg chg="mod">
          <ac:chgData name="Cao, Sheng" userId="86757e30-c050-4056-83f8-50901720bc80" providerId="ADAL" clId="{9BCABE9E-D1DE-480D-9B8A-15CB4F7BA02F}" dt="2023-04-14T05:00:56.017" v="1176" actId="962"/>
          <ac:picMkLst>
            <pc:docMk/>
            <pc:sldMk cId="4102925072" sldId="1283"/>
            <ac:picMk id="9" creationId="{57072575-9C34-4E47-8D7A-648666B823F0}"/>
          </ac:picMkLst>
        </pc:picChg>
      </pc:sldChg>
      <pc:sldChg chg="modSp mod">
        <pc:chgData name="Cao, Sheng" userId="86757e30-c050-4056-83f8-50901720bc80" providerId="ADAL" clId="{9BCABE9E-D1DE-480D-9B8A-15CB4F7BA02F}" dt="2023-04-12T16:24:28.401" v="801" actId="962"/>
        <pc:sldMkLst>
          <pc:docMk/>
          <pc:sldMk cId="4230558304" sldId="1305"/>
        </pc:sldMkLst>
        <pc:spChg chg="mod">
          <ac:chgData name="Cao, Sheng" userId="86757e30-c050-4056-83f8-50901720bc80" providerId="ADAL" clId="{9BCABE9E-D1DE-480D-9B8A-15CB4F7BA02F}" dt="2023-04-12T16:23:52.563" v="789" actId="962"/>
          <ac:spMkLst>
            <pc:docMk/>
            <pc:sldMk cId="4230558304" sldId="1305"/>
            <ac:spMk id="6" creationId="{05BB9AFE-66C2-4CA7-9504-D7CED263DAE9}"/>
          </ac:spMkLst>
        </pc:spChg>
        <pc:spChg chg="mod">
          <ac:chgData name="Cao, Sheng" userId="86757e30-c050-4056-83f8-50901720bc80" providerId="ADAL" clId="{9BCABE9E-D1DE-480D-9B8A-15CB4F7BA02F}" dt="2023-04-12T16:24:28.401" v="801" actId="962"/>
          <ac:spMkLst>
            <pc:docMk/>
            <pc:sldMk cId="4230558304" sldId="1305"/>
            <ac:spMk id="7" creationId="{2F11A8E0-B018-4682-B399-2E853EF9CBE1}"/>
          </ac:spMkLst>
        </pc:spChg>
      </pc:sldChg>
      <pc:sldChg chg="delSp modSp mod">
        <pc:chgData name="Cao, Sheng" userId="86757e30-c050-4056-83f8-50901720bc80" providerId="ADAL" clId="{9BCABE9E-D1DE-480D-9B8A-15CB4F7BA02F}" dt="2023-04-12T16:33:13.785" v="848" actId="962"/>
        <pc:sldMkLst>
          <pc:docMk/>
          <pc:sldMk cId="1862162114" sldId="1306"/>
        </pc:sldMkLst>
        <pc:spChg chg="mod">
          <ac:chgData name="Cao, Sheng" userId="86757e30-c050-4056-83f8-50901720bc80" providerId="ADAL" clId="{9BCABE9E-D1DE-480D-9B8A-15CB4F7BA02F}" dt="2023-04-12T16:32:30.951" v="820" actId="962"/>
          <ac:spMkLst>
            <pc:docMk/>
            <pc:sldMk cId="1862162114" sldId="1306"/>
            <ac:spMk id="6" creationId="{05BB9AFE-66C2-4CA7-9504-D7CED263DAE9}"/>
          </ac:spMkLst>
        </pc:spChg>
        <pc:spChg chg="del mod">
          <ac:chgData name="Cao, Sheng" userId="86757e30-c050-4056-83f8-50901720bc80" providerId="ADAL" clId="{9BCABE9E-D1DE-480D-9B8A-15CB4F7BA02F}" dt="2023-04-06T21:15:01.583" v="264" actId="478"/>
          <ac:spMkLst>
            <pc:docMk/>
            <pc:sldMk cId="1862162114" sldId="1306"/>
            <ac:spMk id="7" creationId="{2F11A8E0-B018-4682-B399-2E853EF9CBE1}"/>
          </ac:spMkLst>
        </pc:spChg>
        <pc:spChg chg="mod">
          <ac:chgData name="Cao, Sheng" userId="86757e30-c050-4056-83f8-50901720bc80" providerId="ADAL" clId="{9BCABE9E-D1DE-480D-9B8A-15CB4F7BA02F}" dt="2023-04-12T16:32:53.417" v="836" actId="962"/>
          <ac:spMkLst>
            <pc:docMk/>
            <pc:sldMk cId="1862162114" sldId="1306"/>
            <ac:spMk id="8" creationId="{C27C9D8A-4158-4191-97D4-7102B76230E3}"/>
          </ac:spMkLst>
        </pc:spChg>
        <pc:spChg chg="mod">
          <ac:chgData name="Cao, Sheng" userId="86757e30-c050-4056-83f8-50901720bc80" providerId="ADAL" clId="{9BCABE9E-D1DE-480D-9B8A-15CB4F7BA02F}" dt="2023-04-12T16:33:13.785" v="848" actId="962"/>
          <ac:spMkLst>
            <pc:docMk/>
            <pc:sldMk cId="1862162114" sldId="1306"/>
            <ac:spMk id="9" creationId="{17240177-E3CE-4BE4-9263-8FEB28DB3270}"/>
          </ac:spMkLst>
        </pc:spChg>
      </pc:sldChg>
      <pc:sldChg chg="addSp delSp modSp mod">
        <pc:chgData name="Cao, Sheng" userId="86757e30-c050-4056-83f8-50901720bc80" providerId="ADAL" clId="{9BCABE9E-D1DE-480D-9B8A-15CB4F7BA02F}" dt="2023-04-12T16:42:47.816" v="949" actId="962"/>
        <pc:sldMkLst>
          <pc:docMk/>
          <pc:sldMk cId="3506174214" sldId="1308"/>
        </pc:sldMkLst>
        <pc:spChg chg="add del mod">
          <ac:chgData name="Cao, Sheng" userId="86757e30-c050-4056-83f8-50901720bc80" providerId="ADAL" clId="{9BCABE9E-D1DE-480D-9B8A-15CB4F7BA02F}" dt="2023-04-06T21:16:35.605" v="281" actId="478"/>
          <ac:spMkLst>
            <pc:docMk/>
            <pc:sldMk cId="3506174214" sldId="1308"/>
            <ac:spMk id="3" creationId="{F6396CB1-BA7B-E701-70A4-5BA8149697F4}"/>
          </ac:spMkLst>
        </pc:spChg>
        <pc:spChg chg="mod">
          <ac:chgData name="Cao, Sheng" userId="86757e30-c050-4056-83f8-50901720bc80" providerId="ADAL" clId="{9BCABE9E-D1DE-480D-9B8A-15CB4F7BA02F}" dt="2023-04-12T16:42:34.130" v="941" actId="962"/>
          <ac:spMkLst>
            <pc:docMk/>
            <pc:sldMk cId="3506174214" sldId="1308"/>
            <ac:spMk id="6" creationId="{05BB9AFE-66C2-4CA7-9504-D7CED263DAE9}"/>
          </ac:spMkLst>
        </pc:spChg>
        <pc:spChg chg="del mod">
          <ac:chgData name="Cao, Sheng" userId="86757e30-c050-4056-83f8-50901720bc80" providerId="ADAL" clId="{9BCABE9E-D1DE-480D-9B8A-15CB4F7BA02F}" dt="2023-04-06T21:16:32.082" v="280" actId="478"/>
          <ac:spMkLst>
            <pc:docMk/>
            <pc:sldMk cId="3506174214" sldId="1308"/>
            <ac:spMk id="7" creationId="{2F11A8E0-B018-4682-B399-2E853EF9CBE1}"/>
          </ac:spMkLst>
        </pc:spChg>
        <pc:spChg chg="mod">
          <ac:chgData name="Cao, Sheng" userId="86757e30-c050-4056-83f8-50901720bc80" providerId="ADAL" clId="{9BCABE9E-D1DE-480D-9B8A-15CB4F7BA02F}" dt="2023-04-12T16:42:47.816" v="949" actId="962"/>
          <ac:spMkLst>
            <pc:docMk/>
            <pc:sldMk cId="3506174214" sldId="1308"/>
            <ac:spMk id="9" creationId="{2408F97C-B09C-4124-95A6-118389423FAC}"/>
          </ac:spMkLst>
        </pc:spChg>
      </pc:sldChg>
      <pc:sldChg chg="modSp mod">
        <pc:chgData name="Cao, Sheng" userId="86757e30-c050-4056-83f8-50901720bc80" providerId="ADAL" clId="{9BCABE9E-D1DE-480D-9B8A-15CB4F7BA02F}" dt="2023-04-13T03:23:44.786" v="1161" actId="962"/>
        <pc:sldMkLst>
          <pc:docMk/>
          <pc:sldMk cId="3206526134" sldId="1309"/>
        </pc:sldMkLst>
        <pc:spChg chg="mod">
          <ac:chgData name="Cao, Sheng" userId="86757e30-c050-4056-83f8-50901720bc80" providerId="ADAL" clId="{9BCABE9E-D1DE-480D-9B8A-15CB4F7BA02F}" dt="2023-04-13T03:23:44.786" v="1161" actId="962"/>
          <ac:spMkLst>
            <pc:docMk/>
            <pc:sldMk cId="3206526134" sldId="1309"/>
            <ac:spMk id="9" creationId="{00000000-0000-0000-0000-000000000000}"/>
          </ac:spMkLst>
        </pc:spChg>
      </pc:sldChg>
      <pc:sldChg chg="modSp mod">
        <pc:chgData name="Cao, Sheng" userId="86757e30-c050-4056-83f8-50901720bc80" providerId="ADAL" clId="{9BCABE9E-D1DE-480D-9B8A-15CB4F7BA02F}" dt="2023-04-12T16:23:26.286" v="783" actId="962"/>
        <pc:sldMkLst>
          <pc:docMk/>
          <pc:sldMk cId="3624808784" sldId="1310"/>
        </pc:sldMkLst>
        <pc:spChg chg="mod">
          <ac:chgData name="Cao, Sheng" userId="86757e30-c050-4056-83f8-50901720bc80" providerId="ADAL" clId="{9BCABE9E-D1DE-480D-9B8A-15CB4F7BA02F}" dt="2023-04-12T16:23:06.152" v="771" actId="962"/>
          <ac:spMkLst>
            <pc:docMk/>
            <pc:sldMk cId="3624808784" sldId="1310"/>
            <ac:spMk id="6" creationId="{05BB9AFE-66C2-4CA7-9504-D7CED263DAE9}"/>
          </ac:spMkLst>
        </pc:spChg>
        <pc:spChg chg="mod">
          <ac:chgData name="Cao, Sheng" userId="86757e30-c050-4056-83f8-50901720bc80" providerId="ADAL" clId="{9BCABE9E-D1DE-480D-9B8A-15CB4F7BA02F}" dt="2023-04-12T16:23:26.286" v="783" actId="962"/>
          <ac:spMkLst>
            <pc:docMk/>
            <pc:sldMk cId="3624808784" sldId="1310"/>
            <ac:spMk id="7" creationId="{2F11A8E0-B018-4682-B399-2E853EF9CBE1}"/>
          </ac:spMkLst>
        </pc:spChg>
      </pc:sldChg>
      <pc:sldChg chg="addSp modSp mod modAnim">
        <pc:chgData name="Cao, Sheng" userId="86757e30-c050-4056-83f8-50901720bc80" providerId="ADAL" clId="{9BCABE9E-D1DE-480D-9B8A-15CB4F7BA02F}" dt="2023-04-14T22:18:07.150" v="1280" actId="962"/>
        <pc:sldMkLst>
          <pc:docMk/>
          <pc:sldMk cId="243222515" sldId="1311"/>
        </pc:sldMkLst>
        <pc:spChg chg="mod">
          <ac:chgData name="Cao, Sheng" userId="86757e30-c050-4056-83f8-50901720bc80" providerId="ADAL" clId="{9BCABE9E-D1DE-480D-9B8A-15CB4F7BA02F}" dt="2023-04-12T16:43:31.311" v="959" actId="962"/>
          <ac:spMkLst>
            <pc:docMk/>
            <pc:sldMk cId="243222515" sldId="1311"/>
            <ac:spMk id="3" creationId="{8C29A560-DCA1-4795-B667-0A6CD0F65DA3}"/>
          </ac:spMkLst>
        </pc:spChg>
        <pc:spChg chg="mod">
          <ac:chgData name="Cao, Sheng" userId="86757e30-c050-4056-83f8-50901720bc80" providerId="ADAL" clId="{9BCABE9E-D1DE-480D-9B8A-15CB4F7BA02F}" dt="2023-04-12T16:43:38.502" v="965" actId="962"/>
          <ac:spMkLst>
            <pc:docMk/>
            <pc:sldMk cId="243222515" sldId="1311"/>
            <ac:spMk id="4" creationId="{4C542578-A6B0-4C58-82A2-BAAAE91C123D}"/>
          </ac:spMkLst>
        </pc:spChg>
        <pc:spChg chg="mod">
          <ac:chgData name="Cao, Sheng" userId="86757e30-c050-4056-83f8-50901720bc80" providerId="ADAL" clId="{9BCABE9E-D1DE-480D-9B8A-15CB4F7BA02F}" dt="2023-04-12T16:45:07.694" v="987" actId="962"/>
          <ac:spMkLst>
            <pc:docMk/>
            <pc:sldMk cId="243222515" sldId="1311"/>
            <ac:spMk id="17" creationId="{1E8227F3-DA5A-43BE-A746-1B1B09D41B9B}"/>
          </ac:spMkLst>
        </pc:spChg>
        <pc:spChg chg="mod">
          <ac:chgData name="Cao, Sheng" userId="86757e30-c050-4056-83f8-50901720bc80" providerId="ADAL" clId="{9BCABE9E-D1DE-480D-9B8A-15CB4F7BA02F}" dt="2023-04-12T16:44:56.831" v="977" actId="962"/>
          <ac:spMkLst>
            <pc:docMk/>
            <pc:sldMk cId="243222515" sldId="1311"/>
            <ac:spMk id="18" creationId="{4F329CFF-A9B9-4D1B-97A5-D99CD137D6F9}"/>
          </ac:spMkLst>
        </pc:spChg>
        <pc:spChg chg="mod">
          <ac:chgData name="Cao, Sheng" userId="86757e30-c050-4056-83f8-50901720bc80" providerId="ADAL" clId="{9BCABE9E-D1DE-480D-9B8A-15CB4F7BA02F}" dt="2023-04-12T16:45:19.180" v="995" actId="962"/>
          <ac:spMkLst>
            <pc:docMk/>
            <pc:sldMk cId="243222515" sldId="1311"/>
            <ac:spMk id="19" creationId="{08BE94C2-3461-4170-A051-3857B3243658}"/>
          </ac:spMkLst>
        </pc:spChg>
        <pc:spChg chg="mod">
          <ac:chgData name="Cao, Sheng" userId="86757e30-c050-4056-83f8-50901720bc80" providerId="ADAL" clId="{9BCABE9E-D1DE-480D-9B8A-15CB4F7BA02F}" dt="2023-04-12T16:45:32.346" v="1005" actId="962"/>
          <ac:spMkLst>
            <pc:docMk/>
            <pc:sldMk cId="243222515" sldId="1311"/>
            <ac:spMk id="20" creationId="{5C8ADF06-5DB5-418F-8E4C-3F6BCAA436E7}"/>
          </ac:spMkLst>
        </pc:spChg>
        <pc:spChg chg="mod">
          <ac:chgData name="Cao, Sheng" userId="86757e30-c050-4056-83f8-50901720bc80" providerId="ADAL" clId="{9BCABE9E-D1DE-480D-9B8A-15CB4F7BA02F}" dt="2023-04-12T16:45:49.356" v="1021" actId="962"/>
          <ac:spMkLst>
            <pc:docMk/>
            <pc:sldMk cId="243222515" sldId="1311"/>
            <ac:spMk id="21" creationId="{EA929BAC-5ACD-45CA-8506-59E3E1C8D095}"/>
          </ac:spMkLst>
        </pc:spChg>
        <pc:spChg chg="mod">
          <ac:chgData name="Cao, Sheng" userId="86757e30-c050-4056-83f8-50901720bc80" providerId="ADAL" clId="{9BCABE9E-D1DE-480D-9B8A-15CB4F7BA02F}" dt="2023-04-12T16:46:02.979" v="1037" actId="962"/>
          <ac:spMkLst>
            <pc:docMk/>
            <pc:sldMk cId="243222515" sldId="1311"/>
            <ac:spMk id="22" creationId="{95DD5659-12AF-4081-B139-ECC4A8D0DF6F}"/>
          </ac:spMkLst>
        </pc:spChg>
        <pc:grpChg chg="add mod">
          <ac:chgData name="Cao, Sheng" userId="86757e30-c050-4056-83f8-50901720bc80" providerId="ADAL" clId="{9BCABE9E-D1DE-480D-9B8A-15CB4F7BA02F}" dt="2023-04-14T22:18:07.150" v="1280" actId="962"/>
          <ac:grpSpMkLst>
            <pc:docMk/>
            <pc:sldMk cId="243222515" sldId="1311"/>
            <ac:grpSpMk id="5" creationId="{F8BB8A1C-E2FB-6C1F-3728-266B69B9CA0A}"/>
          </ac:grpSpMkLst>
        </pc:grpChg>
        <pc:cxnChg chg="mod">
          <ac:chgData name="Cao, Sheng" userId="86757e30-c050-4056-83f8-50901720bc80" providerId="ADAL" clId="{9BCABE9E-D1DE-480D-9B8A-15CB4F7BA02F}" dt="2023-04-11T14:17:43.149" v="289" actId="164"/>
          <ac:cxnSpMkLst>
            <pc:docMk/>
            <pc:sldMk cId="243222515" sldId="1311"/>
            <ac:cxnSpMk id="23" creationId="{A73DE448-6BE1-4015-BA6C-FD9AB5B6B577}"/>
          </ac:cxnSpMkLst>
        </pc:cxnChg>
        <pc:cxnChg chg="mod">
          <ac:chgData name="Cao, Sheng" userId="86757e30-c050-4056-83f8-50901720bc80" providerId="ADAL" clId="{9BCABE9E-D1DE-480D-9B8A-15CB4F7BA02F}" dt="2023-04-11T14:17:43.149" v="289" actId="164"/>
          <ac:cxnSpMkLst>
            <pc:docMk/>
            <pc:sldMk cId="243222515" sldId="1311"/>
            <ac:cxnSpMk id="24" creationId="{7A538DF5-AA0D-4075-B91F-0D0848A12EF3}"/>
          </ac:cxnSpMkLst>
        </pc:cxnChg>
        <pc:cxnChg chg="mod">
          <ac:chgData name="Cao, Sheng" userId="86757e30-c050-4056-83f8-50901720bc80" providerId="ADAL" clId="{9BCABE9E-D1DE-480D-9B8A-15CB4F7BA02F}" dt="2023-04-11T14:17:43.149" v="289" actId="164"/>
          <ac:cxnSpMkLst>
            <pc:docMk/>
            <pc:sldMk cId="243222515" sldId="1311"/>
            <ac:cxnSpMk id="25" creationId="{D3D0A6F1-BFBC-41FD-8619-DB642CB2D974}"/>
          </ac:cxnSpMkLst>
        </pc:cxnChg>
        <pc:cxnChg chg="mod">
          <ac:chgData name="Cao, Sheng" userId="86757e30-c050-4056-83f8-50901720bc80" providerId="ADAL" clId="{9BCABE9E-D1DE-480D-9B8A-15CB4F7BA02F}" dt="2023-04-11T14:17:43.149" v="289" actId="164"/>
          <ac:cxnSpMkLst>
            <pc:docMk/>
            <pc:sldMk cId="243222515" sldId="1311"/>
            <ac:cxnSpMk id="26" creationId="{B92F1C91-5FDB-4532-B203-4862681DEFCD}"/>
          </ac:cxnSpMkLst>
        </pc:cxnChg>
        <pc:cxnChg chg="mod">
          <ac:chgData name="Cao, Sheng" userId="86757e30-c050-4056-83f8-50901720bc80" providerId="ADAL" clId="{9BCABE9E-D1DE-480D-9B8A-15CB4F7BA02F}" dt="2023-04-11T14:17:43.149" v="289" actId="164"/>
          <ac:cxnSpMkLst>
            <pc:docMk/>
            <pc:sldMk cId="243222515" sldId="1311"/>
            <ac:cxnSpMk id="27" creationId="{D98CC711-1A63-4C35-BDA9-098F6E0FFAC6}"/>
          </ac:cxnSpMkLst>
        </pc:cxnChg>
        <pc:cxnChg chg="mod">
          <ac:chgData name="Cao, Sheng" userId="86757e30-c050-4056-83f8-50901720bc80" providerId="ADAL" clId="{9BCABE9E-D1DE-480D-9B8A-15CB4F7BA02F}" dt="2023-04-11T14:17:43.149" v="289" actId="164"/>
          <ac:cxnSpMkLst>
            <pc:docMk/>
            <pc:sldMk cId="243222515" sldId="1311"/>
            <ac:cxnSpMk id="28" creationId="{2CB64AA7-C5B3-43FE-BB7F-787F65D2CA4B}"/>
          </ac:cxnSpMkLst>
        </pc:cxnChg>
      </pc:sldChg>
      <pc:sldChg chg="modSp mod">
        <pc:chgData name="Cao, Sheng" userId="86757e30-c050-4056-83f8-50901720bc80" providerId="ADAL" clId="{9BCABE9E-D1DE-480D-9B8A-15CB4F7BA02F}" dt="2023-04-12T16:46:36.388" v="1056" actId="962"/>
        <pc:sldMkLst>
          <pc:docMk/>
          <pc:sldMk cId="1671567033" sldId="1312"/>
        </pc:sldMkLst>
        <pc:spChg chg="mod">
          <ac:chgData name="Cao, Sheng" userId="86757e30-c050-4056-83f8-50901720bc80" providerId="ADAL" clId="{9BCABE9E-D1DE-480D-9B8A-15CB4F7BA02F}" dt="2023-04-12T16:46:16.036" v="1042" actId="962"/>
          <ac:spMkLst>
            <pc:docMk/>
            <pc:sldMk cId="1671567033" sldId="1312"/>
            <ac:spMk id="3" creationId="{8C29A560-DCA1-4795-B667-0A6CD0F65DA3}"/>
          </ac:spMkLst>
        </pc:spChg>
        <pc:spChg chg="mod">
          <ac:chgData name="Cao, Sheng" userId="86757e30-c050-4056-83f8-50901720bc80" providerId="ADAL" clId="{9BCABE9E-D1DE-480D-9B8A-15CB4F7BA02F}" dt="2023-04-12T16:46:36.388" v="1056" actId="962"/>
          <ac:spMkLst>
            <pc:docMk/>
            <pc:sldMk cId="1671567033" sldId="1312"/>
            <ac:spMk id="4" creationId="{CFC18FCC-AB87-4AC1-844D-A41BE92CF2EE}"/>
          </ac:spMkLst>
        </pc:spChg>
      </pc:sldChg>
      <pc:sldChg chg="addSp delSp modSp mod">
        <pc:chgData name="Cao, Sheng" userId="86757e30-c050-4056-83f8-50901720bc80" providerId="ADAL" clId="{9BCABE9E-D1DE-480D-9B8A-15CB4F7BA02F}" dt="2023-04-12T16:35:10.718" v="903" actId="165"/>
        <pc:sldMkLst>
          <pc:docMk/>
          <pc:sldMk cId="2606594508" sldId="1313"/>
        </pc:sldMkLst>
        <pc:spChg chg="mod topLvl">
          <ac:chgData name="Cao, Sheng" userId="86757e30-c050-4056-83f8-50901720bc80" providerId="ADAL" clId="{9BCABE9E-D1DE-480D-9B8A-15CB4F7BA02F}" dt="2023-04-12T16:35:10.718" v="903" actId="165"/>
          <ac:spMkLst>
            <pc:docMk/>
            <pc:sldMk cId="2606594508" sldId="1313"/>
            <ac:spMk id="3" creationId="{4E6B4E28-02FC-8C34-3154-EA618574FF48}"/>
          </ac:spMkLst>
        </pc:spChg>
        <pc:spChg chg="add del mod">
          <ac:chgData name="Cao, Sheng" userId="86757e30-c050-4056-83f8-50901720bc80" providerId="ADAL" clId="{9BCABE9E-D1DE-480D-9B8A-15CB4F7BA02F}" dt="2023-04-06T21:15:58.277" v="271" actId="478"/>
          <ac:spMkLst>
            <pc:docMk/>
            <pc:sldMk cId="2606594508" sldId="1313"/>
            <ac:spMk id="3" creationId="{82F00514-F4A8-61F5-08E7-345F22125250}"/>
          </ac:spMkLst>
        </pc:spChg>
        <pc:spChg chg="mod topLvl">
          <ac:chgData name="Cao, Sheng" userId="86757e30-c050-4056-83f8-50901720bc80" providerId="ADAL" clId="{9BCABE9E-D1DE-480D-9B8A-15CB4F7BA02F}" dt="2023-04-12T16:35:10.718" v="903" actId="165"/>
          <ac:spMkLst>
            <pc:docMk/>
            <pc:sldMk cId="2606594508" sldId="1313"/>
            <ac:spMk id="4" creationId="{AFCA0390-B6BE-32CD-741A-076E99B5B4A7}"/>
          </ac:spMkLst>
        </pc:spChg>
        <pc:spChg chg="mod topLvl">
          <ac:chgData name="Cao, Sheng" userId="86757e30-c050-4056-83f8-50901720bc80" providerId="ADAL" clId="{9BCABE9E-D1DE-480D-9B8A-15CB4F7BA02F}" dt="2023-04-12T16:35:10.718" v="903" actId="165"/>
          <ac:spMkLst>
            <pc:docMk/>
            <pc:sldMk cId="2606594508" sldId="1313"/>
            <ac:spMk id="5" creationId="{C48E4D90-399E-885F-7A67-205AD249E0DF}"/>
          </ac:spMkLst>
        </pc:spChg>
        <pc:spChg chg="mod">
          <ac:chgData name="Cao, Sheng" userId="86757e30-c050-4056-83f8-50901720bc80" providerId="ADAL" clId="{9BCABE9E-D1DE-480D-9B8A-15CB4F7BA02F}" dt="2023-04-12T16:33:21.915" v="850" actId="962"/>
          <ac:spMkLst>
            <pc:docMk/>
            <pc:sldMk cId="2606594508" sldId="1313"/>
            <ac:spMk id="6" creationId="{05BB9AFE-66C2-4CA7-9504-D7CED263DAE9}"/>
          </ac:spMkLst>
        </pc:spChg>
        <pc:spChg chg="del mod">
          <ac:chgData name="Cao, Sheng" userId="86757e30-c050-4056-83f8-50901720bc80" providerId="ADAL" clId="{9BCABE9E-D1DE-480D-9B8A-15CB4F7BA02F}" dt="2023-04-06T21:15:48.949" v="268" actId="478"/>
          <ac:spMkLst>
            <pc:docMk/>
            <pc:sldMk cId="2606594508" sldId="1313"/>
            <ac:spMk id="7" creationId="{2F11A8E0-B018-4682-B399-2E853EF9CBE1}"/>
          </ac:spMkLst>
        </pc:spChg>
        <pc:spChg chg="mod topLvl">
          <ac:chgData name="Cao, Sheng" userId="86757e30-c050-4056-83f8-50901720bc80" providerId="ADAL" clId="{9BCABE9E-D1DE-480D-9B8A-15CB4F7BA02F}" dt="2023-04-12T16:35:10.718" v="903" actId="165"/>
          <ac:spMkLst>
            <pc:docMk/>
            <pc:sldMk cId="2606594508" sldId="1313"/>
            <ac:spMk id="7" creationId="{9F8B7C46-1C56-BEAE-9B15-6063E31D3DDC}"/>
          </ac:spMkLst>
        </pc:spChg>
        <pc:grpChg chg="del mod">
          <ac:chgData name="Cao, Sheng" userId="86757e30-c050-4056-83f8-50901720bc80" providerId="ADAL" clId="{9BCABE9E-D1DE-480D-9B8A-15CB4F7BA02F}" dt="2023-04-12T16:35:10.718" v="903" actId="165"/>
          <ac:grpSpMkLst>
            <pc:docMk/>
            <pc:sldMk cId="2606594508" sldId="1313"/>
            <ac:grpSpMk id="2" creationId="{5B76CA8C-BE07-5374-81A1-6EA4A7BA9BC7}"/>
          </ac:grpSpMkLst>
        </pc:grpChg>
        <pc:graphicFrameChg chg="del mod">
          <ac:chgData name="Cao, Sheng" userId="86757e30-c050-4056-83f8-50901720bc80" providerId="ADAL" clId="{9BCABE9E-D1DE-480D-9B8A-15CB4F7BA02F}" dt="2023-04-12T16:35:03.095" v="902" actId="18245"/>
          <ac:graphicFrameMkLst>
            <pc:docMk/>
            <pc:sldMk cId="2606594508" sldId="1313"/>
            <ac:graphicFrameMk id="11" creationId="{B1D16E5F-8152-400B-FD4D-1AE51949B8B6}"/>
          </ac:graphicFrameMkLst>
        </pc:graphicFrameChg>
      </pc:sldChg>
      <pc:sldChg chg="addSp delSp modSp mod">
        <pc:chgData name="Cao, Sheng" userId="86757e30-c050-4056-83f8-50901720bc80" providerId="ADAL" clId="{9BCABE9E-D1DE-480D-9B8A-15CB4F7BA02F}" dt="2023-04-12T16:32:22.405" v="816" actId="962"/>
        <pc:sldMkLst>
          <pc:docMk/>
          <pc:sldMk cId="815724321" sldId="1314"/>
        </pc:sldMkLst>
        <pc:spChg chg="add del mod">
          <ac:chgData name="Cao, Sheng" userId="86757e30-c050-4056-83f8-50901720bc80" providerId="ADAL" clId="{9BCABE9E-D1DE-480D-9B8A-15CB4F7BA02F}" dt="2023-04-12T14:41:55.747" v="329" actId="478"/>
          <ac:spMkLst>
            <pc:docMk/>
            <pc:sldMk cId="815724321" sldId="1314"/>
            <ac:spMk id="2" creationId="{2BB6824F-0596-ABCB-28D7-BC39EE654348}"/>
          </ac:spMkLst>
        </pc:spChg>
        <pc:spChg chg="mod">
          <ac:chgData name="Cao, Sheng" userId="86757e30-c050-4056-83f8-50901720bc80" providerId="ADAL" clId="{9BCABE9E-D1DE-480D-9B8A-15CB4F7BA02F}" dt="2023-04-12T16:24:39.200" v="805" actId="962"/>
          <ac:spMkLst>
            <pc:docMk/>
            <pc:sldMk cId="815724321" sldId="1314"/>
            <ac:spMk id="6" creationId="{05BB9AFE-66C2-4CA7-9504-D7CED263DAE9}"/>
          </ac:spMkLst>
        </pc:spChg>
        <pc:spChg chg="del mod">
          <ac:chgData name="Cao, Sheng" userId="86757e30-c050-4056-83f8-50901720bc80" providerId="ADAL" clId="{9BCABE9E-D1DE-480D-9B8A-15CB4F7BA02F}" dt="2023-04-06T21:14:53.560" v="261" actId="478"/>
          <ac:spMkLst>
            <pc:docMk/>
            <pc:sldMk cId="815724321" sldId="1314"/>
            <ac:spMk id="7" creationId="{2F11A8E0-B018-4682-B399-2E853EF9CBE1}"/>
          </ac:spMkLst>
        </pc:spChg>
        <pc:spChg chg="mod">
          <ac:chgData name="Cao, Sheng" userId="86757e30-c050-4056-83f8-50901720bc80" providerId="ADAL" clId="{9BCABE9E-D1DE-480D-9B8A-15CB4F7BA02F}" dt="2023-04-12T16:24:53.106" v="813" actId="962"/>
          <ac:spMkLst>
            <pc:docMk/>
            <pc:sldMk cId="815724321" sldId="1314"/>
            <ac:spMk id="9" creationId="{17240177-E3CE-4BE4-9263-8FEB28DB3270}"/>
          </ac:spMkLst>
        </pc:spChg>
        <pc:picChg chg="add mod">
          <ac:chgData name="Cao, Sheng" userId="86757e30-c050-4056-83f8-50901720bc80" providerId="ADAL" clId="{9BCABE9E-D1DE-480D-9B8A-15CB4F7BA02F}" dt="2023-04-12T16:32:22.405" v="816" actId="962"/>
          <ac:picMkLst>
            <pc:docMk/>
            <pc:sldMk cId="815724321" sldId="1314"/>
            <ac:picMk id="3" creationId="{52A4BD56-826B-679E-BE99-21A9484164B4}"/>
          </ac:picMkLst>
        </pc:picChg>
        <pc:picChg chg="del">
          <ac:chgData name="Cao, Sheng" userId="86757e30-c050-4056-83f8-50901720bc80" providerId="ADAL" clId="{9BCABE9E-D1DE-480D-9B8A-15CB4F7BA02F}" dt="2023-04-12T14:41:53.501" v="328" actId="478"/>
          <ac:picMkLst>
            <pc:docMk/>
            <pc:sldMk cId="815724321" sldId="1314"/>
            <ac:picMk id="11" creationId="{EF3B5FC9-B5A4-4CB2-B3F9-88AA5F36E3FC}"/>
          </ac:picMkLst>
        </pc:picChg>
      </pc:sldChg>
      <pc:sldChg chg="modSp mod">
        <pc:chgData name="Cao, Sheng" userId="86757e30-c050-4056-83f8-50901720bc80" providerId="ADAL" clId="{9BCABE9E-D1DE-480D-9B8A-15CB4F7BA02F}" dt="2023-04-13T03:23:51.983" v="1167" actId="962"/>
        <pc:sldMkLst>
          <pc:docMk/>
          <pc:sldMk cId="3155304985" sldId="1315"/>
        </pc:sldMkLst>
        <pc:spChg chg="mod">
          <ac:chgData name="Cao, Sheng" userId="86757e30-c050-4056-83f8-50901720bc80" providerId="ADAL" clId="{9BCABE9E-D1DE-480D-9B8A-15CB4F7BA02F}" dt="2023-04-13T03:23:51.983" v="1167" actId="962"/>
          <ac:spMkLst>
            <pc:docMk/>
            <pc:sldMk cId="3155304985" sldId="1315"/>
            <ac:spMk id="2" creationId="{2F1E9F84-D4C5-4A95-B2F8-148647894C9E}"/>
          </ac:spMkLst>
        </pc:spChg>
      </pc:sldChg>
      <pc:sldChg chg="modSp mod">
        <pc:chgData name="Cao, Sheng" userId="86757e30-c050-4056-83f8-50901720bc80" providerId="ADAL" clId="{9BCABE9E-D1DE-480D-9B8A-15CB4F7BA02F}" dt="2023-04-12T16:43:09.500" v="957" actId="962"/>
        <pc:sldMkLst>
          <pc:docMk/>
          <pc:sldMk cId="1641947291" sldId="1316"/>
        </pc:sldMkLst>
        <pc:spChg chg="mod">
          <ac:chgData name="Cao, Sheng" userId="86757e30-c050-4056-83f8-50901720bc80" providerId="ADAL" clId="{9BCABE9E-D1DE-480D-9B8A-15CB4F7BA02F}" dt="2023-04-12T16:43:01.861" v="953" actId="962"/>
          <ac:spMkLst>
            <pc:docMk/>
            <pc:sldMk cId="1641947291" sldId="1316"/>
            <ac:spMk id="3" creationId="{8C29A560-DCA1-4795-B667-0A6CD0F65DA3}"/>
          </ac:spMkLst>
        </pc:spChg>
        <pc:spChg chg="mod">
          <ac:chgData name="Cao, Sheng" userId="86757e30-c050-4056-83f8-50901720bc80" providerId="ADAL" clId="{9BCABE9E-D1DE-480D-9B8A-15CB4F7BA02F}" dt="2023-04-12T16:43:09.500" v="957" actId="962"/>
          <ac:spMkLst>
            <pc:docMk/>
            <pc:sldMk cId="1641947291" sldId="1316"/>
            <ac:spMk id="4" creationId="{5CF03A4B-FB77-4A20-B810-FE7619A0FF55}"/>
          </ac:spMkLst>
        </pc:spChg>
      </pc:sldChg>
      <pc:sldChg chg="modSp mod">
        <pc:chgData name="Cao, Sheng" userId="86757e30-c050-4056-83f8-50901720bc80" providerId="ADAL" clId="{9BCABE9E-D1DE-480D-9B8A-15CB4F7BA02F}" dt="2023-04-12T16:47:37.132" v="1087" actId="962"/>
        <pc:sldMkLst>
          <pc:docMk/>
          <pc:sldMk cId="247181515" sldId="1317"/>
        </pc:sldMkLst>
        <pc:spChg chg="mod">
          <ac:chgData name="Cao, Sheng" userId="86757e30-c050-4056-83f8-50901720bc80" providerId="ADAL" clId="{9BCABE9E-D1DE-480D-9B8A-15CB4F7BA02F}" dt="2023-04-12T16:47:25.105" v="1077" actId="962"/>
          <ac:spMkLst>
            <pc:docMk/>
            <pc:sldMk cId="247181515" sldId="1317"/>
            <ac:spMk id="3" creationId="{8C29A560-DCA1-4795-B667-0A6CD0F65DA3}"/>
          </ac:spMkLst>
        </pc:spChg>
        <pc:spChg chg="mod">
          <ac:chgData name="Cao, Sheng" userId="86757e30-c050-4056-83f8-50901720bc80" providerId="ADAL" clId="{9BCABE9E-D1DE-480D-9B8A-15CB4F7BA02F}" dt="2023-04-12T16:47:32.062" v="1083" actId="962"/>
          <ac:spMkLst>
            <pc:docMk/>
            <pc:sldMk cId="247181515" sldId="1317"/>
            <ac:spMk id="4" creationId="{CFC18FCC-AB87-4AC1-844D-A41BE92CF2EE}"/>
          </ac:spMkLst>
        </pc:spChg>
        <pc:spChg chg="mod">
          <ac:chgData name="Cao, Sheng" userId="86757e30-c050-4056-83f8-50901720bc80" providerId="ADAL" clId="{9BCABE9E-D1DE-480D-9B8A-15CB4F7BA02F}" dt="2023-04-12T16:47:37.132" v="1087" actId="962"/>
          <ac:spMkLst>
            <pc:docMk/>
            <pc:sldMk cId="247181515" sldId="1317"/>
            <ac:spMk id="6" creationId="{052A5F87-7A24-44EC-AD32-F1DEF4C36680}"/>
          </ac:spMkLst>
        </pc:spChg>
      </pc:sldChg>
      <pc:sldChg chg="modSp mod">
        <pc:chgData name="Cao, Sheng" userId="86757e30-c050-4056-83f8-50901720bc80" providerId="ADAL" clId="{9BCABE9E-D1DE-480D-9B8A-15CB4F7BA02F}" dt="2023-04-12T16:48:35.473" v="1125" actId="962"/>
        <pc:sldMkLst>
          <pc:docMk/>
          <pc:sldMk cId="1910120359" sldId="1318"/>
        </pc:sldMkLst>
        <pc:spChg chg="mod">
          <ac:chgData name="Cao, Sheng" userId="86757e30-c050-4056-83f8-50901720bc80" providerId="ADAL" clId="{9BCABE9E-D1DE-480D-9B8A-15CB4F7BA02F}" dt="2023-04-12T16:48:35.473" v="1125" actId="962"/>
          <ac:spMkLst>
            <pc:docMk/>
            <pc:sldMk cId="1910120359" sldId="1318"/>
            <ac:spMk id="3" creationId="{27DCD572-3EDF-4AE1-9100-28FDABC64965}"/>
          </ac:spMkLst>
        </pc:spChg>
        <pc:spChg chg="mod">
          <ac:chgData name="Cao, Sheng" userId="86757e30-c050-4056-83f8-50901720bc80" providerId="ADAL" clId="{9BCABE9E-D1DE-480D-9B8A-15CB4F7BA02F}" dt="2023-04-12T16:48:07.589" v="1101" actId="962"/>
          <ac:spMkLst>
            <pc:docMk/>
            <pc:sldMk cId="1910120359" sldId="1318"/>
            <ac:spMk id="4" creationId="{F012DBFF-B7C5-4C6E-BAAC-0AEE01387B4E}"/>
          </ac:spMkLst>
        </pc:spChg>
      </pc:sldChg>
      <pc:sldChg chg="modSp mod">
        <pc:chgData name="Cao, Sheng" userId="86757e30-c050-4056-83f8-50901720bc80" providerId="ADAL" clId="{9BCABE9E-D1DE-480D-9B8A-15CB4F7BA02F}" dt="2023-04-12T14:46:40.653" v="443" actId="962"/>
        <pc:sldMkLst>
          <pc:docMk/>
          <pc:sldMk cId="2479402619" sldId="1319"/>
        </pc:sldMkLst>
        <pc:spChg chg="mod">
          <ac:chgData name="Cao, Sheng" userId="86757e30-c050-4056-83f8-50901720bc80" providerId="ADAL" clId="{9BCABE9E-D1DE-480D-9B8A-15CB4F7BA02F}" dt="2023-04-12T14:46:26.347" v="433" actId="962"/>
          <ac:spMkLst>
            <pc:docMk/>
            <pc:sldMk cId="2479402619" sldId="1319"/>
            <ac:spMk id="2" creationId="{B95369E6-4A8A-4723-8F2C-4F70D1CC2BF2}"/>
          </ac:spMkLst>
        </pc:spChg>
        <pc:spChg chg="mod">
          <ac:chgData name="Cao, Sheng" userId="86757e30-c050-4056-83f8-50901720bc80" providerId="ADAL" clId="{9BCABE9E-D1DE-480D-9B8A-15CB4F7BA02F}" dt="2023-04-06T19:28:25.875" v="89" actId="13244"/>
          <ac:spMkLst>
            <pc:docMk/>
            <pc:sldMk cId="2479402619" sldId="1319"/>
            <ac:spMk id="3" creationId="{4BF9AF63-E1AE-4712-8D40-AE0CABA6649B}"/>
          </ac:spMkLst>
        </pc:spChg>
        <pc:spChg chg="mod">
          <ac:chgData name="Cao, Sheng" userId="86757e30-c050-4056-83f8-50901720bc80" providerId="ADAL" clId="{9BCABE9E-D1DE-480D-9B8A-15CB4F7BA02F}" dt="2023-04-12T14:46:40.653" v="443" actId="962"/>
          <ac:spMkLst>
            <pc:docMk/>
            <pc:sldMk cId="2479402619" sldId="1319"/>
            <ac:spMk id="5" creationId="{930007E7-6B40-487E-AD19-5493AC378503}"/>
          </ac:spMkLst>
        </pc:spChg>
      </pc:sldChg>
      <pc:sldChg chg="addSp delSp modSp mod">
        <pc:chgData name="Cao, Sheng" userId="86757e30-c050-4056-83f8-50901720bc80" providerId="ADAL" clId="{9BCABE9E-D1DE-480D-9B8A-15CB4F7BA02F}" dt="2023-04-14T19:57:36.174" v="1183" actId="962"/>
        <pc:sldMkLst>
          <pc:docMk/>
          <pc:sldMk cId="418850150" sldId="1320"/>
        </pc:sldMkLst>
        <pc:spChg chg="mod">
          <ac:chgData name="Cao, Sheng" userId="86757e30-c050-4056-83f8-50901720bc80" providerId="ADAL" clId="{9BCABE9E-D1DE-480D-9B8A-15CB4F7BA02F}" dt="2023-04-12T14:47:27.396" v="445" actId="962"/>
          <ac:spMkLst>
            <pc:docMk/>
            <pc:sldMk cId="418850150" sldId="1320"/>
            <ac:spMk id="2" creationId="{B95369E6-4A8A-4723-8F2C-4F70D1CC2BF2}"/>
          </ac:spMkLst>
        </pc:spChg>
        <pc:spChg chg="mod">
          <ac:chgData name="Cao, Sheng" userId="86757e30-c050-4056-83f8-50901720bc80" providerId="ADAL" clId="{9BCABE9E-D1DE-480D-9B8A-15CB4F7BA02F}" dt="2023-04-11T20:02:43.877" v="304" actId="1076"/>
          <ac:spMkLst>
            <pc:docMk/>
            <pc:sldMk cId="418850150" sldId="1320"/>
            <ac:spMk id="41" creationId="{D853D452-9B6C-460F-9B9F-1513896440F7}"/>
          </ac:spMkLst>
        </pc:spChg>
        <pc:spChg chg="mod">
          <ac:chgData name="Cao, Sheng" userId="86757e30-c050-4056-83f8-50901720bc80" providerId="ADAL" clId="{9BCABE9E-D1DE-480D-9B8A-15CB4F7BA02F}" dt="2023-04-11T20:02:43.877" v="304" actId="1076"/>
          <ac:spMkLst>
            <pc:docMk/>
            <pc:sldMk cId="418850150" sldId="1320"/>
            <ac:spMk id="42" creationId="{3507A70F-5779-418E-B18F-C11232B99661}"/>
          </ac:spMkLst>
        </pc:spChg>
        <pc:spChg chg="mod">
          <ac:chgData name="Cao, Sheng" userId="86757e30-c050-4056-83f8-50901720bc80" providerId="ADAL" clId="{9BCABE9E-D1DE-480D-9B8A-15CB4F7BA02F}" dt="2023-04-11T20:02:43.877" v="304" actId="1076"/>
          <ac:spMkLst>
            <pc:docMk/>
            <pc:sldMk cId="418850150" sldId="1320"/>
            <ac:spMk id="51" creationId="{DBA3BD37-4BD3-4B91-81C9-4802E8F6B281}"/>
          </ac:spMkLst>
        </pc:spChg>
        <pc:spChg chg="mod">
          <ac:chgData name="Cao, Sheng" userId="86757e30-c050-4056-83f8-50901720bc80" providerId="ADAL" clId="{9BCABE9E-D1DE-480D-9B8A-15CB4F7BA02F}" dt="2023-04-11T20:02:43.877" v="304" actId="1076"/>
          <ac:spMkLst>
            <pc:docMk/>
            <pc:sldMk cId="418850150" sldId="1320"/>
            <ac:spMk id="53" creationId="{39556075-FCC2-48E9-9CAA-EA0DB3649C3F}"/>
          </ac:spMkLst>
        </pc:spChg>
        <pc:spChg chg="mod">
          <ac:chgData name="Cao, Sheng" userId="86757e30-c050-4056-83f8-50901720bc80" providerId="ADAL" clId="{9BCABE9E-D1DE-480D-9B8A-15CB4F7BA02F}" dt="2023-04-11T20:02:43.877" v="304" actId="1076"/>
          <ac:spMkLst>
            <pc:docMk/>
            <pc:sldMk cId="418850150" sldId="1320"/>
            <ac:spMk id="55" creationId="{F132CAE0-A457-48AE-86E6-9FDA0A1B3124}"/>
          </ac:spMkLst>
        </pc:spChg>
        <pc:spChg chg="mod">
          <ac:chgData name="Cao, Sheng" userId="86757e30-c050-4056-83f8-50901720bc80" providerId="ADAL" clId="{9BCABE9E-D1DE-480D-9B8A-15CB4F7BA02F}" dt="2023-04-11T20:02:43.877" v="304" actId="1076"/>
          <ac:spMkLst>
            <pc:docMk/>
            <pc:sldMk cId="418850150" sldId="1320"/>
            <ac:spMk id="57" creationId="{A7E9E020-7BA6-4FFF-8682-4638EF2E09CE}"/>
          </ac:spMkLst>
        </pc:spChg>
        <pc:spChg chg="mod">
          <ac:chgData name="Cao, Sheng" userId="86757e30-c050-4056-83f8-50901720bc80" providerId="ADAL" clId="{9BCABE9E-D1DE-480D-9B8A-15CB4F7BA02F}" dt="2023-04-11T20:02:43.877" v="304" actId="1076"/>
          <ac:spMkLst>
            <pc:docMk/>
            <pc:sldMk cId="418850150" sldId="1320"/>
            <ac:spMk id="59" creationId="{24E556AB-B3CE-48FD-8560-6B871B4C2871}"/>
          </ac:spMkLst>
        </pc:spChg>
        <pc:spChg chg="mod">
          <ac:chgData name="Cao, Sheng" userId="86757e30-c050-4056-83f8-50901720bc80" providerId="ADAL" clId="{9BCABE9E-D1DE-480D-9B8A-15CB4F7BA02F}" dt="2023-04-11T20:02:43.877" v="304" actId="1076"/>
          <ac:spMkLst>
            <pc:docMk/>
            <pc:sldMk cId="418850150" sldId="1320"/>
            <ac:spMk id="61" creationId="{AB3A424E-29F1-4675-AB02-8AA7334E4F2B}"/>
          </ac:spMkLst>
        </pc:spChg>
        <pc:spChg chg="mod">
          <ac:chgData name="Cao, Sheng" userId="86757e30-c050-4056-83f8-50901720bc80" providerId="ADAL" clId="{9BCABE9E-D1DE-480D-9B8A-15CB4F7BA02F}" dt="2023-04-11T20:02:43.877" v="304" actId="1076"/>
          <ac:spMkLst>
            <pc:docMk/>
            <pc:sldMk cId="418850150" sldId="1320"/>
            <ac:spMk id="62" creationId="{34B037D2-A9A3-485E-B0E9-03533DD78A37}"/>
          </ac:spMkLst>
        </pc:spChg>
        <pc:spChg chg="mod">
          <ac:chgData name="Cao, Sheng" userId="86757e30-c050-4056-83f8-50901720bc80" providerId="ADAL" clId="{9BCABE9E-D1DE-480D-9B8A-15CB4F7BA02F}" dt="2023-04-11T20:02:43.877" v="304" actId="1076"/>
          <ac:spMkLst>
            <pc:docMk/>
            <pc:sldMk cId="418850150" sldId="1320"/>
            <ac:spMk id="63" creationId="{10E3F48A-3771-429B-A9A6-F178C1563055}"/>
          </ac:spMkLst>
        </pc:spChg>
        <pc:spChg chg="mod">
          <ac:chgData name="Cao, Sheng" userId="86757e30-c050-4056-83f8-50901720bc80" providerId="ADAL" clId="{9BCABE9E-D1DE-480D-9B8A-15CB4F7BA02F}" dt="2023-04-11T20:02:43.877" v="304" actId="1076"/>
          <ac:spMkLst>
            <pc:docMk/>
            <pc:sldMk cId="418850150" sldId="1320"/>
            <ac:spMk id="64" creationId="{B3F3DE2A-D195-40DC-9FA3-64C04CD9D8BA}"/>
          </ac:spMkLst>
        </pc:spChg>
        <pc:spChg chg="mod topLvl">
          <ac:chgData name="Cao, Sheng" userId="86757e30-c050-4056-83f8-50901720bc80" providerId="ADAL" clId="{9BCABE9E-D1DE-480D-9B8A-15CB4F7BA02F}" dt="2023-04-14T18:51:32.114" v="1178" actId="164"/>
          <ac:spMkLst>
            <pc:docMk/>
            <pc:sldMk cId="418850150" sldId="1320"/>
            <ac:spMk id="65" creationId="{5A8A2850-3613-4220-91BC-2C0532AB7820}"/>
          </ac:spMkLst>
        </pc:spChg>
        <pc:spChg chg="mod topLvl">
          <ac:chgData name="Cao, Sheng" userId="86757e30-c050-4056-83f8-50901720bc80" providerId="ADAL" clId="{9BCABE9E-D1DE-480D-9B8A-15CB4F7BA02F}" dt="2023-04-14T18:51:32.114" v="1178" actId="164"/>
          <ac:spMkLst>
            <pc:docMk/>
            <pc:sldMk cId="418850150" sldId="1320"/>
            <ac:spMk id="66" creationId="{AAEEE41B-BAD0-4EDD-9CEF-58D87CB96CDE}"/>
          </ac:spMkLst>
        </pc:spChg>
        <pc:spChg chg="mod">
          <ac:chgData name="Cao, Sheng" userId="86757e30-c050-4056-83f8-50901720bc80" providerId="ADAL" clId="{9BCABE9E-D1DE-480D-9B8A-15CB4F7BA02F}" dt="2023-04-11T20:02:43.877" v="304" actId="1076"/>
          <ac:spMkLst>
            <pc:docMk/>
            <pc:sldMk cId="418850150" sldId="1320"/>
            <ac:spMk id="67" creationId="{CC10EFFE-20D9-42AD-AFB0-7BC4583A0EE0}"/>
          </ac:spMkLst>
        </pc:spChg>
        <pc:spChg chg="mod topLvl">
          <ac:chgData name="Cao, Sheng" userId="86757e30-c050-4056-83f8-50901720bc80" providerId="ADAL" clId="{9BCABE9E-D1DE-480D-9B8A-15CB4F7BA02F}" dt="2023-04-14T18:51:32.114" v="1178" actId="164"/>
          <ac:spMkLst>
            <pc:docMk/>
            <pc:sldMk cId="418850150" sldId="1320"/>
            <ac:spMk id="68" creationId="{5AEC0F89-9808-46A0-A189-C5FAB4C2918D}"/>
          </ac:spMkLst>
        </pc:spChg>
        <pc:spChg chg="mod">
          <ac:chgData name="Cao, Sheng" userId="86757e30-c050-4056-83f8-50901720bc80" providerId="ADAL" clId="{9BCABE9E-D1DE-480D-9B8A-15CB4F7BA02F}" dt="2023-04-11T20:02:43.877" v="304" actId="1076"/>
          <ac:spMkLst>
            <pc:docMk/>
            <pc:sldMk cId="418850150" sldId="1320"/>
            <ac:spMk id="69" creationId="{828CDA57-0E41-46DC-88AE-CEA228632453}"/>
          </ac:spMkLst>
        </pc:spChg>
        <pc:spChg chg="mod">
          <ac:chgData name="Cao, Sheng" userId="86757e30-c050-4056-83f8-50901720bc80" providerId="ADAL" clId="{9BCABE9E-D1DE-480D-9B8A-15CB4F7BA02F}" dt="2023-04-11T20:02:43.877" v="304" actId="1076"/>
          <ac:spMkLst>
            <pc:docMk/>
            <pc:sldMk cId="418850150" sldId="1320"/>
            <ac:spMk id="70" creationId="{84DAEF43-6C58-46DC-B40D-208A7EAF8727}"/>
          </ac:spMkLst>
        </pc:spChg>
        <pc:spChg chg="mod">
          <ac:chgData name="Cao, Sheng" userId="86757e30-c050-4056-83f8-50901720bc80" providerId="ADAL" clId="{9BCABE9E-D1DE-480D-9B8A-15CB4F7BA02F}" dt="2023-04-11T20:02:43.877" v="304" actId="1076"/>
          <ac:spMkLst>
            <pc:docMk/>
            <pc:sldMk cId="418850150" sldId="1320"/>
            <ac:spMk id="71" creationId="{F71C991A-9175-4C73-A9E6-8F01F0C94AD1}"/>
          </ac:spMkLst>
        </pc:spChg>
        <pc:spChg chg="mod topLvl">
          <ac:chgData name="Cao, Sheng" userId="86757e30-c050-4056-83f8-50901720bc80" providerId="ADAL" clId="{9BCABE9E-D1DE-480D-9B8A-15CB4F7BA02F}" dt="2023-04-14T18:51:32.114" v="1178" actId="164"/>
          <ac:spMkLst>
            <pc:docMk/>
            <pc:sldMk cId="418850150" sldId="1320"/>
            <ac:spMk id="72" creationId="{2202D0EF-D31A-4DAF-B29B-6AE0207AB3C2}"/>
          </ac:spMkLst>
        </pc:spChg>
        <pc:spChg chg="mod topLvl">
          <ac:chgData name="Cao, Sheng" userId="86757e30-c050-4056-83f8-50901720bc80" providerId="ADAL" clId="{9BCABE9E-D1DE-480D-9B8A-15CB4F7BA02F}" dt="2023-04-14T18:51:32.114" v="1178" actId="164"/>
          <ac:spMkLst>
            <pc:docMk/>
            <pc:sldMk cId="418850150" sldId="1320"/>
            <ac:spMk id="73" creationId="{0EDE37A8-BBA9-4AD8-B539-079958437B6C}"/>
          </ac:spMkLst>
        </pc:spChg>
        <pc:spChg chg="mod topLvl">
          <ac:chgData name="Cao, Sheng" userId="86757e30-c050-4056-83f8-50901720bc80" providerId="ADAL" clId="{9BCABE9E-D1DE-480D-9B8A-15CB4F7BA02F}" dt="2023-04-14T18:51:32.114" v="1178" actId="164"/>
          <ac:spMkLst>
            <pc:docMk/>
            <pc:sldMk cId="418850150" sldId="1320"/>
            <ac:spMk id="74" creationId="{FCF36DFE-785C-4383-AF8E-7930303E16D5}"/>
          </ac:spMkLst>
        </pc:spChg>
        <pc:grpChg chg="add del mod">
          <ac:chgData name="Cao, Sheng" userId="86757e30-c050-4056-83f8-50901720bc80" providerId="ADAL" clId="{9BCABE9E-D1DE-480D-9B8A-15CB4F7BA02F}" dt="2023-04-14T18:51:19.767" v="1177" actId="165"/>
          <ac:grpSpMkLst>
            <pc:docMk/>
            <pc:sldMk cId="418850150" sldId="1320"/>
            <ac:grpSpMk id="3" creationId="{230C38C8-808B-923B-907E-FF80ADD1D7EB}"/>
          </ac:grpSpMkLst>
        </pc:grpChg>
        <pc:grpChg chg="add mod">
          <ac:chgData name="Cao, Sheng" userId="86757e30-c050-4056-83f8-50901720bc80" providerId="ADAL" clId="{9BCABE9E-D1DE-480D-9B8A-15CB4F7BA02F}" dt="2023-04-14T18:51:32.114" v="1178" actId="164"/>
          <ac:grpSpMkLst>
            <pc:docMk/>
            <pc:sldMk cId="418850150" sldId="1320"/>
            <ac:grpSpMk id="4" creationId="{C395F294-7E18-7C90-4ACB-AD3666206A73}"/>
          </ac:grpSpMkLst>
        </pc:grpChg>
        <pc:grpChg chg="add mod">
          <ac:chgData name="Cao, Sheng" userId="86757e30-c050-4056-83f8-50901720bc80" providerId="ADAL" clId="{9BCABE9E-D1DE-480D-9B8A-15CB4F7BA02F}" dt="2023-04-14T19:57:36.174" v="1183" actId="962"/>
          <ac:grpSpMkLst>
            <pc:docMk/>
            <pc:sldMk cId="418850150" sldId="1320"/>
            <ac:grpSpMk id="5" creationId="{41219ACD-5B5C-2D1D-E55C-7B50030ABD8D}"/>
          </ac:grpSpMkLst>
        </pc:grpChg>
        <pc:picChg chg="mod topLvl">
          <ac:chgData name="Cao, Sheng" userId="86757e30-c050-4056-83f8-50901720bc80" providerId="ADAL" clId="{9BCABE9E-D1DE-480D-9B8A-15CB4F7BA02F}" dt="2023-04-14T18:52:26.159" v="1179" actId="962"/>
          <ac:picMkLst>
            <pc:docMk/>
            <pc:sldMk cId="418850150" sldId="1320"/>
            <ac:picMk id="75" creationId="{3ADC6219-5906-4756-80A1-F87C4C050238}"/>
          </ac:picMkLst>
        </pc:picChg>
        <pc:cxnChg chg="mod">
          <ac:chgData name="Cao, Sheng" userId="86757e30-c050-4056-83f8-50901720bc80" providerId="ADAL" clId="{9BCABE9E-D1DE-480D-9B8A-15CB4F7BA02F}" dt="2023-04-11T20:02:43.877" v="304" actId="1076"/>
          <ac:cxnSpMkLst>
            <pc:docMk/>
            <pc:sldMk cId="418850150" sldId="1320"/>
            <ac:cxnSpMk id="89" creationId="{5098D143-0F8B-4035-AF58-026F25E46250}"/>
          </ac:cxnSpMkLst>
        </pc:cxnChg>
        <pc:cxnChg chg="mod">
          <ac:chgData name="Cao, Sheng" userId="86757e30-c050-4056-83f8-50901720bc80" providerId="ADAL" clId="{9BCABE9E-D1DE-480D-9B8A-15CB4F7BA02F}" dt="2023-04-11T20:02:43.877" v="304" actId="1076"/>
          <ac:cxnSpMkLst>
            <pc:docMk/>
            <pc:sldMk cId="418850150" sldId="1320"/>
            <ac:cxnSpMk id="91" creationId="{A361EFCF-3B8D-4571-A247-D298A69ABF84}"/>
          </ac:cxnSpMkLst>
        </pc:cxnChg>
        <pc:cxnChg chg="mod">
          <ac:chgData name="Cao, Sheng" userId="86757e30-c050-4056-83f8-50901720bc80" providerId="ADAL" clId="{9BCABE9E-D1DE-480D-9B8A-15CB4F7BA02F}" dt="2023-04-11T20:02:43.877" v="304" actId="1076"/>
          <ac:cxnSpMkLst>
            <pc:docMk/>
            <pc:sldMk cId="418850150" sldId="1320"/>
            <ac:cxnSpMk id="99" creationId="{D5BAA8D4-0ED1-4D18-95DD-A9C5FA85E910}"/>
          </ac:cxnSpMkLst>
        </pc:cxnChg>
        <pc:cxnChg chg="mod">
          <ac:chgData name="Cao, Sheng" userId="86757e30-c050-4056-83f8-50901720bc80" providerId="ADAL" clId="{9BCABE9E-D1DE-480D-9B8A-15CB4F7BA02F}" dt="2023-04-11T20:02:43.877" v="304" actId="1076"/>
          <ac:cxnSpMkLst>
            <pc:docMk/>
            <pc:sldMk cId="418850150" sldId="1320"/>
            <ac:cxnSpMk id="103" creationId="{A42BF413-E4FF-4DBB-A5F7-54F27A095346}"/>
          </ac:cxnSpMkLst>
        </pc:cxnChg>
        <pc:cxnChg chg="mod">
          <ac:chgData name="Cao, Sheng" userId="86757e30-c050-4056-83f8-50901720bc80" providerId="ADAL" clId="{9BCABE9E-D1DE-480D-9B8A-15CB4F7BA02F}" dt="2023-04-11T20:02:43.877" v="304" actId="1076"/>
          <ac:cxnSpMkLst>
            <pc:docMk/>
            <pc:sldMk cId="418850150" sldId="1320"/>
            <ac:cxnSpMk id="105" creationId="{57F23C02-3707-49E2-89EF-5646FCDB9083}"/>
          </ac:cxnSpMkLst>
        </pc:cxnChg>
        <pc:cxnChg chg="mod">
          <ac:chgData name="Cao, Sheng" userId="86757e30-c050-4056-83f8-50901720bc80" providerId="ADAL" clId="{9BCABE9E-D1DE-480D-9B8A-15CB4F7BA02F}" dt="2023-04-11T20:02:43.877" v="304" actId="1076"/>
          <ac:cxnSpMkLst>
            <pc:docMk/>
            <pc:sldMk cId="418850150" sldId="1320"/>
            <ac:cxnSpMk id="107" creationId="{D99F6AC5-30D2-4065-9F35-92B16F186F04}"/>
          </ac:cxnSpMkLst>
        </pc:cxnChg>
      </pc:sldChg>
      <pc:sldChg chg="addSp delSp modSp mod">
        <pc:chgData name="Cao, Sheng" userId="86757e30-c050-4056-83f8-50901720bc80" providerId="ADAL" clId="{9BCABE9E-D1DE-480D-9B8A-15CB4F7BA02F}" dt="2023-04-12T15:07:28.258" v="485" actId="962"/>
        <pc:sldMkLst>
          <pc:docMk/>
          <pc:sldMk cId="3999495471" sldId="1321"/>
        </pc:sldMkLst>
        <pc:spChg chg="add del mod">
          <ac:chgData name="Cao, Sheng" userId="86757e30-c050-4056-83f8-50901720bc80" providerId="ADAL" clId="{9BCABE9E-D1DE-480D-9B8A-15CB4F7BA02F}" dt="2023-04-06T18:31:12.118" v="41"/>
          <ac:spMkLst>
            <pc:docMk/>
            <pc:sldMk cId="3999495471" sldId="1321"/>
            <ac:spMk id="2" creationId="{8C83A585-68A4-7B37-E529-177D7AF2885D}"/>
          </ac:spMkLst>
        </pc:spChg>
        <pc:spChg chg="mod">
          <ac:chgData name="Cao, Sheng" userId="86757e30-c050-4056-83f8-50901720bc80" providerId="ADAL" clId="{9BCABE9E-D1DE-480D-9B8A-15CB4F7BA02F}" dt="2023-04-06T20:30:12.121" v="118" actId="13244"/>
          <ac:spMkLst>
            <pc:docMk/>
            <pc:sldMk cId="3999495471" sldId="1321"/>
            <ac:spMk id="3" creationId="{4BF9AF63-E1AE-4712-8D40-AE0CABA6649B}"/>
          </ac:spMkLst>
        </pc:spChg>
        <pc:spChg chg="add mod">
          <ac:chgData name="Cao, Sheng" userId="86757e30-c050-4056-83f8-50901720bc80" providerId="ADAL" clId="{9BCABE9E-D1DE-480D-9B8A-15CB4F7BA02F}" dt="2023-04-12T15:05:29.420" v="475" actId="962"/>
          <ac:spMkLst>
            <pc:docMk/>
            <pc:sldMk cId="3999495471" sldId="1321"/>
            <ac:spMk id="4" creationId="{05E4C905-4E08-EFDF-EB43-F3721DCA5AE9}"/>
          </ac:spMkLst>
        </pc:spChg>
        <pc:spChg chg="del mod">
          <ac:chgData name="Cao, Sheng" userId="86757e30-c050-4056-83f8-50901720bc80" providerId="ADAL" clId="{9BCABE9E-D1DE-480D-9B8A-15CB4F7BA02F}" dt="2023-04-06T20:29:25.276" v="114" actId="478"/>
          <ac:spMkLst>
            <pc:docMk/>
            <pc:sldMk cId="3999495471" sldId="1321"/>
            <ac:spMk id="8" creationId="{CA959D22-016A-4281-8B66-2B441F682567}"/>
          </ac:spMkLst>
        </pc:spChg>
        <pc:spChg chg="mod">
          <ac:chgData name="Cao, Sheng" userId="86757e30-c050-4056-83f8-50901720bc80" providerId="ADAL" clId="{9BCABE9E-D1DE-480D-9B8A-15CB4F7BA02F}" dt="2023-04-12T15:04:57.133" v="453" actId="962"/>
          <ac:spMkLst>
            <pc:docMk/>
            <pc:sldMk cId="3999495471" sldId="1321"/>
            <ac:spMk id="9" creationId="{B3B53C9F-E65B-499D-B3AF-59585CCD91B1}"/>
          </ac:spMkLst>
        </pc:spChg>
        <pc:spChg chg="del mod">
          <ac:chgData name="Cao, Sheng" userId="86757e30-c050-4056-83f8-50901720bc80" providerId="ADAL" clId="{9BCABE9E-D1DE-480D-9B8A-15CB4F7BA02F}" dt="2023-04-06T20:30:08.151" v="117" actId="478"/>
          <ac:spMkLst>
            <pc:docMk/>
            <pc:sldMk cId="3999495471" sldId="1321"/>
            <ac:spMk id="11" creationId="{8F614136-2437-4362-AFDF-ED710B65380D}"/>
          </ac:spMkLst>
        </pc:spChg>
        <pc:picChg chg="mod">
          <ac:chgData name="Cao, Sheng" userId="86757e30-c050-4056-83f8-50901720bc80" providerId="ADAL" clId="{9BCABE9E-D1DE-480D-9B8A-15CB4F7BA02F}" dt="2023-04-12T15:07:28.258" v="485" actId="962"/>
          <ac:picMkLst>
            <pc:docMk/>
            <pc:sldMk cId="3999495471" sldId="1321"/>
            <ac:picMk id="10" creationId="{E49986F5-4563-41D7-9F5C-288B851312C3}"/>
          </ac:picMkLst>
        </pc:picChg>
      </pc:sldChg>
      <pc:sldChg chg="modSp mod">
        <pc:chgData name="Cao, Sheng" userId="86757e30-c050-4056-83f8-50901720bc80" providerId="ADAL" clId="{9BCABE9E-D1DE-480D-9B8A-15CB4F7BA02F}" dt="2023-04-12T15:34:42.013" v="545" actId="962"/>
        <pc:sldMkLst>
          <pc:docMk/>
          <pc:sldMk cId="3904073238" sldId="1322"/>
        </pc:sldMkLst>
        <pc:spChg chg="mod">
          <ac:chgData name="Cao, Sheng" userId="86757e30-c050-4056-83f8-50901720bc80" providerId="ADAL" clId="{9BCABE9E-D1DE-480D-9B8A-15CB4F7BA02F}" dt="2023-04-06T20:31:56.964" v="121" actId="13244"/>
          <ac:spMkLst>
            <pc:docMk/>
            <pc:sldMk cId="3904073238" sldId="1322"/>
            <ac:spMk id="3" creationId="{4BF9AF63-E1AE-4712-8D40-AE0CABA6649B}"/>
          </ac:spMkLst>
        </pc:spChg>
        <pc:spChg chg="mod">
          <ac:chgData name="Cao, Sheng" userId="86757e30-c050-4056-83f8-50901720bc80" providerId="ADAL" clId="{9BCABE9E-D1DE-480D-9B8A-15CB4F7BA02F}" dt="2023-04-12T15:34:42.013" v="545" actId="962"/>
          <ac:spMkLst>
            <pc:docMk/>
            <pc:sldMk cId="3904073238" sldId="1322"/>
            <ac:spMk id="39" creationId="{E9F49CCE-3F6D-478E-8D79-AB872E12BF8D}"/>
          </ac:spMkLst>
        </pc:spChg>
        <pc:spChg chg="mod">
          <ac:chgData name="Cao, Sheng" userId="86757e30-c050-4056-83f8-50901720bc80" providerId="ADAL" clId="{9BCABE9E-D1DE-480D-9B8A-15CB4F7BA02F}" dt="2023-04-12T15:07:37.768" v="487" actId="962"/>
          <ac:spMkLst>
            <pc:docMk/>
            <pc:sldMk cId="3904073238" sldId="1322"/>
            <ac:spMk id="40" creationId="{A60BC218-D455-4DFA-A0EF-231AD0829F4B}"/>
          </ac:spMkLst>
        </pc:spChg>
        <pc:spChg chg="mod">
          <ac:chgData name="Cao, Sheng" userId="86757e30-c050-4056-83f8-50901720bc80" providerId="ADAL" clId="{9BCABE9E-D1DE-480D-9B8A-15CB4F7BA02F}" dt="2023-04-11T20:04:09.164" v="308" actId="962"/>
          <ac:spMkLst>
            <pc:docMk/>
            <pc:sldMk cId="3904073238" sldId="1322"/>
            <ac:spMk id="42" creationId="{2EF6848D-66C6-47D3-BB65-D151663DF869}"/>
          </ac:spMkLst>
        </pc:spChg>
        <pc:graphicFrameChg chg="mod">
          <ac:chgData name="Cao, Sheng" userId="86757e30-c050-4056-83f8-50901720bc80" providerId="ADAL" clId="{9BCABE9E-D1DE-480D-9B8A-15CB4F7BA02F}" dt="2023-04-12T15:34:28.944" v="537" actId="962"/>
          <ac:graphicFrameMkLst>
            <pc:docMk/>
            <pc:sldMk cId="3904073238" sldId="1322"/>
            <ac:graphicFrameMk id="43" creationId="{75579A34-9EA7-4A4E-A459-DA62CBB863C2}"/>
          </ac:graphicFrameMkLst>
        </pc:graphicFrameChg>
        <pc:picChg chg="mod">
          <ac:chgData name="Cao, Sheng" userId="86757e30-c050-4056-83f8-50901720bc80" providerId="ADAL" clId="{9BCABE9E-D1DE-480D-9B8A-15CB4F7BA02F}" dt="2023-04-12T15:33:53.310" v="535" actId="962"/>
          <ac:picMkLst>
            <pc:docMk/>
            <pc:sldMk cId="3904073238" sldId="1322"/>
            <ac:picMk id="41" creationId="{8982CF8F-E672-4C1C-8F34-B4C9C3A84BAF}"/>
          </ac:picMkLst>
        </pc:picChg>
      </pc:sldChg>
      <pc:sldChg chg="modSp mod">
        <pc:chgData name="Cao, Sheng" userId="86757e30-c050-4056-83f8-50901720bc80" providerId="ADAL" clId="{9BCABE9E-D1DE-480D-9B8A-15CB4F7BA02F}" dt="2023-04-12T15:43:54.852" v="559" actId="962"/>
        <pc:sldMkLst>
          <pc:docMk/>
          <pc:sldMk cId="2960775690" sldId="1323"/>
        </pc:sldMkLst>
        <pc:spChg chg="mod">
          <ac:chgData name="Cao, Sheng" userId="86757e30-c050-4056-83f8-50901720bc80" providerId="ADAL" clId="{9BCABE9E-D1DE-480D-9B8A-15CB4F7BA02F}" dt="2023-04-12T15:38:03.298" v="547" actId="962"/>
          <ac:spMkLst>
            <pc:docMk/>
            <pc:sldMk cId="2960775690" sldId="1323"/>
            <ac:spMk id="2" creationId="{B95369E6-4A8A-4723-8F2C-4F70D1CC2BF2}"/>
          </ac:spMkLst>
        </pc:spChg>
        <pc:spChg chg="mod">
          <ac:chgData name="Cao, Sheng" userId="86757e30-c050-4056-83f8-50901720bc80" providerId="ADAL" clId="{9BCABE9E-D1DE-480D-9B8A-15CB4F7BA02F}" dt="2023-04-06T20:32:32.414" v="126" actId="13244"/>
          <ac:spMkLst>
            <pc:docMk/>
            <pc:sldMk cId="2960775690" sldId="1323"/>
            <ac:spMk id="3" creationId="{4BF9AF63-E1AE-4712-8D40-AE0CABA6649B}"/>
          </ac:spMkLst>
        </pc:spChg>
        <pc:spChg chg="mod">
          <ac:chgData name="Cao, Sheng" userId="86757e30-c050-4056-83f8-50901720bc80" providerId="ADAL" clId="{9BCABE9E-D1DE-480D-9B8A-15CB4F7BA02F}" dt="2023-04-06T20:32:43.473" v="127" actId="1076"/>
          <ac:spMkLst>
            <pc:docMk/>
            <pc:sldMk cId="2960775690" sldId="1323"/>
            <ac:spMk id="7" creationId="{656FE548-FDE2-488C-8263-A08381ECDF34}"/>
          </ac:spMkLst>
        </pc:spChg>
        <pc:spChg chg="mod">
          <ac:chgData name="Cao, Sheng" userId="86757e30-c050-4056-83f8-50901720bc80" providerId="ADAL" clId="{9BCABE9E-D1DE-480D-9B8A-15CB4F7BA02F}" dt="2023-04-06T20:32:43.473" v="127" actId="1076"/>
          <ac:spMkLst>
            <pc:docMk/>
            <pc:sldMk cId="2960775690" sldId="1323"/>
            <ac:spMk id="8" creationId="{CE934F57-0CB6-4625-8915-C03A869A7711}"/>
          </ac:spMkLst>
        </pc:spChg>
        <pc:spChg chg="mod">
          <ac:chgData name="Cao, Sheng" userId="86757e30-c050-4056-83f8-50901720bc80" providerId="ADAL" clId="{9BCABE9E-D1DE-480D-9B8A-15CB4F7BA02F}" dt="2023-04-06T20:32:43.473" v="127" actId="1076"/>
          <ac:spMkLst>
            <pc:docMk/>
            <pc:sldMk cId="2960775690" sldId="1323"/>
            <ac:spMk id="13" creationId="{7014DC99-377F-4C55-B0ED-0C5081445880}"/>
          </ac:spMkLst>
        </pc:spChg>
        <pc:spChg chg="mod">
          <ac:chgData name="Cao, Sheng" userId="86757e30-c050-4056-83f8-50901720bc80" providerId="ADAL" clId="{9BCABE9E-D1DE-480D-9B8A-15CB4F7BA02F}" dt="2023-04-06T20:32:43.473" v="127" actId="1076"/>
          <ac:spMkLst>
            <pc:docMk/>
            <pc:sldMk cId="2960775690" sldId="1323"/>
            <ac:spMk id="16" creationId="{8D039842-54E3-49E2-883E-2AB86583B471}"/>
          </ac:spMkLst>
        </pc:spChg>
        <pc:spChg chg="mod">
          <ac:chgData name="Cao, Sheng" userId="86757e30-c050-4056-83f8-50901720bc80" providerId="ADAL" clId="{9BCABE9E-D1DE-480D-9B8A-15CB4F7BA02F}" dt="2023-04-06T20:32:43.473" v="127" actId="1076"/>
          <ac:spMkLst>
            <pc:docMk/>
            <pc:sldMk cId="2960775690" sldId="1323"/>
            <ac:spMk id="17" creationId="{8FC9F072-902F-498A-BDFE-96BDBB412751}"/>
          </ac:spMkLst>
        </pc:spChg>
        <pc:spChg chg="mod">
          <ac:chgData name="Cao, Sheng" userId="86757e30-c050-4056-83f8-50901720bc80" providerId="ADAL" clId="{9BCABE9E-D1DE-480D-9B8A-15CB4F7BA02F}" dt="2023-04-06T20:32:43.473" v="127" actId="1076"/>
          <ac:spMkLst>
            <pc:docMk/>
            <pc:sldMk cId="2960775690" sldId="1323"/>
            <ac:spMk id="18" creationId="{A0A36BB1-7687-434F-8C2B-14B325E81BBE}"/>
          </ac:spMkLst>
        </pc:spChg>
        <pc:spChg chg="mod">
          <ac:chgData name="Cao, Sheng" userId="86757e30-c050-4056-83f8-50901720bc80" providerId="ADAL" clId="{9BCABE9E-D1DE-480D-9B8A-15CB4F7BA02F}" dt="2023-04-06T20:32:43.473" v="127" actId="1076"/>
          <ac:spMkLst>
            <pc:docMk/>
            <pc:sldMk cId="2960775690" sldId="1323"/>
            <ac:spMk id="19" creationId="{6ECBF496-E2DB-4147-BFFB-D91743793FAF}"/>
          </ac:spMkLst>
        </pc:spChg>
        <pc:spChg chg="mod">
          <ac:chgData name="Cao, Sheng" userId="86757e30-c050-4056-83f8-50901720bc80" providerId="ADAL" clId="{9BCABE9E-D1DE-480D-9B8A-15CB4F7BA02F}" dt="2023-04-06T20:32:43.473" v="127" actId="1076"/>
          <ac:spMkLst>
            <pc:docMk/>
            <pc:sldMk cId="2960775690" sldId="1323"/>
            <ac:spMk id="20" creationId="{7D3C8509-E0BA-4A7C-835F-15F7D44FF98B}"/>
          </ac:spMkLst>
        </pc:spChg>
        <pc:spChg chg="mod">
          <ac:chgData name="Cao, Sheng" userId="86757e30-c050-4056-83f8-50901720bc80" providerId="ADAL" clId="{9BCABE9E-D1DE-480D-9B8A-15CB4F7BA02F}" dt="2023-04-06T20:32:43.473" v="127" actId="1076"/>
          <ac:spMkLst>
            <pc:docMk/>
            <pc:sldMk cId="2960775690" sldId="1323"/>
            <ac:spMk id="21" creationId="{CF987316-0D58-4BAB-A683-A893B5E9D7CB}"/>
          </ac:spMkLst>
        </pc:spChg>
        <pc:spChg chg="mod">
          <ac:chgData name="Cao, Sheng" userId="86757e30-c050-4056-83f8-50901720bc80" providerId="ADAL" clId="{9BCABE9E-D1DE-480D-9B8A-15CB4F7BA02F}" dt="2023-04-06T20:32:43.473" v="127" actId="1076"/>
          <ac:spMkLst>
            <pc:docMk/>
            <pc:sldMk cId="2960775690" sldId="1323"/>
            <ac:spMk id="22" creationId="{23F25227-9EA9-41CF-80DD-1EB77E432608}"/>
          </ac:spMkLst>
        </pc:spChg>
        <pc:spChg chg="mod">
          <ac:chgData name="Cao, Sheng" userId="86757e30-c050-4056-83f8-50901720bc80" providerId="ADAL" clId="{9BCABE9E-D1DE-480D-9B8A-15CB4F7BA02F}" dt="2023-04-06T20:32:43.473" v="127" actId="1076"/>
          <ac:spMkLst>
            <pc:docMk/>
            <pc:sldMk cId="2960775690" sldId="1323"/>
            <ac:spMk id="23" creationId="{D36B9EE2-8373-49BA-A885-39A584733D90}"/>
          </ac:spMkLst>
        </pc:spChg>
        <pc:spChg chg="mod">
          <ac:chgData name="Cao, Sheng" userId="86757e30-c050-4056-83f8-50901720bc80" providerId="ADAL" clId="{9BCABE9E-D1DE-480D-9B8A-15CB4F7BA02F}" dt="2023-04-06T20:32:43.473" v="127" actId="1076"/>
          <ac:spMkLst>
            <pc:docMk/>
            <pc:sldMk cId="2960775690" sldId="1323"/>
            <ac:spMk id="24" creationId="{1092053A-578A-41F3-A625-235722C00D70}"/>
          </ac:spMkLst>
        </pc:spChg>
        <pc:spChg chg="mod">
          <ac:chgData name="Cao, Sheng" userId="86757e30-c050-4056-83f8-50901720bc80" providerId="ADAL" clId="{9BCABE9E-D1DE-480D-9B8A-15CB4F7BA02F}" dt="2023-04-06T20:32:43.473" v="127" actId="1076"/>
          <ac:spMkLst>
            <pc:docMk/>
            <pc:sldMk cId="2960775690" sldId="1323"/>
            <ac:spMk id="25" creationId="{14EDF267-95B8-4CF4-8B56-4FBC76876358}"/>
          </ac:spMkLst>
        </pc:spChg>
        <pc:spChg chg="mod">
          <ac:chgData name="Cao, Sheng" userId="86757e30-c050-4056-83f8-50901720bc80" providerId="ADAL" clId="{9BCABE9E-D1DE-480D-9B8A-15CB4F7BA02F}" dt="2023-04-06T20:32:43.473" v="127" actId="1076"/>
          <ac:spMkLst>
            <pc:docMk/>
            <pc:sldMk cId="2960775690" sldId="1323"/>
            <ac:spMk id="26" creationId="{16D8821D-E661-4F2F-B9BB-B4808F8CA944}"/>
          </ac:spMkLst>
        </pc:spChg>
        <pc:spChg chg="mod">
          <ac:chgData name="Cao, Sheng" userId="86757e30-c050-4056-83f8-50901720bc80" providerId="ADAL" clId="{9BCABE9E-D1DE-480D-9B8A-15CB4F7BA02F}" dt="2023-04-06T20:32:43.473" v="127" actId="1076"/>
          <ac:spMkLst>
            <pc:docMk/>
            <pc:sldMk cId="2960775690" sldId="1323"/>
            <ac:spMk id="27" creationId="{482C5336-B1F6-4A21-8F63-6DCE652BAB2C}"/>
          </ac:spMkLst>
        </pc:spChg>
        <pc:spChg chg="mod">
          <ac:chgData name="Cao, Sheng" userId="86757e30-c050-4056-83f8-50901720bc80" providerId="ADAL" clId="{9BCABE9E-D1DE-480D-9B8A-15CB4F7BA02F}" dt="2023-04-06T20:32:43.473" v="127" actId="1076"/>
          <ac:spMkLst>
            <pc:docMk/>
            <pc:sldMk cId="2960775690" sldId="1323"/>
            <ac:spMk id="28" creationId="{D18B9941-2AFB-4639-A28B-E9878327029A}"/>
          </ac:spMkLst>
        </pc:spChg>
        <pc:spChg chg="mod">
          <ac:chgData name="Cao, Sheng" userId="86757e30-c050-4056-83f8-50901720bc80" providerId="ADAL" clId="{9BCABE9E-D1DE-480D-9B8A-15CB4F7BA02F}" dt="2023-04-06T20:32:43.473" v="127" actId="1076"/>
          <ac:spMkLst>
            <pc:docMk/>
            <pc:sldMk cId="2960775690" sldId="1323"/>
            <ac:spMk id="29" creationId="{1486FA83-3DB1-4B45-B685-8A59875A86E3}"/>
          </ac:spMkLst>
        </pc:spChg>
        <pc:spChg chg="mod">
          <ac:chgData name="Cao, Sheng" userId="86757e30-c050-4056-83f8-50901720bc80" providerId="ADAL" clId="{9BCABE9E-D1DE-480D-9B8A-15CB4F7BA02F}" dt="2023-04-06T20:32:43.473" v="127" actId="1076"/>
          <ac:spMkLst>
            <pc:docMk/>
            <pc:sldMk cId="2960775690" sldId="1323"/>
            <ac:spMk id="30" creationId="{4FBACCAF-B626-4A65-800A-AB9258CB8C13}"/>
          </ac:spMkLst>
        </pc:spChg>
        <pc:spChg chg="mod">
          <ac:chgData name="Cao, Sheng" userId="86757e30-c050-4056-83f8-50901720bc80" providerId="ADAL" clId="{9BCABE9E-D1DE-480D-9B8A-15CB4F7BA02F}" dt="2023-04-06T20:32:43.473" v="127" actId="1076"/>
          <ac:spMkLst>
            <pc:docMk/>
            <pc:sldMk cId="2960775690" sldId="1323"/>
            <ac:spMk id="31" creationId="{35916F8D-B8B6-47D4-9418-55D7C4FA742C}"/>
          </ac:spMkLst>
        </pc:spChg>
        <pc:spChg chg="mod">
          <ac:chgData name="Cao, Sheng" userId="86757e30-c050-4056-83f8-50901720bc80" providerId="ADAL" clId="{9BCABE9E-D1DE-480D-9B8A-15CB4F7BA02F}" dt="2023-04-06T20:32:43.473" v="127" actId="1076"/>
          <ac:spMkLst>
            <pc:docMk/>
            <pc:sldMk cId="2960775690" sldId="1323"/>
            <ac:spMk id="32" creationId="{39D55BA8-45F4-431D-9020-9F32DAEFC32A}"/>
          </ac:spMkLst>
        </pc:spChg>
        <pc:spChg chg="mod">
          <ac:chgData name="Cao, Sheng" userId="86757e30-c050-4056-83f8-50901720bc80" providerId="ADAL" clId="{9BCABE9E-D1DE-480D-9B8A-15CB4F7BA02F}" dt="2023-04-06T20:32:43.473" v="127" actId="1076"/>
          <ac:spMkLst>
            <pc:docMk/>
            <pc:sldMk cId="2960775690" sldId="1323"/>
            <ac:spMk id="33" creationId="{CA3BE3FD-668A-4BBB-8F2E-10D72A2021C7}"/>
          </ac:spMkLst>
        </pc:spChg>
        <pc:spChg chg="mod">
          <ac:chgData name="Cao, Sheng" userId="86757e30-c050-4056-83f8-50901720bc80" providerId="ADAL" clId="{9BCABE9E-D1DE-480D-9B8A-15CB4F7BA02F}" dt="2023-04-06T20:32:43.473" v="127" actId="1076"/>
          <ac:spMkLst>
            <pc:docMk/>
            <pc:sldMk cId="2960775690" sldId="1323"/>
            <ac:spMk id="34" creationId="{65B0FA31-D5EF-417F-8A97-F1428F07A5C7}"/>
          </ac:spMkLst>
        </pc:spChg>
        <pc:spChg chg="mod">
          <ac:chgData name="Cao, Sheng" userId="86757e30-c050-4056-83f8-50901720bc80" providerId="ADAL" clId="{9BCABE9E-D1DE-480D-9B8A-15CB4F7BA02F}" dt="2023-04-06T20:32:43.473" v="127" actId="1076"/>
          <ac:spMkLst>
            <pc:docMk/>
            <pc:sldMk cId="2960775690" sldId="1323"/>
            <ac:spMk id="35" creationId="{4A02B7A1-7DA7-4168-AF5B-14C6B3964118}"/>
          </ac:spMkLst>
        </pc:spChg>
        <pc:spChg chg="mod">
          <ac:chgData name="Cao, Sheng" userId="86757e30-c050-4056-83f8-50901720bc80" providerId="ADAL" clId="{9BCABE9E-D1DE-480D-9B8A-15CB4F7BA02F}" dt="2023-04-06T20:32:43.473" v="127" actId="1076"/>
          <ac:spMkLst>
            <pc:docMk/>
            <pc:sldMk cId="2960775690" sldId="1323"/>
            <ac:spMk id="36" creationId="{02EA44D2-ED74-40D6-A4F9-5AB097C88552}"/>
          </ac:spMkLst>
        </pc:spChg>
        <pc:spChg chg="mod">
          <ac:chgData name="Cao, Sheng" userId="86757e30-c050-4056-83f8-50901720bc80" providerId="ADAL" clId="{9BCABE9E-D1DE-480D-9B8A-15CB4F7BA02F}" dt="2023-04-06T20:32:43.473" v="127" actId="1076"/>
          <ac:spMkLst>
            <pc:docMk/>
            <pc:sldMk cId="2960775690" sldId="1323"/>
            <ac:spMk id="37" creationId="{F7EF7C56-2678-406B-BB87-184CBD322495}"/>
          </ac:spMkLst>
        </pc:spChg>
        <pc:spChg chg="mod">
          <ac:chgData name="Cao, Sheng" userId="86757e30-c050-4056-83f8-50901720bc80" providerId="ADAL" clId="{9BCABE9E-D1DE-480D-9B8A-15CB4F7BA02F}" dt="2023-04-12T15:39:00.079" v="557" actId="962"/>
          <ac:spMkLst>
            <pc:docMk/>
            <pc:sldMk cId="2960775690" sldId="1323"/>
            <ac:spMk id="38" creationId="{3D791239-C73C-4CF8-8A57-668851310597}"/>
          </ac:spMkLst>
        </pc:spChg>
        <pc:grpChg chg="mod">
          <ac:chgData name="Cao, Sheng" userId="86757e30-c050-4056-83f8-50901720bc80" providerId="ADAL" clId="{9BCABE9E-D1DE-480D-9B8A-15CB4F7BA02F}" dt="2023-04-12T15:43:54.852" v="559" actId="962"/>
          <ac:grpSpMkLst>
            <pc:docMk/>
            <pc:sldMk cId="2960775690" sldId="1323"/>
            <ac:grpSpMk id="6" creationId="{614BE623-E727-4B90-885E-428C2A17D128}"/>
          </ac:grpSpMkLst>
        </pc:grpChg>
        <pc:cxnChg chg="mod">
          <ac:chgData name="Cao, Sheng" userId="86757e30-c050-4056-83f8-50901720bc80" providerId="ADAL" clId="{9BCABE9E-D1DE-480D-9B8A-15CB4F7BA02F}" dt="2023-04-06T20:32:43.473" v="127" actId="1076"/>
          <ac:cxnSpMkLst>
            <pc:docMk/>
            <pc:sldMk cId="2960775690" sldId="1323"/>
            <ac:cxnSpMk id="9" creationId="{A83A93CE-F92C-43A8-8D5E-0DABC125B794}"/>
          </ac:cxnSpMkLst>
        </pc:cxnChg>
        <pc:cxnChg chg="mod">
          <ac:chgData name="Cao, Sheng" userId="86757e30-c050-4056-83f8-50901720bc80" providerId="ADAL" clId="{9BCABE9E-D1DE-480D-9B8A-15CB4F7BA02F}" dt="2023-04-06T20:32:43.473" v="127" actId="1076"/>
          <ac:cxnSpMkLst>
            <pc:docMk/>
            <pc:sldMk cId="2960775690" sldId="1323"/>
            <ac:cxnSpMk id="10" creationId="{EF6390CF-9CF5-49E1-891C-6B5AFF4201BF}"/>
          </ac:cxnSpMkLst>
        </pc:cxnChg>
        <pc:cxnChg chg="mod">
          <ac:chgData name="Cao, Sheng" userId="86757e30-c050-4056-83f8-50901720bc80" providerId="ADAL" clId="{9BCABE9E-D1DE-480D-9B8A-15CB4F7BA02F}" dt="2023-04-06T20:32:43.473" v="127" actId="1076"/>
          <ac:cxnSpMkLst>
            <pc:docMk/>
            <pc:sldMk cId="2960775690" sldId="1323"/>
            <ac:cxnSpMk id="11" creationId="{2917D07E-DCDD-4CD7-BA0C-13782631CF27}"/>
          </ac:cxnSpMkLst>
        </pc:cxnChg>
        <pc:cxnChg chg="mod">
          <ac:chgData name="Cao, Sheng" userId="86757e30-c050-4056-83f8-50901720bc80" providerId="ADAL" clId="{9BCABE9E-D1DE-480D-9B8A-15CB4F7BA02F}" dt="2023-04-06T20:32:43.473" v="127" actId="1076"/>
          <ac:cxnSpMkLst>
            <pc:docMk/>
            <pc:sldMk cId="2960775690" sldId="1323"/>
            <ac:cxnSpMk id="12" creationId="{31C550EF-FE29-4582-BD80-EF806F0E2A3A}"/>
          </ac:cxnSpMkLst>
        </pc:cxnChg>
        <pc:cxnChg chg="mod">
          <ac:chgData name="Cao, Sheng" userId="86757e30-c050-4056-83f8-50901720bc80" providerId="ADAL" clId="{9BCABE9E-D1DE-480D-9B8A-15CB4F7BA02F}" dt="2023-04-06T20:32:43.473" v="127" actId="1076"/>
          <ac:cxnSpMkLst>
            <pc:docMk/>
            <pc:sldMk cId="2960775690" sldId="1323"/>
            <ac:cxnSpMk id="14" creationId="{7B268C13-AA07-4897-A88C-34118A6BD6BE}"/>
          </ac:cxnSpMkLst>
        </pc:cxnChg>
        <pc:cxnChg chg="mod">
          <ac:chgData name="Cao, Sheng" userId="86757e30-c050-4056-83f8-50901720bc80" providerId="ADAL" clId="{9BCABE9E-D1DE-480D-9B8A-15CB4F7BA02F}" dt="2023-04-06T20:32:43.473" v="127" actId="1076"/>
          <ac:cxnSpMkLst>
            <pc:docMk/>
            <pc:sldMk cId="2960775690" sldId="1323"/>
            <ac:cxnSpMk id="15" creationId="{94CDC2A8-3AC1-4DFF-A0EE-9CE82C0B8C4E}"/>
          </ac:cxnSpMkLst>
        </pc:cxnChg>
      </pc:sldChg>
      <pc:sldChg chg="addSp delSp modSp mod modAnim">
        <pc:chgData name="Cao, Sheng" userId="86757e30-c050-4056-83f8-50901720bc80" providerId="ADAL" clId="{9BCABE9E-D1DE-480D-9B8A-15CB4F7BA02F}" dt="2023-04-12T16:04:25.700" v="611" actId="962"/>
        <pc:sldMkLst>
          <pc:docMk/>
          <pc:sldMk cId="1071482641" sldId="1324"/>
        </pc:sldMkLst>
        <pc:spChg chg="mod">
          <ac:chgData name="Cao, Sheng" userId="86757e30-c050-4056-83f8-50901720bc80" providerId="ADAL" clId="{9BCABE9E-D1DE-480D-9B8A-15CB4F7BA02F}" dt="2023-04-06T20:46:35.848" v="159" actId="962"/>
          <ac:spMkLst>
            <pc:docMk/>
            <pc:sldMk cId="1071482641" sldId="1324"/>
            <ac:spMk id="2" creationId="{CACF308F-CCBD-466A-AB76-769FA7745EF5}"/>
          </ac:spMkLst>
        </pc:spChg>
        <pc:spChg chg="mod topLvl">
          <ac:chgData name="Cao, Sheng" userId="86757e30-c050-4056-83f8-50901720bc80" providerId="ADAL" clId="{9BCABE9E-D1DE-480D-9B8A-15CB4F7BA02F}" dt="2023-04-06T20:52:06.131" v="177" actId="1076"/>
          <ac:spMkLst>
            <pc:docMk/>
            <pc:sldMk cId="1071482641" sldId="1324"/>
            <ac:spMk id="7" creationId="{56A842B4-8B50-4242-9C5F-B7286E348D63}"/>
          </ac:spMkLst>
        </pc:spChg>
        <pc:spChg chg="mod topLvl">
          <ac:chgData name="Cao, Sheng" userId="86757e30-c050-4056-83f8-50901720bc80" providerId="ADAL" clId="{9BCABE9E-D1DE-480D-9B8A-15CB4F7BA02F}" dt="2023-04-06T20:52:06.131" v="177" actId="1076"/>
          <ac:spMkLst>
            <pc:docMk/>
            <pc:sldMk cId="1071482641" sldId="1324"/>
            <ac:spMk id="31" creationId="{A992B46E-8635-4713-A817-12BB6E63AA90}"/>
          </ac:spMkLst>
        </pc:spChg>
        <pc:spChg chg="mod topLvl">
          <ac:chgData name="Cao, Sheng" userId="86757e30-c050-4056-83f8-50901720bc80" providerId="ADAL" clId="{9BCABE9E-D1DE-480D-9B8A-15CB4F7BA02F}" dt="2023-04-06T20:52:06.131" v="177" actId="1076"/>
          <ac:spMkLst>
            <pc:docMk/>
            <pc:sldMk cId="1071482641" sldId="1324"/>
            <ac:spMk id="47" creationId="{F253097F-019E-48FF-BC4D-98FD7E787F3F}"/>
          </ac:spMkLst>
        </pc:spChg>
        <pc:spChg chg="mod">
          <ac:chgData name="Cao, Sheng" userId="86757e30-c050-4056-83f8-50901720bc80" providerId="ADAL" clId="{9BCABE9E-D1DE-480D-9B8A-15CB4F7BA02F}" dt="2023-04-12T15:48:34.025" v="593" actId="962"/>
          <ac:spMkLst>
            <pc:docMk/>
            <pc:sldMk cId="1071482641" sldId="1324"/>
            <ac:spMk id="48" creationId="{83BF96E6-058E-44AA-BB7D-EBDBF3FC66C4}"/>
          </ac:spMkLst>
        </pc:spChg>
        <pc:spChg chg="del mod">
          <ac:chgData name="Cao, Sheng" userId="86757e30-c050-4056-83f8-50901720bc80" providerId="ADAL" clId="{9BCABE9E-D1DE-480D-9B8A-15CB4F7BA02F}" dt="2023-04-06T20:44:27.317" v="142" actId="478"/>
          <ac:spMkLst>
            <pc:docMk/>
            <pc:sldMk cId="1071482641" sldId="1324"/>
            <ac:spMk id="49" creationId="{2D59B079-A02E-46F8-8D78-433E2BD85941}"/>
          </ac:spMkLst>
        </pc:spChg>
        <pc:spChg chg="mod topLvl">
          <ac:chgData name="Cao, Sheng" userId="86757e30-c050-4056-83f8-50901720bc80" providerId="ADAL" clId="{9BCABE9E-D1DE-480D-9B8A-15CB4F7BA02F}" dt="2023-04-06T20:52:06.131" v="177" actId="1076"/>
          <ac:spMkLst>
            <pc:docMk/>
            <pc:sldMk cId="1071482641" sldId="1324"/>
            <ac:spMk id="50" creationId="{9DF34DAA-5887-4250-B2AD-7481BF90F104}"/>
          </ac:spMkLst>
        </pc:spChg>
        <pc:spChg chg="mod topLvl">
          <ac:chgData name="Cao, Sheng" userId="86757e30-c050-4056-83f8-50901720bc80" providerId="ADAL" clId="{9BCABE9E-D1DE-480D-9B8A-15CB4F7BA02F}" dt="2023-04-06T20:52:06.131" v="177" actId="1076"/>
          <ac:spMkLst>
            <pc:docMk/>
            <pc:sldMk cId="1071482641" sldId="1324"/>
            <ac:spMk id="51" creationId="{8B9A2E1C-D8A7-44BE-91DC-6E4D26002677}"/>
          </ac:spMkLst>
        </pc:spChg>
        <pc:spChg chg="mod topLvl">
          <ac:chgData name="Cao, Sheng" userId="86757e30-c050-4056-83f8-50901720bc80" providerId="ADAL" clId="{9BCABE9E-D1DE-480D-9B8A-15CB4F7BA02F}" dt="2023-04-06T20:52:06.131" v="177" actId="1076"/>
          <ac:spMkLst>
            <pc:docMk/>
            <pc:sldMk cId="1071482641" sldId="1324"/>
            <ac:spMk id="52" creationId="{D8833C7A-D94F-4F43-9314-0B061D550DCE}"/>
          </ac:spMkLst>
        </pc:spChg>
        <pc:spChg chg="mod topLvl">
          <ac:chgData name="Cao, Sheng" userId="86757e30-c050-4056-83f8-50901720bc80" providerId="ADAL" clId="{9BCABE9E-D1DE-480D-9B8A-15CB4F7BA02F}" dt="2023-04-06T20:52:06.131" v="177" actId="1076"/>
          <ac:spMkLst>
            <pc:docMk/>
            <pc:sldMk cId="1071482641" sldId="1324"/>
            <ac:spMk id="53" creationId="{F146CD16-99FB-48D2-857D-03F753E5F6B9}"/>
          </ac:spMkLst>
        </pc:spChg>
        <pc:spChg chg="mod topLvl">
          <ac:chgData name="Cao, Sheng" userId="86757e30-c050-4056-83f8-50901720bc80" providerId="ADAL" clId="{9BCABE9E-D1DE-480D-9B8A-15CB4F7BA02F}" dt="2023-04-06T20:52:06.131" v="177" actId="1076"/>
          <ac:spMkLst>
            <pc:docMk/>
            <pc:sldMk cId="1071482641" sldId="1324"/>
            <ac:spMk id="54" creationId="{4D853F59-A1AE-481A-85A0-5147CBFFC116}"/>
          </ac:spMkLst>
        </pc:spChg>
        <pc:spChg chg="mod topLvl">
          <ac:chgData name="Cao, Sheng" userId="86757e30-c050-4056-83f8-50901720bc80" providerId="ADAL" clId="{9BCABE9E-D1DE-480D-9B8A-15CB4F7BA02F}" dt="2023-04-06T20:52:06.131" v="177" actId="1076"/>
          <ac:spMkLst>
            <pc:docMk/>
            <pc:sldMk cId="1071482641" sldId="1324"/>
            <ac:spMk id="55" creationId="{85E8E0BD-24E8-4C91-AA43-DB81C5DFD6FF}"/>
          </ac:spMkLst>
        </pc:spChg>
        <pc:spChg chg="mod topLvl">
          <ac:chgData name="Cao, Sheng" userId="86757e30-c050-4056-83f8-50901720bc80" providerId="ADAL" clId="{9BCABE9E-D1DE-480D-9B8A-15CB4F7BA02F}" dt="2023-04-06T20:52:06.131" v="177" actId="1076"/>
          <ac:spMkLst>
            <pc:docMk/>
            <pc:sldMk cId="1071482641" sldId="1324"/>
            <ac:spMk id="71" creationId="{9269B14E-78C0-4BBB-8D68-FF6C08DF87B8}"/>
          </ac:spMkLst>
        </pc:spChg>
        <pc:spChg chg="del mod">
          <ac:chgData name="Cao, Sheng" userId="86757e30-c050-4056-83f8-50901720bc80" providerId="ADAL" clId="{9BCABE9E-D1DE-480D-9B8A-15CB4F7BA02F}" dt="2023-04-06T20:45:38.897" v="150" actId="478"/>
          <ac:spMkLst>
            <pc:docMk/>
            <pc:sldMk cId="1071482641" sldId="1324"/>
            <ac:spMk id="76" creationId="{E51B3E2F-34A1-4D8D-86BC-9E75868B4F32}"/>
          </ac:spMkLst>
        </pc:spChg>
        <pc:spChg chg="del mod">
          <ac:chgData name="Cao, Sheng" userId="86757e30-c050-4056-83f8-50901720bc80" providerId="ADAL" clId="{9BCABE9E-D1DE-480D-9B8A-15CB4F7BA02F}" dt="2023-04-06T20:43:39.288" v="140" actId="478"/>
          <ac:spMkLst>
            <pc:docMk/>
            <pc:sldMk cId="1071482641" sldId="1324"/>
            <ac:spMk id="78" creationId="{9A44EA0B-7637-48A1-B8AD-CEEBBFB43C6C}"/>
          </ac:spMkLst>
        </pc:spChg>
        <pc:spChg chg="del mod">
          <ac:chgData name="Cao, Sheng" userId="86757e30-c050-4056-83f8-50901720bc80" providerId="ADAL" clId="{9BCABE9E-D1DE-480D-9B8A-15CB4F7BA02F}" dt="2023-04-06T20:45:43.818" v="152" actId="478"/>
          <ac:spMkLst>
            <pc:docMk/>
            <pc:sldMk cId="1071482641" sldId="1324"/>
            <ac:spMk id="79" creationId="{FE4FAF85-8819-4F7C-B74D-C181A7B483F4}"/>
          </ac:spMkLst>
        </pc:spChg>
        <pc:spChg chg="mod topLvl">
          <ac:chgData name="Cao, Sheng" userId="86757e30-c050-4056-83f8-50901720bc80" providerId="ADAL" clId="{9BCABE9E-D1DE-480D-9B8A-15CB4F7BA02F}" dt="2023-04-06T20:52:06.131" v="177" actId="1076"/>
          <ac:spMkLst>
            <pc:docMk/>
            <pc:sldMk cId="1071482641" sldId="1324"/>
            <ac:spMk id="80" creationId="{237D8E2B-15B5-4BAD-ADE1-0FA6B3476B88}"/>
          </ac:spMkLst>
        </pc:spChg>
        <pc:spChg chg="mod topLvl">
          <ac:chgData name="Cao, Sheng" userId="86757e30-c050-4056-83f8-50901720bc80" providerId="ADAL" clId="{9BCABE9E-D1DE-480D-9B8A-15CB4F7BA02F}" dt="2023-04-06T20:52:06.131" v="177" actId="1076"/>
          <ac:spMkLst>
            <pc:docMk/>
            <pc:sldMk cId="1071482641" sldId="1324"/>
            <ac:spMk id="81" creationId="{3ED2477F-942A-48F0-B0DA-B9D2CEB10D6B}"/>
          </ac:spMkLst>
        </pc:spChg>
        <pc:spChg chg="mod topLvl">
          <ac:chgData name="Cao, Sheng" userId="86757e30-c050-4056-83f8-50901720bc80" providerId="ADAL" clId="{9BCABE9E-D1DE-480D-9B8A-15CB4F7BA02F}" dt="2023-04-06T20:52:06.131" v="177" actId="1076"/>
          <ac:spMkLst>
            <pc:docMk/>
            <pc:sldMk cId="1071482641" sldId="1324"/>
            <ac:spMk id="82" creationId="{D9658A4A-D808-415A-8543-200D94BC1D00}"/>
          </ac:spMkLst>
        </pc:spChg>
        <pc:spChg chg="mod topLvl">
          <ac:chgData name="Cao, Sheng" userId="86757e30-c050-4056-83f8-50901720bc80" providerId="ADAL" clId="{9BCABE9E-D1DE-480D-9B8A-15CB4F7BA02F}" dt="2023-04-06T20:52:06.131" v="177" actId="1076"/>
          <ac:spMkLst>
            <pc:docMk/>
            <pc:sldMk cId="1071482641" sldId="1324"/>
            <ac:spMk id="83" creationId="{CDF20E07-B1B7-495F-9A3C-33B0A3C127F7}"/>
          </ac:spMkLst>
        </pc:spChg>
        <pc:spChg chg="mod topLvl">
          <ac:chgData name="Cao, Sheng" userId="86757e30-c050-4056-83f8-50901720bc80" providerId="ADAL" clId="{9BCABE9E-D1DE-480D-9B8A-15CB4F7BA02F}" dt="2023-04-06T20:52:06.131" v="177" actId="1076"/>
          <ac:spMkLst>
            <pc:docMk/>
            <pc:sldMk cId="1071482641" sldId="1324"/>
            <ac:spMk id="90" creationId="{0BB846CB-E3BC-44D8-902E-5190AF6BF317}"/>
          </ac:spMkLst>
        </pc:spChg>
        <pc:spChg chg="mod topLvl">
          <ac:chgData name="Cao, Sheng" userId="86757e30-c050-4056-83f8-50901720bc80" providerId="ADAL" clId="{9BCABE9E-D1DE-480D-9B8A-15CB4F7BA02F}" dt="2023-04-06T20:52:06.131" v="177" actId="1076"/>
          <ac:spMkLst>
            <pc:docMk/>
            <pc:sldMk cId="1071482641" sldId="1324"/>
            <ac:spMk id="97" creationId="{364E8182-8752-4D42-8BA0-B0D6D1278334}"/>
          </ac:spMkLst>
        </pc:spChg>
        <pc:grpChg chg="add del mod">
          <ac:chgData name="Cao, Sheng" userId="86757e30-c050-4056-83f8-50901720bc80" providerId="ADAL" clId="{9BCABE9E-D1DE-480D-9B8A-15CB4F7BA02F}" dt="2023-04-06T20:48:56.445" v="161" actId="165"/>
          <ac:grpSpMkLst>
            <pc:docMk/>
            <pc:sldMk cId="1071482641" sldId="1324"/>
            <ac:grpSpMk id="3" creationId="{5671530F-FB67-E092-082D-BDB70262639E}"/>
          </ac:grpSpMkLst>
        </pc:grpChg>
        <pc:grpChg chg="add mod">
          <ac:chgData name="Cao, Sheng" userId="86757e30-c050-4056-83f8-50901720bc80" providerId="ADAL" clId="{9BCABE9E-D1DE-480D-9B8A-15CB4F7BA02F}" dt="2023-04-12T16:04:25.700" v="611" actId="962"/>
          <ac:grpSpMkLst>
            <pc:docMk/>
            <pc:sldMk cId="1071482641" sldId="1324"/>
            <ac:grpSpMk id="4" creationId="{4E6D38C6-D0CD-13D9-A7B9-A55AAD8B8E80}"/>
          </ac:grpSpMkLst>
        </pc:grpChg>
        <pc:cxnChg chg="mod topLvl">
          <ac:chgData name="Cao, Sheng" userId="86757e30-c050-4056-83f8-50901720bc80" providerId="ADAL" clId="{9BCABE9E-D1DE-480D-9B8A-15CB4F7BA02F}" dt="2023-04-06T20:52:06.131" v="177" actId="1076"/>
          <ac:cxnSpMkLst>
            <pc:docMk/>
            <pc:sldMk cId="1071482641" sldId="1324"/>
            <ac:cxnSpMk id="14" creationId="{00751253-0C45-439A-A9C9-4EA8A94F8DAB}"/>
          </ac:cxnSpMkLst>
        </pc:cxnChg>
        <pc:cxnChg chg="mod topLvl">
          <ac:chgData name="Cao, Sheng" userId="86757e30-c050-4056-83f8-50901720bc80" providerId="ADAL" clId="{9BCABE9E-D1DE-480D-9B8A-15CB4F7BA02F}" dt="2023-04-06T20:52:06.131" v="177" actId="1076"/>
          <ac:cxnSpMkLst>
            <pc:docMk/>
            <pc:sldMk cId="1071482641" sldId="1324"/>
            <ac:cxnSpMk id="17" creationId="{D0F67356-08EB-4711-8662-5990075B416F}"/>
          </ac:cxnSpMkLst>
        </pc:cxnChg>
        <pc:cxnChg chg="mod topLvl">
          <ac:chgData name="Cao, Sheng" userId="86757e30-c050-4056-83f8-50901720bc80" providerId="ADAL" clId="{9BCABE9E-D1DE-480D-9B8A-15CB4F7BA02F}" dt="2023-04-06T20:52:06.131" v="177" actId="1076"/>
          <ac:cxnSpMkLst>
            <pc:docMk/>
            <pc:sldMk cId="1071482641" sldId="1324"/>
            <ac:cxnSpMk id="19" creationId="{82C1E0E7-9BA3-4550-9CCF-90FC81A148DD}"/>
          </ac:cxnSpMkLst>
        </pc:cxnChg>
        <pc:cxnChg chg="mod topLvl">
          <ac:chgData name="Cao, Sheng" userId="86757e30-c050-4056-83f8-50901720bc80" providerId="ADAL" clId="{9BCABE9E-D1DE-480D-9B8A-15CB4F7BA02F}" dt="2023-04-06T20:52:06.131" v="177" actId="1076"/>
          <ac:cxnSpMkLst>
            <pc:docMk/>
            <pc:sldMk cId="1071482641" sldId="1324"/>
            <ac:cxnSpMk id="21" creationId="{485B8D28-C31E-4BA3-B2EB-DF31F1D1F006}"/>
          </ac:cxnSpMkLst>
        </pc:cxnChg>
        <pc:cxnChg chg="mod topLvl">
          <ac:chgData name="Cao, Sheng" userId="86757e30-c050-4056-83f8-50901720bc80" providerId="ADAL" clId="{9BCABE9E-D1DE-480D-9B8A-15CB4F7BA02F}" dt="2023-04-06T20:52:06.131" v="177" actId="1076"/>
          <ac:cxnSpMkLst>
            <pc:docMk/>
            <pc:sldMk cId="1071482641" sldId="1324"/>
            <ac:cxnSpMk id="23" creationId="{DFFB3D7C-E4C3-418F-9329-F85F0427A177}"/>
          </ac:cxnSpMkLst>
        </pc:cxnChg>
        <pc:cxnChg chg="mod topLvl">
          <ac:chgData name="Cao, Sheng" userId="86757e30-c050-4056-83f8-50901720bc80" providerId="ADAL" clId="{9BCABE9E-D1DE-480D-9B8A-15CB4F7BA02F}" dt="2023-04-06T20:52:06.131" v="177" actId="1076"/>
          <ac:cxnSpMkLst>
            <pc:docMk/>
            <pc:sldMk cId="1071482641" sldId="1324"/>
            <ac:cxnSpMk id="38" creationId="{9E7167DD-82E8-48B4-BA70-0C7A08607224}"/>
          </ac:cxnSpMkLst>
        </pc:cxnChg>
        <pc:cxnChg chg="mod topLvl">
          <ac:chgData name="Cao, Sheng" userId="86757e30-c050-4056-83f8-50901720bc80" providerId="ADAL" clId="{9BCABE9E-D1DE-480D-9B8A-15CB4F7BA02F}" dt="2023-04-06T20:52:06.131" v="177" actId="1076"/>
          <ac:cxnSpMkLst>
            <pc:docMk/>
            <pc:sldMk cId="1071482641" sldId="1324"/>
            <ac:cxnSpMk id="40" creationId="{3FDE2AF1-C77C-47C1-8E91-7091EDC54D8C}"/>
          </ac:cxnSpMkLst>
        </pc:cxnChg>
        <pc:cxnChg chg="mod topLvl">
          <ac:chgData name="Cao, Sheng" userId="86757e30-c050-4056-83f8-50901720bc80" providerId="ADAL" clId="{9BCABE9E-D1DE-480D-9B8A-15CB4F7BA02F}" dt="2023-04-06T20:52:06.131" v="177" actId="1076"/>
          <ac:cxnSpMkLst>
            <pc:docMk/>
            <pc:sldMk cId="1071482641" sldId="1324"/>
            <ac:cxnSpMk id="42" creationId="{CFA6A558-E216-497C-9DB3-0D7BAE0CCD66}"/>
          </ac:cxnSpMkLst>
        </pc:cxnChg>
        <pc:cxnChg chg="mod topLvl">
          <ac:chgData name="Cao, Sheng" userId="86757e30-c050-4056-83f8-50901720bc80" providerId="ADAL" clId="{9BCABE9E-D1DE-480D-9B8A-15CB4F7BA02F}" dt="2023-04-06T20:52:06.131" v="177" actId="1076"/>
          <ac:cxnSpMkLst>
            <pc:docMk/>
            <pc:sldMk cId="1071482641" sldId="1324"/>
            <ac:cxnSpMk id="44" creationId="{0D8E0F10-B7D8-4497-91B5-8C60F15E486C}"/>
          </ac:cxnSpMkLst>
        </pc:cxnChg>
        <pc:cxnChg chg="mod topLvl">
          <ac:chgData name="Cao, Sheng" userId="86757e30-c050-4056-83f8-50901720bc80" providerId="ADAL" clId="{9BCABE9E-D1DE-480D-9B8A-15CB4F7BA02F}" dt="2023-04-06T20:52:06.131" v="177" actId="1076"/>
          <ac:cxnSpMkLst>
            <pc:docMk/>
            <pc:sldMk cId="1071482641" sldId="1324"/>
            <ac:cxnSpMk id="100" creationId="{F47624D1-F2D3-41D3-BEF0-D08C8F5EEE8A}"/>
          </ac:cxnSpMkLst>
        </pc:cxnChg>
      </pc:sldChg>
      <pc:sldChg chg="addSp delSp modSp mod">
        <pc:chgData name="Cao, Sheng" userId="86757e30-c050-4056-83f8-50901720bc80" providerId="ADAL" clId="{9BCABE9E-D1DE-480D-9B8A-15CB4F7BA02F}" dt="2023-04-12T16:11:24.948" v="685" actId="962"/>
        <pc:sldMkLst>
          <pc:docMk/>
          <pc:sldMk cId="4172363383" sldId="1325"/>
        </pc:sldMkLst>
        <pc:spChg chg="add mod">
          <ac:chgData name="Cao, Sheng" userId="86757e30-c050-4056-83f8-50901720bc80" providerId="ADAL" clId="{9BCABE9E-D1DE-480D-9B8A-15CB4F7BA02F}" dt="2023-04-06T21:06:44.639" v="216" actId="571"/>
          <ac:spMkLst>
            <pc:docMk/>
            <pc:sldMk cId="4172363383" sldId="1325"/>
            <ac:spMk id="3" creationId="{5876B094-FC98-34AD-D418-98873078406B}"/>
          </ac:spMkLst>
        </pc:spChg>
        <pc:spChg chg="add del mod">
          <ac:chgData name="Cao, Sheng" userId="86757e30-c050-4056-83f8-50901720bc80" providerId="ADAL" clId="{9BCABE9E-D1DE-480D-9B8A-15CB4F7BA02F}" dt="2023-04-11T20:06:36.787" v="313"/>
          <ac:spMkLst>
            <pc:docMk/>
            <pc:sldMk cId="4172363383" sldId="1325"/>
            <ac:spMk id="3" creationId="{A9A83F45-FD41-6C8A-3FAA-D4E7A76EB30C}"/>
          </ac:spMkLst>
        </pc:spChg>
        <pc:spChg chg="mod">
          <ac:chgData name="Cao, Sheng" userId="86757e30-c050-4056-83f8-50901720bc80" providerId="ADAL" clId="{9BCABE9E-D1DE-480D-9B8A-15CB4F7BA02F}" dt="2023-04-06T21:09:56.016" v="243" actId="962"/>
          <ac:spMkLst>
            <pc:docMk/>
            <pc:sldMk cId="4172363383" sldId="1325"/>
            <ac:spMk id="20551" creationId="{00000000-0000-0000-0000-000000000000}"/>
          </ac:spMkLst>
        </pc:spChg>
        <pc:spChg chg="mod">
          <ac:chgData name="Cao, Sheng" userId="86757e30-c050-4056-83f8-50901720bc80" providerId="ADAL" clId="{9BCABE9E-D1DE-480D-9B8A-15CB4F7BA02F}" dt="2023-04-12T16:08:10.542" v="679" actId="962"/>
          <ac:spMkLst>
            <pc:docMk/>
            <pc:sldMk cId="4172363383" sldId="1325"/>
            <ac:spMk id="20552" creationId="{00000000-0000-0000-0000-000000000000}"/>
          </ac:spMkLst>
        </pc:spChg>
        <pc:picChg chg="add del mod">
          <ac:chgData name="Cao, Sheng" userId="86757e30-c050-4056-83f8-50901720bc80" providerId="ADAL" clId="{9BCABE9E-D1DE-480D-9B8A-15CB4F7BA02F}" dt="2023-04-11T20:15:46.876" v="322" actId="962"/>
          <ac:picMkLst>
            <pc:docMk/>
            <pc:sldMk cId="4172363383" sldId="1325"/>
            <ac:picMk id="2" creationId="{5D843C45-D95D-46D4-9F0C-131BF00599DC}"/>
          </ac:picMkLst>
        </pc:picChg>
        <pc:picChg chg="mod">
          <ac:chgData name="Cao, Sheng" userId="86757e30-c050-4056-83f8-50901720bc80" providerId="ADAL" clId="{9BCABE9E-D1DE-480D-9B8A-15CB4F7BA02F}" dt="2023-04-12T16:11:24.948" v="685" actId="962"/>
          <ac:picMkLst>
            <pc:docMk/>
            <pc:sldMk cId="4172363383" sldId="1325"/>
            <ac:picMk id="9" creationId="{7E41FE37-EEC3-4A99-85B1-29E01DA9D167}"/>
          </ac:picMkLst>
        </pc:picChg>
      </pc:sldChg>
      <pc:sldChg chg="delSp modSp mod">
        <pc:chgData name="Cao, Sheng" userId="86757e30-c050-4056-83f8-50901720bc80" providerId="ADAL" clId="{9BCABE9E-D1DE-480D-9B8A-15CB4F7BA02F}" dt="2023-04-14T19:57:53.215" v="1185" actId="962"/>
        <pc:sldMkLst>
          <pc:docMk/>
          <pc:sldMk cId="4153430128" sldId="1326"/>
        </pc:sldMkLst>
        <pc:spChg chg="mod topLvl">
          <ac:chgData name="Cao, Sheng" userId="86757e30-c050-4056-83f8-50901720bc80" providerId="ADAL" clId="{9BCABE9E-D1DE-480D-9B8A-15CB4F7BA02F}" dt="2023-04-12T16:35:45.489" v="911" actId="962"/>
          <ac:spMkLst>
            <pc:docMk/>
            <pc:sldMk cId="4153430128" sldId="1326"/>
            <ac:spMk id="3" creationId="{1BF36194-AD59-D8EF-1A4C-084F42CDE86E}"/>
          </ac:spMkLst>
        </pc:spChg>
        <pc:spChg chg="mod topLvl">
          <ac:chgData name="Cao, Sheng" userId="86757e30-c050-4056-83f8-50901720bc80" providerId="ADAL" clId="{9BCABE9E-D1DE-480D-9B8A-15CB4F7BA02F}" dt="2023-04-12T16:36:01.065" v="923" actId="962"/>
          <ac:spMkLst>
            <pc:docMk/>
            <pc:sldMk cId="4153430128" sldId="1326"/>
            <ac:spMk id="4" creationId="{86920E88-34DC-278D-E91B-F9D31C38905A}"/>
          </ac:spMkLst>
        </pc:spChg>
        <pc:spChg chg="mod topLvl">
          <ac:chgData name="Cao, Sheng" userId="86757e30-c050-4056-83f8-50901720bc80" providerId="ADAL" clId="{9BCABE9E-D1DE-480D-9B8A-15CB4F7BA02F}" dt="2023-04-12T16:36:06.319" v="929" actId="962"/>
          <ac:spMkLst>
            <pc:docMk/>
            <pc:sldMk cId="4153430128" sldId="1326"/>
            <ac:spMk id="5" creationId="{3193B710-7B26-6F30-A529-0C792B969501}"/>
          </ac:spMkLst>
        </pc:spChg>
        <pc:spChg chg="mod">
          <ac:chgData name="Cao, Sheng" userId="86757e30-c050-4056-83f8-50901720bc80" providerId="ADAL" clId="{9BCABE9E-D1DE-480D-9B8A-15CB4F7BA02F}" dt="2023-04-14T19:57:53.215" v="1185" actId="962"/>
          <ac:spMkLst>
            <pc:docMk/>
            <pc:sldMk cId="4153430128" sldId="1326"/>
            <ac:spMk id="6" creationId="{05BB9AFE-66C2-4CA7-9504-D7CED263DAE9}"/>
          </ac:spMkLst>
        </pc:spChg>
        <pc:spChg chg="del mod">
          <ac:chgData name="Cao, Sheng" userId="86757e30-c050-4056-83f8-50901720bc80" providerId="ADAL" clId="{9BCABE9E-D1DE-480D-9B8A-15CB4F7BA02F}" dt="2023-04-06T21:16:14.130" v="276" actId="478"/>
          <ac:spMkLst>
            <pc:docMk/>
            <pc:sldMk cId="4153430128" sldId="1326"/>
            <ac:spMk id="7" creationId="{2F11A8E0-B018-4682-B399-2E853EF9CBE1}"/>
          </ac:spMkLst>
        </pc:spChg>
        <pc:spChg chg="mod topLvl">
          <ac:chgData name="Cao, Sheng" userId="86757e30-c050-4056-83f8-50901720bc80" providerId="ADAL" clId="{9BCABE9E-D1DE-480D-9B8A-15CB4F7BA02F}" dt="2023-04-12T16:36:14.089" v="937" actId="962"/>
          <ac:spMkLst>
            <pc:docMk/>
            <pc:sldMk cId="4153430128" sldId="1326"/>
            <ac:spMk id="7" creationId="{4A4AEC49-C62D-6D29-1CF1-9DC827D98AB0}"/>
          </ac:spMkLst>
        </pc:spChg>
        <pc:grpChg chg="del mod">
          <ac:chgData name="Cao, Sheng" userId="86757e30-c050-4056-83f8-50901720bc80" providerId="ADAL" clId="{9BCABE9E-D1DE-480D-9B8A-15CB4F7BA02F}" dt="2023-04-12T16:35:39.792" v="905" actId="165"/>
          <ac:grpSpMkLst>
            <pc:docMk/>
            <pc:sldMk cId="4153430128" sldId="1326"/>
            <ac:grpSpMk id="2" creationId="{A021E93F-B2FB-1DEC-2C87-03DBA71187EF}"/>
          </ac:grpSpMkLst>
        </pc:grpChg>
        <pc:graphicFrameChg chg="del mod">
          <ac:chgData name="Cao, Sheng" userId="86757e30-c050-4056-83f8-50901720bc80" providerId="ADAL" clId="{9BCABE9E-D1DE-480D-9B8A-15CB4F7BA02F}" dt="2023-04-12T16:35:37.009" v="904" actId="18245"/>
          <ac:graphicFrameMkLst>
            <pc:docMk/>
            <pc:sldMk cId="4153430128" sldId="1326"/>
            <ac:graphicFrameMk id="11" creationId="{B1D16E5F-8152-400B-FD4D-1AE51949B8B6}"/>
          </ac:graphicFrameMkLst>
        </pc:graphicFrameChg>
      </pc:sldChg>
      <pc:sldChg chg="modSp mod">
        <pc:chgData name="Cao, Sheng" userId="86757e30-c050-4056-83f8-50901720bc80" providerId="ADAL" clId="{9BCABE9E-D1DE-480D-9B8A-15CB4F7BA02F}" dt="2023-04-12T16:47:13.255" v="1072" actId="962"/>
        <pc:sldMkLst>
          <pc:docMk/>
          <pc:sldMk cId="2659926538" sldId="1327"/>
        </pc:sldMkLst>
        <pc:spChg chg="mod">
          <ac:chgData name="Cao, Sheng" userId="86757e30-c050-4056-83f8-50901720bc80" providerId="ADAL" clId="{9BCABE9E-D1DE-480D-9B8A-15CB4F7BA02F}" dt="2023-04-12T16:46:45.011" v="1058" actId="962"/>
          <ac:spMkLst>
            <pc:docMk/>
            <pc:sldMk cId="2659926538" sldId="1327"/>
            <ac:spMk id="3" creationId="{8C29A560-DCA1-4795-B667-0A6CD0F65DA3}"/>
          </ac:spMkLst>
        </pc:spChg>
        <pc:spChg chg="mod">
          <ac:chgData name="Cao, Sheng" userId="86757e30-c050-4056-83f8-50901720bc80" providerId="ADAL" clId="{9BCABE9E-D1DE-480D-9B8A-15CB4F7BA02F}" dt="2023-04-12T16:47:13.255" v="1072" actId="962"/>
          <ac:spMkLst>
            <pc:docMk/>
            <pc:sldMk cId="2659926538" sldId="1327"/>
            <ac:spMk id="4" creationId="{CFC18FCC-AB87-4AC1-844D-A41BE92CF2EE}"/>
          </ac:spMkLst>
        </pc:spChg>
      </pc:sldChg>
      <pc:sldChg chg="modSp mod">
        <pc:chgData name="Cao, Sheng" userId="86757e30-c050-4056-83f8-50901720bc80" providerId="ADAL" clId="{9BCABE9E-D1DE-480D-9B8A-15CB4F7BA02F}" dt="2023-04-12T16:50:10.180" v="1141" actId="962"/>
        <pc:sldMkLst>
          <pc:docMk/>
          <pc:sldMk cId="2304197145" sldId="1328"/>
        </pc:sldMkLst>
        <pc:spChg chg="mod">
          <ac:chgData name="Cao, Sheng" userId="86757e30-c050-4056-83f8-50901720bc80" providerId="ADAL" clId="{9BCABE9E-D1DE-480D-9B8A-15CB4F7BA02F}" dt="2023-04-12T16:50:10.180" v="1141" actId="962"/>
          <ac:spMkLst>
            <pc:docMk/>
            <pc:sldMk cId="2304197145" sldId="1328"/>
            <ac:spMk id="4" creationId="{F869EF2C-2DE0-4B25-8521-BC9A0F34AF68}"/>
          </ac:spMkLst>
        </pc:spChg>
      </pc:sldChg>
      <pc:sldChg chg="modSp add del">
        <pc:chgData name="Cao, Sheng" userId="86757e30-c050-4056-83f8-50901720bc80" providerId="ADAL" clId="{9BCABE9E-D1DE-480D-9B8A-15CB4F7BA02F}" dt="2023-04-06T18:31:22.433" v="43"/>
        <pc:sldMkLst>
          <pc:docMk/>
          <pc:sldMk cId="1796447470" sldId="1329"/>
        </pc:sldMkLst>
        <pc:spChg chg="mod">
          <ac:chgData name="Cao, Sheng" userId="86757e30-c050-4056-83f8-50901720bc80" providerId="ADAL" clId="{9BCABE9E-D1DE-480D-9B8A-15CB4F7BA02F}" dt="2023-04-06T18:31:21.075" v="42"/>
          <ac:spMkLst>
            <pc:docMk/>
            <pc:sldMk cId="1796447470" sldId="1329"/>
            <ac:spMk id="2" creationId="{C06D2CDA-27F5-1EB8-CF0D-EBA4A649C5E3}"/>
          </ac:spMkLst>
        </pc:spChg>
      </pc:sldChg>
      <pc:sldChg chg="modSp add del">
        <pc:chgData name="Cao, Sheng" userId="86757e30-c050-4056-83f8-50901720bc80" providerId="ADAL" clId="{9BCABE9E-D1DE-480D-9B8A-15CB4F7BA02F}" dt="2023-04-06T18:30:45.030" v="37"/>
        <pc:sldMkLst>
          <pc:docMk/>
          <pc:sldMk cId="2093185925" sldId="1329"/>
        </pc:sldMkLst>
        <pc:spChg chg="mod">
          <ac:chgData name="Cao, Sheng" userId="86757e30-c050-4056-83f8-50901720bc80" providerId="ADAL" clId="{9BCABE9E-D1DE-480D-9B8A-15CB4F7BA02F}" dt="2023-04-06T18:30:42.776" v="36"/>
          <ac:spMkLst>
            <pc:docMk/>
            <pc:sldMk cId="2093185925" sldId="1329"/>
            <ac:spMk id="2" creationId="{BE5759FD-8D1D-2044-92FF-2CA721F684D5}"/>
          </ac:spMkLst>
        </pc:spChg>
      </pc:sldChg>
      <pc:sldMasterChg chg="modSldLayout">
        <pc:chgData name="Cao, Sheng" userId="86757e30-c050-4056-83f8-50901720bc80" providerId="ADAL" clId="{9BCABE9E-D1DE-480D-9B8A-15CB4F7BA02F}" dt="2023-04-06T21:09:31.280" v="239" actId="962"/>
        <pc:sldMasterMkLst>
          <pc:docMk/>
          <pc:sldMasterMk cId="2676740702" sldId="2147483671"/>
        </pc:sldMasterMkLst>
        <pc:sldLayoutChg chg="modSp mod">
          <pc:chgData name="Cao, Sheng" userId="86757e30-c050-4056-83f8-50901720bc80" providerId="ADAL" clId="{9BCABE9E-D1DE-480D-9B8A-15CB4F7BA02F}" dt="2023-04-06T21:09:31.280" v="239" actId="962"/>
          <pc:sldLayoutMkLst>
            <pc:docMk/>
            <pc:sldMasterMk cId="2676740702" sldId="2147483671"/>
            <pc:sldLayoutMk cId="2813687484" sldId="2147483707"/>
          </pc:sldLayoutMkLst>
          <pc:spChg chg="mod">
            <ac:chgData name="Cao, Sheng" userId="86757e30-c050-4056-83f8-50901720bc80" providerId="ADAL" clId="{9BCABE9E-D1DE-480D-9B8A-15CB4F7BA02F}" dt="2023-04-06T21:09:31.280" v="239" actId="962"/>
            <ac:spMkLst>
              <pc:docMk/>
              <pc:sldMasterMk cId="2676740702" sldId="2147483671"/>
              <pc:sldLayoutMk cId="2813687484" sldId="2147483707"/>
              <ac:spMk id="4"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E5E97-CBCB-405A-9945-6AB2BB70D26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C90123A-2B0D-4C7C-82CB-A2660343A8F0}">
      <dgm:prSet phldrT="[Text]"/>
      <dgm:spPr/>
      <dgm:t>
        <a:bodyPr/>
        <a:lstStyle/>
        <a:p>
          <a:r>
            <a:rPr lang="en-US"/>
            <a:t>Project</a:t>
          </a:r>
        </a:p>
        <a:p>
          <a:r>
            <a:rPr lang="en-US"/>
            <a:t>Outcome</a:t>
          </a:r>
        </a:p>
      </dgm:t>
    </dgm:pt>
    <dgm:pt modelId="{BF4161AA-54AC-4645-BF27-F3E7A8E76C7D}" type="parTrans" cxnId="{6F8D71DA-E933-4BE4-899C-96BE78F60A28}">
      <dgm:prSet/>
      <dgm:spPr/>
      <dgm:t>
        <a:bodyPr/>
        <a:lstStyle/>
        <a:p>
          <a:endParaRPr lang="en-US"/>
        </a:p>
      </dgm:t>
    </dgm:pt>
    <dgm:pt modelId="{650AF981-EB23-4AF3-8DF3-9FC470FD3419}" type="sibTrans" cxnId="{6F8D71DA-E933-4BE4-899C-96BE78F60A28}">
      <dgm:prSet/>
      <dgm:spPr/>
      <dgm:t>
        <a:bodyPr/>
        <a:lstStyle/>
        <a:p>
          <a:endParaRPr lang="en-US"/>
        </a:p>
      </dgm:t>
    </dgm:pt>
    <dgm:pt modelId="{97EDA3C1-7584-49AA-BCAD-C912A9376EC4}">
      <dgm:prSet phldrT="[Text]"/>
      <dgm:spPr/>
      <dgm:t>
        <a:bodyPr/>
        <a:lstStyle/>
        <a:p>
          <a:r>
            <a:rPr lang="en-US"/>
            <a:t>Outcome 1</a:t>
          </a:r>
        </a:p>
      </dgm:t>
    </dgm:pt>
    <dgm:pt modelId="{2935C433-44B7-4B5C-9029-88CC9E7BD275}" type="parTrans" cxnId="{6D70D6F4-6A50-4A3F-8C67-810E385CE87A}">
      <dgm:prSet/>
      <dgm:spPr/>
      <dgm:t>
        <a:bodyPr/>
        <a:lstStyle/>
        <a:p>
          <a:endParaRPr lang="en-US"/>
        </a:p>
      </dgm:t>
    </dgm:pt>
    <dgm:pt modelId="{4BD1AE0F-1B17-4777-AAF8-21C09EB970E7}" type="sibTrans" cxnId="{6D70D6F4-6A50-4A3F-8C67-810E385CE87A}">
      <dgm:prSet/>
      <dgm:spPr/>
      <dgm:t>
        <a:bodyPr/>
        <a:lstStyle/>
        <a:p>
          <a:endParaRPr lang="en-US"/>
        </a:p>
      </dgm:t>
    </dgm:pt>
    <dgm:pt modelId="{87C141A8-2724-4058-8840-51D68970728E}">
      <dgm:prSet phldrT="[Text]"/>
      <dgm:spPr/>
      <dgm:t>
        <a:bodyPr/>
        <a:lstStyle/>
        <a:p>
          <a:r>
            <a:rPr lang="en-US" dirty="0"/>
            <a:t>Sub Outcome</a:t>
          </a:r>
        </a:p>
        <a:p>
          <a:r>
            <a:rPr lang="en-US" dirty="0"/>
            <a:t>1.1</a:t>
          </a:r>
        </a:p>
      </dgm:t>
    </dgm:pt>
    <dgm:pt modelId="{43A40287-3F07-4E55-9996-848C8FEA9B89}" type="parTrans" cxnId="{3B6AB6C3-252A-4FBE-84D0-472D98546E00}">
      <dgm:prSet/>
      <dgm:spPr/>
      <dgm:t>
        <a:bodyPr/>
        <a:lstStyle/>
        <a:p>
          <a:endParaRPr lang="en-US"/>
        </a:p>
      </dgm:t>
    </dgm:pt>
    <dgm:pt modelId="{4A8FB0B5-C151-45C2-8BF5-4E1DB5161F5E}" type="sibTrans" cxnId="{3B6AB6C3-252A-4FBE-84D0-472D98546E00}">
      <dgm:prSet/>
      <dgm:spPr/>
      <dgm:t>
        <a:bodyPr/>
        <a:lstStyle/>
        <a:p>
          <a:endParaRPr lang="en-US"/>
        </a:p>
      </dgm:t>
    </dgm:pt>
    <dgm:pt modelId="{75CEE12E-D6FE-48D9-A625-4CDD0C80F2DD}">
      <dgm:prSet phldrT="[Text]"/>
      <dgm:spPr/>
      <dgm:t>
        <a:bodyPr/>
        <a:lstStyle/>
        <a:p>
          <a:r>
            <a:rPr lang="en-US" dirty="0"/>
            <a:t>Sub Outcome 1.2</a:t>
          </a:r>
        </a:p>
      </dgm:t>
    </dgm:pt>
    <dgm:pt modelId="{A908B295-0F17-410C-BD6F-CDA3AEEC9EE5}" type="parTrans" cxnId="{E2E749BF-5A14-406F-864C-AE93C738606F}">
      <dgm:prSet/>
      <dgm:spPr/>
      <dgm:t>
        <a:bodyPr/>
        <a:lstStyle/>
        <a:p>
          <a:endParaRPr lang="en-US"/>
        </a:p>
      </dgm:t>
    </dgm:pt>
    <dgm:pt modelId="{334BD5BA-16E9-431B-8618-8554EC7D188C}" type="sibTrans" cxnId="{E2E749BF-5A14-406F-864C-AE93C738606F}">
      <dgm:prSet/>
      <dgm:spPr/>
      <dgm:t>
        <a:bodyPr/>
        <a:lstStyle/>
        <a:p>
          <a:endParaRPr lang="en-US"/>
        </a:p>
      </dgm:t>
    </dgm:pt>
    <dgm:pt modelId="{53A0F8BB-C7B0-4669-9689-F400FF9C430F}">
      <dgm:prSet phldrT="[Text]"/>
      <dgm:spPr/>
      <dgm:t>
        <a:bodyPr/>
        <a:lstStyle/>
        <a:p>
          <a:r>
            <a:rPr lang="en-US"/>
            <a:t>Outcome 2</a:t>
          </a:r>
        </a:p>
      </dgm:t>
    </dgm:pt>
    <dgm:pt modelId="{8F2DEF0F-9B43-4B2F-A002-3BFDEF16AC2D}" type="parTrans" cxnId="{EB721459-F1AD-4259-AD49-511159616774}">
      <dgm:prSet/>
      <dgm:spPr/>
      <dgm:t>
        <a:bodyPr/>
        <a:lstStyle/>
        <a:p>
          <a:endParaRPr lang="en-US"/>
        </a:p>
      </dgm:t>
    </dgm:pt>
    <dgm:pt modelId="{F6E751E5-91E1-48FA-BE00-B74C91EA69EF}" type="sibTrans" cxnId="{EB721459-F1AD-4259-AD49-511159616774}">
      <dgm:prSet/>
      <dgm:spPr/>
      <dgm:t>
        <a:bodyPr/>
        <a:lstStyle/>
        <a:p>
          <a:endParaRPr lang="en-US"/>
        </a:p>
      </dgm:t>
    </dgm:pt>
    <dgm:pt modelId="{CF005AB9-6C0D-4637-AA4F-3089B672AB26}">
      <dgm:prSet phldrT="[Text]"/>
      <dgm:spPr/>
      <dgm:t>
        <a:bodyPr/>
        <a:lstStyle/>
        <a:p>
          <a:r>
            <a:rPr lang="en-US" dirty="0"/>
            <a:t>Sub Outcome 2.1</a:t>
          </a:r>
        </a:p>
      </dgm:t>
    </dgm:pt>
    <dgm:pt modelId="{97AF55D2-2D51-4417-AB8E-BC36BBF2DD71}" type="parTrans" cxnId="{C79EA8EB-7D2C-42D9-82CE-328E3FB7CABF}">
      <dgm:prSet/>
      <dgm:spPr/>
      <dgm:t>
        <a:bodyPr/>
        <a:lstStyle/>
        <a:p>
          <a:endParaRPr lang="en-US"/>
        </a:p>
      </dgm:t>
    </dgm:pt>
    <dgm:pt modelId="{CF36DC3B-A74F-42C5-83A6-B25153CEFBFC}" type="sibTrans" cxnId="{C79EA8EB-7D2C-42D9-82CE-328E3FB7CABF}">
      <dgm:prSet/>
      <dgm:spPr/>
      <dgm:t>
        <a:bodyPr/>
        <a:lstStyle/>
        <a:p>
          <a:endParaRPr lang="en-US"/>
        </a:p>
      </dgm:t>
    </dgm:pt>
    <dgm:pt modelId="{A25B9AD8-4F45-47C8-B4FE-D73445E17B55}" type="pres">
      <dgm:prSet presAssocID="{70BE5E97-CBCB-405A-9945-6AB2BB70D261}" presName="hierChild1" presStyleCnt="0">
        <dgm:presLayoutVars>
          <dgm:chPref val="1"/>
          <dgm:dir/>
          <dgm:animOne val="branch"/>
          <dgm:animLvl val="lvl"/>
          <dgm:resizeHandles/>
        </dgm:presLayoutVars>
      </dgm:prSet>
      <dgm:spPr/>
    </dgm:pt>
    <dgm:pt modelId="{147FDE75-CF78-4C5A-B1B0-A39D12D7C71B}" type="pres">
      <dgm:prSet presAssocID="{BC90123A-2B0D-4C7C-82CB-A2660343A8F0}" presName="hierRoot1" presStyleCnt="0"/>
      <dgm:spPr/>
    </dgm:pt>
    <dgm:pt modelId="{C2F460FE-91EB-422B-96FD-13CC517906FD}" type="pres">
      <dgm:prSet presAssocID="{BC90123A-2B0D-4C7C-82CB-A2660343A8F0}" presName="composite" presStyleCnt="0"/>
      <dgm:spPr/>
    </dgm:pt>
    <dgm:pt modelId="{B97F65C4-4E67-4698-9789-724D286FE025}" type="pres">
      <dgm:prSet presAssocID="{BC90123A-2B0D-4C7C-82CB-A2660343A8F0}" presName="background" presStyleLbl="node0" presStyleIdx="0" presStyleCnt="1"/>
      <dgm:spPr/>
    </dgm:pt>
    <dgm:pt modelId="{95D8BCD9-3E95-426D-A9EC-DA2BD2E5367B}" type="pres">
      <dgm:prSet presAssocID="{BC90123A-2B0D-4C7C-82CB-A2660343A8F0}" presName="text" presStyleLbl="fgAcc0" presStyleIdx="0" presStyleCnt="1">
        <dgm:presLayoutVars>
          <dgm:chPref val="3"/>
        </dgm:presLayoutVars>
      </dgm:prSet>
      <dgm:spPr/>
    </dgm:pt>
    <dgm:pt modelId="{8A39F63C-4F63-40B5-B6F7-F85DC61D920F}" type="pres">
      <dgm:prSet presAssocID="{BC90123A-2B0D-4C7C-82CB-A2660343A8F0}" presName="hierChild2" presStyleCnt="0"/>
      <dgm:spPr/>
    </dgm:pt>
    <dgm:pt modelId="{E4F74CFC-96CB-4051-AD30-07481A99CFCD}" type="pres">
      <dgm:prSet presAssocID="{2935C433-44B7-4B5C-9029-88CC9E7BD275}" presName="Name10" presStyleLbl="parChTrans1D2" presStyleIdx="0" presStyleCnt="2"/>
      <dgm:spPr/>
    </dgm:pt>
    <dgm:pt modelId="{E55A5575-C1C5-4EE8-A67D-BF1A57B25FAD}" type="pres">
      <dgm:prSet presAssocID="{97EDA3C1-7584-49AA-BCAD-C912A9376EC4}" presName="hierRoot2" presStyleCnt="0"/>
      <dgm:spPr/>
    </dgm:pt>
    <dgm:pt modelId="{0FF1F233-AD45-4AC9-8658-A4AEBF196BC5}" type="pres">
      <dgm:prSet presAssocID="{97EDA3C1-7584-49AA-BCAD-C912A9376EC4}" presName="composite2" presStyleCnt="0"/>
      <dgm:spPr/>
    </dgm:pt>
    <dgm:pt modelId="{6F7B2166-7C6A-4C99-988D-8F4498B8098A}" type="pres">
      <dgm:prSet presAssocID="{97EDA3C1-7584-49AA-BCAD-C912A9376EC4}" presName="background2" presStyleLbl="node2" presStyleIdx="0" presStyleCnt="2"/>
      <dgm:spPr/>
    </dgm:pt>
    <dgm:pt modelId="{64C11FC3-035A-4630-9EFD-594E1DE83890}" type="pres">
      <dgm:prSet presAssocID="{97EDA3C1-7584-49AA-BCAD-C912A9376EC4}" presName="text2" presStyleLbl="fgAcc2" presStyleIdx="0" presStyleCnt="2">
        <dgm:presLayoutVars>
          <dgm:chPref val="3"/>
        </dgm:presLayoutVars>
      </dgm:prSet>
      <dgm:spPr/>
    </dgm:pt>
    <dgm:pt modelId="{52283E5F-E41C-4CB6-BDC9-3299ECA8BFB6}" type="pres">
      <dgm:prSet presAssocID="{97EDA3C1-7584-49AA-BCAD-C912A9376EC4}" presName="hierChild3" presStyleCnt="0"/>
      <dgm:spPr/>
    </dgm:pt>
    <dgm:pt modelId="{5EC1F460-BF0C-4064-AD21-188C3008CF70}" type="pres">
      <dgm:prSet presAssocID="{43A40287-3F07-4E55-9996-848C8FEA9B89}" presName="Name17" presStyleLbl="parChTrans1D3" presStyleIdx="0" presStyleCnt="3"/>
      <dgm:spPr/>
    </dgm:pt>
    <dgm:pt modelId="{294C7215-A792-49C6-B1C0-EF940219336C}" type="pres">
      <dgm:prSet presAssocID="{87C141A8-2724-4058-8840-51D68970728E}" presName="hierRoot3" presStyleCnt="0"/>
      <dgm:spPr/>
    </dgm:pt>
    <dgm:pt modelId="{E5AA6D86-EE26-4E03-A9CD-D3116CCE4465}" type="pres">
      <dgm:prSet presAssocID="{87C141A8-2724-4058-8840-51D68970728E}" presName="composite3" presStyleCnt="0"/>
      <dgm:spPr/>
    </dgm:pt>
    <dgm:pt modelId="{2A9685C7-E46B-4594-A24B-866018675FA4}" type="pres">
      <dgm:prSet presAssocID="{87C141A8-2724-4058-8840-51D68970728E}" presName="background3" presStyleLbl="node3" presStyleIdx="0" presStyleCnt="3"/>
      <dgm:spPr/>
    </dgm:pt>
    <dgm:pt modelId="{45F4D973-03E3-4C4F-B141-6011EDDC539F}" type="pres">
      <dgm:prSet presAssocID="{87C141A8-2724-4058-8840-51D68970728E}" presName="text3" presStyleLbl="fgAcc3" presStyleIdx="0" presStyleCnt="3">
        <dgm:presLayoutVars>
          <dgm:chPref val="3"/>
        </dgm:presLayoutVars>
      </dgm:prSet>
      <dgm:spPr/>
    </dgm:pt>
    <dgm:pt modelId="{F470DF31-620F-472E-803A-04966D6AA75B}" type="pres">
      <dgm:prSet presAssocID="{87C141A8-2724-4058-8840-51D68970728E}" presName="hierChild4" presStyleCnt="0"/>
      <dgm:spPr/>
    </dgm:pt>
    <dgm:pt modelId="{9CEFCB7D-EC0C-4606-813C-07FAD1B0887F}" type="pres">
      <dgm:prSet presAssocID="{A908B295-0F17-410C-BD6F-CDA3AEEC9EE5}" presName="Name17" presStyleLbl="parChTrans1D3" presStyleIdx="1" presStyleCnt="3"/>
      <dgm:spPr/>
    </dgm:pt>
    <dgm:pt modelId="{755443CF-371F-4A6F-B751-F19F0BED1EEA}" type="pres">
      <dgm:prSet presAssocID="{75CEE12E-D6FE-48D9-A625-4CDD0C80F2DD}" presName="hierRoot3" presStyleCnt="0"/>
      <dgm:spPr/>
    </dgm:pt>
    <dgm:pt modelId="{345B2008-E93F-4DF8-B49E-FBF8FF113FE4}" type="pres">
      <dgm:prSet presAssocID="{75CEE12E-D6FE-48D9-A625-4CDD0C80F2DD}" presName="composite3" presStyleCnt="0"/>
      <dgm:spPr/>
    </dgm:pt>
    <dgm:pt modelId="{0ABD8056-4C4D-4788-A62D-E060EDE76617}" type="pres">
      <dgm:prSet presAssocID="{75CEE12E-D6FE-48D9-A625-4CDD0C80F2DD}" presName="background3" presStyleLbl="node3" presStyleIdx="1" presStyleCnt="3"/>
      <dgm:spPr/>
    </dgm:pt>
    <dgm:pt modelId="{9354B7D0-33BD-45E1-B35E-682A6497F6F6}" type="pres">
      <dgm:prSet presAssocID="{75CEE12E-D6FE-48D9-A625-4CDD0C80F2DD}" presName="text3" presStyleLbl="fgAcc3" presStyleIdx="1" presStyleCnt="3">
        <dgm:presLayoutVars>
          <dgm:chPref val="3"/>
        </dgm:presLayoutVars>
      </dgm:prSet>
      <dgm:spPr/>
    </dgm:pt>
    <dgm:pt modelId="{C9EAE729-CD17-4369-BBFE-0EC673A5F3CA}" type="pres">
      <dgm:prSet presAssocID="{75CEE12E-D6FE-48D9-A625-4CDD0C80F2DD}" presName="hierChild4" presStyleCnt="0"/>
      <dgm:spPr/>
    </dgm:pt>
    <dgm:pt modelId="{B62AB537-9681-4634-9766-616826328B08}" type="pres">
      <dgm:prSet presAssocID="{8F2DEF0F-9B43-4B2F-A002-3BFDEF16AC2D}" presName="Name10" presStyleLbl="parChTrans1D2" presStyleIdx="1" presStyleCnt="2"/>
      <dgm:spPr/>
    </dgm:pt>
    <dgm:pt modelId="{A12E33DB-DFCB-4B91-90B4-FB088AFBE280}" type="pres">
      <dgm:prSet presAssocID="{53A0F8BB-C7B0-4669-9689-F400FF9C430F}" presName="hierRoot2" presStyleCnt="0"/>
      <dgm:spPr/>
    </dgm:pt>
    <dgm:pt modelId="{4629D83F-5D78-44A0-BE5B-A8FA86D85BC9}" type="pres">
      <dgm:prSet presAssocID="{53A0F8BB-C7B0-4669-9689-F400FF9C430F}" presName="composite2" presStyleCnt="0"/>
      <dgm:spPr/>
    </dgm:pt>
    <dgm:pt modelId="{19F4975D-2AF8-461F-9D14-3477239927A0}" type="pres">
      <dgm:prSet presAssocID="{53A0F8BB-C7B0-4669-9689-F400FF9C430F}" presName="background2" presStyleLbl="node2" presStyleIdx="1" presStyleCnt="2"/>
      <dgm:spPr/>
    </dgm:pt>
    <dgm:pt modelId="{805F0DC3-212A-42DA-8D73-A96719880F8D}" type="pres">
      <dgm:prSet presAssocID="{53A0F8BB-C7B0-4669-9689-F400FF9C430F}" presName="text2" presStyleLbl="fgAcc2" presStyleIdx="1" presStyleCnt="2">
        <dgm:presLayoutVars>
          <dgm:chPref val="3"/>
        </dgm:presLayoutVars>
      </dgm:prSet>
      <dgm:spPr/>
    </dgm:pt>
    <dgm:pt modelId="{0B2A2E0F-5A7C-4AD5-9CCA-B728E4A1A7EC}" type="pres">
      <dgm:prSet presAssocID="{53A0F8BB-C7B0-4669-9689-F400FF9C430F}" presName="hierChild3" presStyleCnt="0"/>
      <dgm:spPr/>
    </dgm:pt>
    <dgm:pt modelId="{F680013E-AB79-44E1-B7DF-63A9B59D6EE3}" type="pres">
      <dgm:prSet presAssocID="{97AF55D2-2D51-4417-AB8E-BC36BBF2DD71}" presName="Name17" presStyleLbl="parChTrans1D3" presStyleIdx="2" presStyleCnt="3"/>
      <dgm:spPr/>
    </dgm:pt>
    <dgm:pt modelId="{B9D93A29-3088-48A4-912F-A8CDA6A10FC8}" type="pres">
      <dgm:prSet presAssocID="{CF005AB9-6C0D-4637-AA4F-3089B672AB26}" presName="hierRoot3" presStyleCnt="0"/>
      <dgm:spPr/>
    </dgm:pt>
    <dgm:pt modelId="{0186FF60-9925-4487-9ACB-79BE4CD4AA8D}" type="pres">
      <dgm:prSet presAssocID="{CF005AB9-6C0D-4637-AA4F-3089B672AB26}" presName="composite3" presStyleCnt="0"/>
      <dgm:spPr/>
    </dgm:pt>
    <dgm:pt modelId="{AF7ED8DC-40AC-430D-99F9-E980160FE3AA}" type="pres">
      <dgm:prSet presAssocID="{CF005AB9-6C0D-4637-AA4F-3089B672AB26}" presName="background3" presStyleLbl="node3" presStyleIdx="2" presStyleCnt="3"/>
      <dgm:spPr/>
    </dgm:pt>
    <dgm:pt modelId="{FDE183D9-AF29-4045-8482-F4046662F90C}" type="pres">
      <dgm:prSet presAssocID="{CF005AB9-6C0D-4637-AA4F-3089B672AB26}" presName="text3" presStyleLbl="fgAcc3" presStyleIdx="2" presStyleCnt="3">
        <dgm:presLayoutVars>
          <dgm:chPref val="3"/>
        </dgm:presLayoutVars>
      </dgm:prSet>
      <dgm:spPr/>
    </dgm:pt>
    <dgm:pt modelId="{A6D209BD-DB38-4EFD-844E-A6F222C5E305}" type="pres">
      <dgm:prSet presAssocID="{CF005AB9-6C0D-4637-AA4F-3089B672AB26}" presName="hierChild4" presStyleCnt="0"/>
      <dgm:spPr/>
    </dgm:pt>
  </dgm:ptLst>
  <dgm:cxnLst>
    <dgm:cxn modelId="{11E5B516-6C30-4805-8A61-51C2EEFFE1C7}" type="presOf" srcId="{8F2DEF0F-9B43-4B2F-A002-3BFDEF16AC2D}" destId="{B62AB537-9681-4634-9766-616826328B08}" srcOrd="0" destOrd="0" presId="urn:microsoft.com/office/officeart/2005/8/layout/hierarchy1"/>
    <dgm:cxn modelId="{DA1D5519-50F9-4517-BE1A-3D7B8D831B0D}" type="presOf" srcId="{2935C433-44B7-4B5C-9029-88CC9E7BD275}" destId="{E4F74CFC-96CB-4051-AD30-07481A99CFCD}" srcOrd="0" destOrd="0" presId="urn:microsoft.com/office/officeart/2005/8/layout/hierarchy1"/>
    <dgm:cxn modelId="{C984612B-83D0-4121-BC61-A99B81595458}" type="presOf" srcId="{43A40287-3F07-4E55-9996-848C8FEA9B89}" destId="{5EC1F460-BF0C-4064-AD21-188C3008CF70}" srcOrd="0" destOrd="0" presId="urn:microsoft.com/office/officeart/2005/8/layout/hierarchy1"/>
    <dgm:cxn modelId="{C6B9575C-7A02-47E7-AB04-05A867E0B85A}" type="presOf" srcId="{70BE5E97-CBCB-405A-9945-6AB2BB70D261}" destId="{A25B9AD8-4F45-47C8-B4FE-D73445E17B55}" srcOrd="0" destOrd="0" presId="urn:microsoft.com/office/officeart/2005/8/layout/hierarchy1"/>
    <dgm:cxn modelId="{D0B15B5E-A670-47D9-BC1F-09532BF4E8E4}" type="presOf" srcId="{87C141A8-2724-4058-8840-51D68970728E}" destId="{45F4D973-03E3-4C4F-B141-6011EDDC539F}" srcOrd="0" destOrd="0" presId="urn:microsoft.com/office/officeart/2005/8/layout/hierarchy1"/>
    <dgm:cxn modelId="{B5203252-59B9-4892-8CB4-2FF99FDE567A}" type="presOf" srcId="{97AF55D2-2D51-4417-AB8E-BC36BBF2DD71}" destId="{F680013E-AB79-44E1-B7DF-63A9B59D6EE3}" srcOrd="0" destOrd="0" presId="urn:microsoft.com/office/officeart/2005/8/layout/hierarchy1"/>
    <dgm:cxn modelId="{EB721459-F1AD-4259-AD49-511159616774}" srcId="{BC90123A-2B0D-4C7C-82CB-A2660343A8F0}" destId="{53A0F8BB-C7B0-4669-9689-F400FF9C430F}" srcOrd="1" destOrd="0" parTransId="{8F2DEF0F-9B43-4B2F-A002-3BFDEF16AC2D}" sibTransId="{F6E751E5-91E1-48FA-BE00-B74C91EA69EF}"/>
    <dgm:cxn modelId="{F34F0890-3426-43B0-AA19-575CA3677FAA}" type="presOf" srcId="{75CEE12E-D6FE-48D9-A625-4CDD0C80F2DD}" destId="{9354B7D0-33BD-45E1-B35E-682A6497F6F6}" srcOrd="0" destOrd="0" presId="urn:microsoft.com/office/officeart/2005/8/layout/hierarchy1"/>
    <dgm:cxn modelId="{BCC13EB1-DCFA-40C5-BA7F-FA681A392F0D}" type="presOf" srcId="{A908B295-0F17-410C-BD6F-CDA3AEEC9EE5}" destId="{9CEFCB7D-EC0C-4606-813C-07FAD1B0887F}" srcOrd="0" destOrd="0" presId="urn:microsoft.com/office/officeart/2005/8/layout/hierarchy1"/>
    <dgm:cxn modelId="{F59DAEB8-4CF3-4661-99BC-B8AB693B7995}" type="presOf" srcId="{CF005AB9-6C0D-4637-AA4F-3089B672AB26}" destId="{FDE183D9-AF29-4045-8482-F4046662F90C}" srcOrd="0" destOrd="0" presId="urn:microsoft.com/office/officeart/2005/8/layout/hierarchy1"/>
    <dgm:cxn modelId="{E2E749BF-5A14-406F-864C-AE93C738606F}" srcId="{97EDA3C1-7584-49AA-BCAD-C912A9376EC4}" destId="{75CEE12E-D6FE-48D9-A625-4CDD0C80F2DD}" srcOrd="1" destOrd="0" parTransId="{A908B295-0F17-410C-BD6F-CDA3AEEC9EE5}" sibTransId="{334BD5BA-16E9-431B-8618-8554EC7D188C}"/>
    <dgm:cxn modelId="{3B6AB6C3-252A-4FBE-84D0-472D98546E00}" srcId="{97EDA3C1-7584-49AA-BCAD-C912A9376EC4}" destId="{87C141A8-2724-4058-8840-51D68970728E}" srcOrd="0" destOrd="0" parTransId="{43A40287-3F07-4E55-9996-848C8FEA9B89}" sibTransId="{4A8FB0B5-C151-45C2-8BF5-4E1DB5161F5E}"/>
    <dgm:cxn modelId="{C2A27AC4-2DC9-4417-B3FC-DE858E9A9BD0}" type="presOf" srcId="{53A0F8BB-C7B0-4669-9689-F400FF9C430F}" destId="{805F0DC3-212A-42DA-8D73-A96719880F8D}" srcOrd="0" destOrd="0" presId="urn:microsoft.com/office/officeart/2005/8/layout/hierarchy1"/>
    <dgm:cxn modelId="{CFA628C7-B1C1-4372-8663-6BD4613D602D}" type="presOf" srcId="{BC90123A-2B0D-4C7C-82CB-A2660343A8F0}" destId="{95D8BCD9-3E95-426D-A9EC-DA2BD2E5367B}" srcOrd="0" destOrd="0" presId="urn:microsoft.com/office/officeart/2005/8/layout/hierarchy1"/>
    <dgm:cxn modelId="{6F8D71DA-E933-4BE4-899C-96BE78F60A28}" srcId="{70BE5E97-CBCB-405A-9945-6AB2BB70D261}" destId="{BC90123A-2B0D-4C7C-82CB-A2660343A8F0}" srcOrd="0" destOrd="0" parTransId="{BF4161AA-54AC-4645-BF27-F3E7A8E76C7D}" sibTransId="{650AF981-EB23-4AF3-8DF3-9FC470FD3419}"/>
    <dgm:cxn modelId="{C79EA8EB-7D2C-42D9-82CE-328E3FB7CABF}" srcId="{53A0F8BB-C7B0-4669-9689-F400FF9C430F}" destId="{CF005AB9-6C0D-4637-AA4F-3089B672AB26}" srcOrd="0" destOrd="0" parTransId="{97AF55D2-2D51-4417-AB8E-BC36BBF2DD71}" sibTransId="{CF36DC3B-A74F-42C5-83A6-B25153CEFBFC}"/>
    <dgm:cxn modelId="{6D70D6F4-6A50-4A3F-8C67-810E385CE87A}" srcId="{BC90123A-2B0D-4C7C-82CB-A2660343A8F0}" destId="{97EDA3C1-7584-49AA-BCAD-C912A9376EC4}" srcOrd="0" destOrd="0" parTransId="{2935C433-44B7-4B5C-9029-88CC9E7BD275}" sibTransId="{4BD1AE0F-1B17-4777-AAF8-21C09EB970E7}"/>
    <dgm:cxn modelId="{B6975DF5-4CA5-4EF0-8EF4-EA1B7173DA2D}" type="presOf" srcId="{97EDA3C1-7584-49AA-BCAD-C912A9376EC4}" destId="{64C11FC3-035A-4630-9EFD-594E1DE83890}" srcOrd="0" destOrd="0" presId="urn:microsoft.com/office/officeart/2005/8/layout/hierarchy1"/>
    <dgm:cxn modelId="{6E8F9A9B-0330-4F70-BEDA-D2693DD55F01}" type="presParOf" srcId="{A25B9AD8-4F45-47C8-B4FE-D73445E17B55}" destId="{147FDE75-CF78-4C5A-B1B0-A39D12D7C71B}" srcOrd="0" destOrd="0" presId="urn:microsoft.com/office/officeart/2005/8/layout/hierarchy1"/>
    <dgm:cxn modelId="{42BAD37F-DF4F-4448-A61A-CA4369D8F305}" type="presParOf" srcId="{147FDE75-CF78-4C5A-B1B0-A39D12D7C71B}" destId="{C2F460FE-91EB-422B-96FD-13CC517906FD}" srcOrd="0" destOrd="0" presId="urn:microsoft.com/office/officeart/2005/8/layout/hierarchy1"/>
    <dgm:cxn modelId="{78739F08-F634-46EE-BC6C-43DAE1C02F8A}" type="presParOf" srcId="{C2F460FE-91EB-422B-96FD-13CC517906FD}" destId="{B97F65C4-4E67-4698-9789-724D286FE025}" srcOrd="0" destOrd="0" presId="urn:microsoft.com/office/officeart/2005/8/layout/hierarchy1"/>
    <dgm:cxn modelId="{B7CB782C-A1AB-454E-BDD4-E19876E904E2}" type="presParOf" srcId="{C2F460FE-91EB-422B-96FD-13CC517906FD}" destId="{95D8BCD9-3E95-426D-A9EC-DA2BD2E5367B}" srcOrd="1" destOrd="0" presId="urn:microsoft.com/office/officeart/2005/8/layout/hierarchy1"/>
    <dgm:cxn modelId="{3689BFA4-CF3D-438B-9DFD-D3E8CFB6CB15}" type="presParOf" srcId="{147FDE75-CF78-4C5A-B1B0-A39D12D7C71B}" destId="{8A39F63C-4F63-40B5-B6F7-F85DC61D920F}" srcOrd="1" destOrd="0" presId="urn:microsoft.com/office/officeart/2005/8/layout/hierarchy1"/>
    <dgm:cxn modelId="{084A3A1E-C4CC-4651-B64B-237FCC2B4216}" type="presParOf" srcId="{8A39F63C-4F63-40B5-B6F7-F85DC61D920F}" destId="{E4F74CFC-96CB-4051-AD30-07481A99CFCD}" srcOrd="0" destOrd="0" presId="urn:microsoft.com/office/officeart/2005/8/layout/hierarchy1"/>
    <dgm:cxn modelId="{63152F5B-5BD7-4B0A-A5B0-042535894AD9}" type="presParOf" srcId="{8A39F63C-4F63-40B5-B6F7-F85DC61D920F}" destId="{E55A5575-C1C5-4EE8-A67D-BF1A57B25FAD}" srcOrd="1" destOrd="0" presId="urn:microsoft.com/office/officeart/2005/8/layout/hierarchy1"/>
    <dgm:cxn modelId="{E1D36E66-4822-4750-8C28-0CF249F4B3B7}" type="presParOf" srcId="{E55A5575-C1C5-4EE8-A67D-BF1A57B25FAD}" destId="{0FF1F233-AD45-4AC9-8658-A4AEBF196BC5}" srcOrd="0" destOrd="0" presId="urn:microsoft.com/office/officeart/2005/8/layout/hierarchy1"/>
    <dgm:cxn modelId="{F966F362-9FF5-455D-8742-BE0A5E71108B}" type="presParOf" srcId="{0FF1F233-AD45-4AC9-8658-A4AEBF196BC5}" destId="{6F7B2166-7C6A-4C99-988D-8F4498B8098A}" srcOrd="0" destOrd="0" presId="urn:microsoft.com/office/officeart/2005/8/layout/hierarchy1"/>
    <dgm:cxn modelId="{EEB2CFE9-0BB9-4346-B408-5C2D7664B1AD}" type="presParOf" srcId="{0FF1F233-AD45-4AC9-8658-A4AEBF196BC5}" destId="{64C11FC3-035A-4630-9EFD-594E1DE83890}" srcOrd="1" destOrd="0" presId="urn:microsoft.com/office/officeart/2005/8/layout/hierarchy1"/>
    <dgm:cxn modelId="{5870035A-6815-4E85-BA7C-93649F828271}" type="presParOf" srcId="{E55A5575-C1C5-4EE8-A67D-BF1A57B25FAD}" destId="{52283E5F-E41C-4CB6-BDC9-3299ECA8BFB6}" srcOrd="1" destOrd="0" presId="urn:microsoft.com/office/officeart/2005/8/layout/hierarchy1"/>
    <dgm:cxn modelId="{79A2429F-BF20-4EBC-9D6A-37DF9D805CEC}" type="presParOf" srcId="{52283E5F-E41C-4CB6-BDC9-3299ECA8BFB6}" destId="{5EC1F460-BF0C-4064-AD21-188C3008CF70}" srcOrd="0" destOrd="0" presId="urn:microsoft.com/office/officeart/2005/8/layout/hierarchy1"/>
    <dgm:cxn modelId="{4F70791A-F0A2-4908-A4F4-6F699C9ED283}" type="presParOf" srcId="{52283E5F-E41C-4CB6-BDC9-3299ECA8BFB6}" destId="{294C7215-A792-49C6-B1C0-EF940219336C}" srcOrd="1" destOrd="0" presId="urn:microsoft.com/office/officeart/2005/8/layout/hierarchy1"/>
    <dgm:cxn modelId="{C30A3451-0996-4375-9CCB-75D726CA8E2E}" type="presParOf" srcId="{294C7215-A792-49C6-B1C0-EF940219336C}" destId="{E5AA6D86-EE26-4E03-A9CD-D3116CCE4465}" srcOrd="0" destOrd="0" presId="urn:microsoft.com/office/officeart/2005/8/layout/hierarchy1"/>
    <dgm:cxn modelId="{9C53C19A-61CD-457F-A50F-193284D5A406}" type="presParOf" srcId="{E5AA6D86-EE26-4E03-A9CD-D3116CCE4465}" destId="{2A9685C7-E46B-4594-A24B-866018675FA4}" srcOrd="0" destOrd="0" presId="urn:microsoft.com/office/officeart/2005/8/layout/hierarchy1"/>
    <dgm:cxn modelId="{B2C16612-FF4E-4592-8A3E-A0052FCBAFFD}" type="presParOf" srcId="{E5AA6D86-EE26-4E03-A9CD-D3116CCE4465}" destId="{45F4D973-03E3-4C4F-B141-6011EDDC539F}" srcOrd="1" destOrd="0" presId="urn:microsoft.com/office/officeart/2005/8/layout/hierarchy1"/>
    <dgm:cxn modelId="{06DEEF82-1590-4E02-8B3A-B2006AE814FA}" type="presParOf" srcId="{294C7215-A792-49C6-B1C0-EF940219336C}" destId="{F470DF31-620F-472E-803A-04966D6AA75B}" srcOrd="1" destOrd="0" presId="urn:microsoft.com/office/officeart/2005/8/layout/hierarchy1"/>
    <dgm:cxn modelId="{6628BB8E-EA05-4FCA-B3F8-4AAEDDAC971B}" type="presParOf" srcId="{52283E5F-E41C-4CB6-BDC9-3299ECA8BFB6}" destId="{9CEFCB7D-EC0C-4606-813C-07FAD1B0887F}" srcOrd="2" destOrd="0" presId="urn:microsoft.com/office/officeart/2005/8/layout/hierarchy1"/>
    <dgm:cxn modelId="{A1633A31-8318-453E-878F-76C730FBDE9F}" type="presParOf" srcId="{52283E5F-E41C-4CB6-BDC9-3299ECA8BFB6}" destId="{755443CF-371F-4A6F-B751-F19F0BED1EEA}" srcOrd="3" destOrd="0" presId="urn:microsoft.com/office/officeart/2005/8/layout/hierarchy1"/>
    <dgm:cxn modelId="{6F24D9B4-7377-4A9E-91F8-AA8F0B7B8ED5}" type="presParOf" srcId="{755443CF-371F-4A6F-B751-F19F0BED1EEA}" destId="{345B2008-E93F-4DF8-B49E-FBF8FF113FE4}" srcOrd="0" destOrd="0" presId="urn:microsoft.com/office/officeart/2005/8/layout/hierarchy1"/>
    <dgm:cxn modelId="{D9855DE8-C8C4-48E3-808B-7EDE047CC392}" type="presParOf" srcId="{345B2008-E93F-4DF8-B49E-FBF8FF113FE4}" destId="{0ABD8056-4C4D-4788-A62D-E060EDE76617}" srcOrd="0" destOrd="0" presId="urn:microsoft.com/office/officeart/2005/8/layout/hierarchy1"/>
    <dgm:cxn modelId="{91BC7AE2-3F16-46BD-A79E-C71C5DDBFD87}" type="presParOf" srcId="{345B2008-E93F-4DF8-B49E-FBF8FF113FE4}" destId="{9354B7D0-33BD-45E1-B35E-682A6497F6F6}" srcOrd="1" destOrd="0" presId="urn:microsoft.com/office/officeart/2005/8/layout/hierarchy1"/>
    <dgm:cxn modelId="{EA7F34E6-8439-44E9-B178-3E86DAA779ED}" type="presParOf" srcId="{755443CF-371F-4A6F-B751-F19F0BED1EEA}" destId="{C9EAE729-CD17-4369-BBFE-0EC673A5F3CA}" srcOrd="1" destOrd="0" presId="urn:microsoft.com/office/officeart/2005/8/layout/hierarchy1"/>
    <dgm:cxn modelId="{ADA08630-E352-4B4C-BD64-F2D1EDD76D7D}" type="presParOf" srcId="{8A39F63C-4F63-40B5-B6F7-F85DC61D920F}" destId="{B62AB537-9681-4634-9766-616826328B08}" srcOrd="2" destOrd="0" presId="urn:microsoft.com/office/officeart/2005/8/layout/hierarchy1"/>
    <dgm:cxn modelId="{A85E6E1D-8EB4-40FF-9CB7-9567D83A7A56}" type="presParOf" srcId="{8A39F63C-4F63-40B5-B6F7-F85DC61D920F}" destId="{A12E33DB-DFCB-4B91-90B4-FB088AFBE280}" srcOrd="3" destOrd="0" presId="urn:microsoft.com/office/officeart/2005/8/layout/hierarchy1"/>
    <dgm:cxn modelId="{FEE4DEC1-B576-4078-8C5A-AD059726C8B7}" type="presParOf" srcId="{A12E33DB-DFCB-4B91-90B4-FB088AFBE280}" destId="{4629D83F-5D78-44A0-BE5B-A8FA86D85BC9}" srcOrd="0" destOrd="0" presId="urn:microsoft.com/office/officeart/2005/8/layout/hierarchy1"/>
    <dgm:cxn modelId="{A3555D23-606B-40F1-A5FF-C9D7A4AB4FB3}" type="presParOf" srcId="{4629D83F-5D78-44A0-BE5B-A8FA86D85BC9}" destId="{19F4975D-2AF8-461F-9D14-3477239927A0}" srcOrd="0" destOrd="0" presId="urn:microsoft.com/office/officeart/2005/8/layout/hierarchy1"/>
    <dgm:cxn modelId="{F526EB9D-0CA2-4587-A730-D796FF5439FB}" type="presParOf" srcId="{4629D83F-5D78-44A0-BE5B-A8FA86D85BC9}" destId="{805F0DC3-212A-42DA-8D73-A96719880F8D}" srcOrd="1" destOrd="0" presId="urn:microsoft.com/office/officeart/2005/8/layout/hierarchy1"/>
    <dgm:cxn modelId="{68A73F0A-E8FA-4FFB-A172-F5B431F258EC}" type="presParOf" srcId="{A12E33DB-DFCB-4B91-90B4-FB088AFBE280}" destId="{0B2A2E0F-5A7C-4AD5-9CCA-B728E4A1A7EC}" srcOrd="1" destOrd="0" presId="urn:microsoft.com/office/officeart/2005/8/layout/hierarchy1"/>
    <dgm:cxn modelId="{E3F4D267-32BE-4AB4-A0B1-A521A8C1FAB2}" type="presParOf" srcId="{0B2A2E0F-5A7C-4AD5-9CCA-B728E4A1A7EC}" destId="{F680013E-AB79-44E1-B7DF-63A9B59D6EE3}" srcOrd="0" destOrd="0" presId="urn:microsoft.com/office/officeart/2005/8/layout/hierarchy1"/>
    <dgm:cxn modelId="{A64B5C70-4D8F-4DB1-80B8-C6D6AED826EB}" type="presParOf" srcId="{0B2A2E0F-5A7C-4AD5-9CCA-B728E4A1A7EC}" destId="{B9D93A29-3088-48A4-912F-A8CDA6A10FC8}" srcOrd="1" destOrd="0" presId="urn:microsoft.com/office/officeart/2005/8/layout/hierarchy1"/>
    <dgm:cxn modelId="{67380675-5CC4-4F40-9A3A-72C37A424190}" type="presParOf" srcId="{B9D93A29-3088-48A4-912F-A8CDA6A10FC8}" destId="{0186FF60-9925-4487-9ACB-79BE4CD4AA8D}" srcOrd="0" destOrd="0" presId="urn:microsoft.com/office/officeart/2005/8/layout/hierarchy1"/>
    <dgm:cxn modelId="{9ADCC7AF-548E-475B-A798-85FDF371BE58}" type="presParOf" srcId="{0186FF60-9925-4487-9ACB-79BE4CD4AA8D}" destId="{AF7ED8DC-40AC-430D-99F9-E980160FE3AA}" srcOrd="0" destOrd="0" presId="urn:microsoft.com/office/officeart/2005/8/layout/hierarchy1"/>
    <dgm:cxn modelId="{1734945A-12C9-4BBF-BBAB-B153BC25ECB9}" type="presParOf" srcId="{0186FF60-9925-4487-9ACB-79BE4CD4AA8D}" destId="{FDE183D9-AF29-4045-8482-F4046662F90C}" srcOrd="1" destOrd="0" presId="urn:microsoft.com/office/officeart/2005/8/layout/hierarchy1"/>
    <dgm:cxn modelId="{D7D6FAD3-1B57-452C-A9B0-E6EA184B51A5}" type="presParOf" srcId="{B9D93A29-3088-48A4-912F-A8CDA6A10FC8}" destId="{A6D209BD-DB38-4EFD-844E-A6F222C5E305}"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80013E-AB79-44E1-B7DF-63A9B59D6EE3}">
      <dsp:nvSpPr>
        <dsp:cNvPr id="0" name=""/>
        <dsp:cNvSpPr/>
      </dsp:nvSpPr>
      <dsp:spPr>
        <a:xfrm>
          <a:off x="2518439" y="1418664"/>
          <a:ext cx="91440" cy="253271"/>
        </a:xfrm>
        <a:custGeom>
          <a:avLst/>
          <a:gdLst/>
          <a:ahLst/>
          <a:cxnLst/>
          <a:rect l="0" t="0" r="0" b="0"/>
          <a:pathLst>
            <a:path>
              <a:moveTo>
                <a:pt x="45720" y="0"/>
              </a:moveTo>
              <a:lnTo>
                <a:pt x="45720"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2AB537-9681-4634-9766-616826328B08}">
      <dsp:nvSpPr>
        <dsp:cNvPr id="0" name=""/>
        <dsp:cNvSpPr/>
      </dsp:nvSpPr>
      <dsp:spPr>
        <a:xfrm>
          <a:off x="1765883" y="612405"/>
          <a:ext cx="798276" cy="253271"/>
        </a:xfrm>
        <a:custGeom>
          <a:avLst/>
          <a:gdLst/>
          <a:ahLst/>
          <a:cxnLst/>
          <a:rect l="0" t="0" r="0" b="0"/>
          <a:pathLst>
            <a:path>
              <a:moveTo>
                <a:pt x="0" y="0"/>
              </a:moveTo>
              <a:lnTo>
                <a:pt x="0" y="172596"/>
              </a:lnTo>
              <a:lnTo>
                <a:pt x="798276" y="172596"/>
              </a:lnTo>
              <a:lnTo>
                <a:pt x="798276" y="25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CEFCB7D-EC0C-4606-813C-07FAD1B0887F}">
      <dsp:nvSpPr>
        <dsp:cNvPr id="0" name=""/>
        <dsp:cNvSpPr/>
      </dsp:nvSpPr>
      <dsp:spPr>
        <a:xfrm>
          <a:off x="967607" y="1418664"/>
          <a:ext cx="532184" cy="253271"/>
        </a:xfrm>
        <a:custGeom>
          <a:avLst/>
          <a:gdLst/>
          <a:ahLst/>
          <a:cxnLst/>
          <a:rect l="0" t="0" r="0" b="0"/>
          <a:pathLst>
            <a:path>
              <a:moveTo>
                <a:pt x="0" y="0"/>
              </a:moveTo>
              <a:lnTo>
                <a:pt x="0" y="172596"/>
              </a:lnTo>
              <a:lnTo>
                <a:pt x="532184" y="172596"/>
              </a:lnTo>
              <a:lnTo>
                <a:pt x="532184"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C1F460-BF0C-4064-AD21-188C3008CF70}">
      <dsp:nvSpPr>
        <dsp:cNvPr id="0" name=""/>
        <dsp:cNvSpPr/>
      </dsp:nvSpPr>
      <dsp:spPr>
        <a:xfrm>
          <a:off x="435423" y="1418664"/>
          <a:ext cx="532184" cy="253271"/>
        </a:xfrm>
        <a:custGeom>
          <a:avLst/>
          <a:gdLst/>
          <a:ahLst/>
          <a:cxnLst/>
          <a:rect l="0" t="0" r="0" b="0"/>
          <a:pathLst>
            <a:path>
              <a:moveTo>
                <a:pt x="532184" y="0"/>
              </a:moveTo>
              <a:lnTo>
                <a:pt x="532184" y="172596"/>
              </a:lnTo>
              <a:lnTo>
                <a:pt x="0" y="172596"/>
              </a:lnTo>
              <a:lnTo>
                <a:pt x="0" y="25327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74CFC-96CB-4051-AD30-07481A99CFCD}">
      <dsp:nvSpPr>
        <dsp:cNvPr id="0" name=""/>
        <dsp:cNvSpPr/>
      </dsp:nvSpPr>
      <dsp:spPr>
        <a:xfrm>
          <a:off x="967607" y="612405"/>
          <a:ext cx="798276" cy="253271"/>
        </a:xfrm>
        <a:custGeom>
          <a:avLst/>
          <a:gdLst/>
          <a:ahLst/>
          <a:cxnLst/>
          <a:rect l="0" t="0" r="0" b="0"/>
          <a:pathLst>
            <a:path>
              <a:moveTo>
                <a:pt x="798276" y="0"/>
              </a:moveTo>
              <a:lnTo>
                <a:pt x="798276" y="172596"/>
              </a:lnTo>
              <a:lnTo>
                <a:pt x="0" y="172596"/>
              </a:lnTo>
              <a:lnTo>
                <a:pt x="0" y="25327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7F65C4-4E67-4698-9789-724D286FE025}">
      <dsp:nvSpPr>
        <dsp:cNvPr id="0" name=""/>
        <dsp:cNvSpPr/>
      </dsp:nvSpPr>
      <dsp:spPr>
        <a:xfrm>
          <a:off x="1330460" y="59417"/>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D8BCD9-3E95-426D-A9EC-DA2BD2E5367B}">
      <dsp:nvSpPr>
        <dsp:cNvPr id="0" name=""/>
        <dsp:cNvSpPr/>
      </dsp:nvSpPr>
      <dsp:spPr>
        <a:xfrm>
          <a:off x="1427221" y="151340"/>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Project</a:t>
          </a:r>
        </a:p>
        <a:p>
          <a:pPr marL="0" lvl="0" indent="0" algn="ctr" defTabSz="444500">
            <a:lnSpc>
              <a:spcPct val="90000"/>
            </a:lnSpc>
            <a:spcBef>
              <a:spcPct val="0"/>
            </a:spcBef>
            <a:spcAft>
              <a:spcPct val="35000"/>
            </a:spcAft>
            <a:buNone/>
          </a:pPr>
          <a:r>
            <a:rPr lang="en-US" sz="1000" kern="1200"/>
            <a:t>Outcome</a:t>
          </a:r>
        </a:p>
      </dsp:txBody>
      <dsp:txXfrm>
        <a:off x="1443417" y="167536"/>
        <a:ext cx="838454" cy="520595"/>
      </dsp:txXfrm>
    </dsp:sp>
    <dsp:sp modelId="{6F7B2166-7C6A-4C99-988D-8F4498B8098A}">
      <dsp:nvSpPr>
        <dsp:cNvPr id="0" name=""/>
        <dsp:cNvSpPr/>
      </dsp:nvSpPr>
      <dsp:spPr>
        <a:xfrm>
          <a:off x="532184" y="865676"/>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C11FC3-035A-4630-9EFD-594E1DE83890}">
      <dsp:nvSpPr>
        <dsp:cNvPr id="0" name=""/>
        <dsp:cNvSpPr/>
      </dsp:nvSpPr>
      <dsp:spPr>
        <a:xfrm>
          <a:off x="628944" y="957599"/>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Outcome 1</a:t>
          </a:r>
        </a:p>
      </dsp:txBody>
      <dsp:txXfrm>
        <a:off x="645140" y="973795"/>
        <a:ext cx="838454" cy="520595"/>
      </dsp:txXfrm>
    </dsp:sp>
    <dsp:sp modelId="{2A9685C7-E46B-4594-A24B-866018675FA4}">
      <dsp:nvSpPr>
        <dsp:cNvPr id="0" name=""/>
        <dsp:cNvSpPr/>
      </dsp:nvSpPr>
      <dsp:spPr>
        <a:xfrm>
          <a:off x="0"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4D973-03E3-4C4F-B141-6011EDDC539F}">
      <dsp:nvSpPr>
        <dsp:cNvPr id="0" name=""/>
        <dsp:cNvSpPr/>
      </dsp:nvSpPr>
      <dsp:spPr>
        <a:xfrm>
          <a:off x="96760"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Outcome</a:t>
          </a:r>
        </a:p>
        <a:p>
          <a:pPr marL="0" lvl="0" indent="0" algn="ctr" defTabSz="444500">
            <a:lnSpc>
              <a:spcPct val="90000"/>
            </a:lnSpc>
            <a:spcBef>
              <a:spcPct val="0"/>
            </a:spcBef>
            <a:spcAft>
              <a:spcPct val="35000"/>
            </a:spcAft>
            <a:buNone/>
          </a:pPr>
          <a:r>
            <a:rPr lang="en-US" sz="1000" kern="1200" dirty="0"/>
            <a:t>1.1</a:t>
          </a:r>
        </a:p>
      </dsp:txBody>
      <dsp:txXfrm>
        <a:off x="112956" y="1780054"/>
        <a:ext cx="838454" cy="520595"/>
      </dsp:txXfrm>
    </dsp:sp>
    <dsp:sp modelId="{0ABD8056-4C4D-4788-A62D-E060EDE76617}">
      <dsp:nvSpPr>
        <dsp:cNvPr id="0" name=""/>
        <dsp:cNvSpPr/>
      </dsp:nvSpPr>
      <dsp:spPr>
        <a:xfrm>
          <a:off x="1064368"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54B7D0-33BD-45E1-B35E-682A6497F6F6}">
      <dsp:nvSpPr>
        <dsp:cNvPr id="0" name=""/>
        <dsp:cNvSpPr/>
      </dsp:nvSpPr>
      <dsp:spPr>
        <a:xfrm>
          <a:off x="1161129"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Outcome 1.2</a:t>
          </a:r>
        </a:p>
      </dsp:txBody>
      <dsp:txXfrm>
        <a:off x="1177325" y="1780054"/>
        <a:ext cx="838454" cy="520595"/>
      </dsp:txXfrm>
    </dsp:sp>
    <dsp:sp modelId="{19F4975D-2AF8-461F-9D14-3477239927A0}">
      <dsp:nvSpPr>
        <dsp:cNvPr id="0" name=""/>
        <dsp:cNvSpPr/>
      </dsp:nvSpPr>
      <dsp:spPr>
        <a:xfrm>
          <a:off x="2128736" y="865676"/>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0DC3-212A-42DA-8D73-A96719880F8D}">
      <dsp:nvSpPr>
        <dsp:cNvPr id="0" name=""/>
        <dsp:cNvSpPr/>
      </dsp:nvSpPr>
      <dsp:spPr>
        <a:xfrm>
          <a:off x="2225497" y="957599"/>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t>Outcome 2</a:t>
          </a:r>
        </a:p>
      </dsp:txBody>
      <dsp:txXfrm>
        <a:off x="2241693" y="973795"/>
        <a:ext cx="838454" cy="520595"/>
      </dsp:txXfrm>
    </dsp:sp>
    <dsp:sp modelId="{AF7ED8DC-40AC-430D-99F9-E980160FE3AA}">
      <dsp:nvSpPr>
        <dsp:cNvPr id="0" name=""/>
        <dsp:cNvSpPr/>
      </dsp:nvSpPr>
      <dsp:spPr>
        <a:xfrm>
          <a:off x="2128736" y="1671935"/>
          <a:ext cx="870846" cy="5529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183D9-AF29-4045-8482-F4046662F90C}">
      <dsp:nvSpPr>
        <dsp:cNvPr id="0" name=""/>
        <dsp:cNvSpPr/>
      </dsp:nvSpPr>
      <dsp:spPr>
        <a:xfrm>
          <a:off x="2225497" y="1763858"/>
          <a:ext cx="870846" cy="5529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Sub Outcome 2.1</a:t>
          </a:r>
        </a:p>
      </dsp:txBody>
      <dsp:txXfrm>
        <a:off x="2241693" y="1780054"/>
        <a:ext cx="838454" cy="5205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6BFF9E-3AE4-4363-8F02-7685ED212774}" type="datetimeFigureOut">
              <a:rPr lang="en-US" smtClean="0"/>
              <a:t>4/24/2023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56F6AC-AA11-450A-997D-48238728947C}" type="slidenum">
              <a:rPr lang="en-US" smtClean="0"/>
              <a:t>‹#›</a:t>
            </a:fld>
            <a:endParaRPr lang="en-US"/>
          </a:p>
        </p:txBody>
      </p:sp>
    </p:spTree>
    <p:extLst>
      <p:ext uri="{BB962C8B-B14F-4D97-AF65-F5344CB8AC3E}">
        <p14:creationId xmlns:p14="http://schemas.microsoft.com/office/powerpoint/2010/main" val="84366333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CD815E-669F-40AF-B08D-582CE9D349B6}"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htt[s://www.dol.gov/agencies/ilab</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C36C-E3E0-40FF-81C8-0F670407EF18}" type="slidenum">
              <a:rPr lang="en-US" smtClean="0"/>
              <a:t>‹#›</a:t>
            </a:fld>
            <a:endParaRPr lang="en-US"/>
          </a:p>
        </p:txBody>
      </p:sp>
    </p:spTree>
    <p:extLst>
      <p:ext uri="{BB962C8B-B14F-4D97-AF65-F5344CB8AC3E}">
        <p14:creationId xmlns:p14="http://schemas.microsoft.com/office/powerpoint/2010/main" val="5021281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FR" noProof="0" dirty="0"/>
              <a:t>Bienvenue au cours de formation du ministère américain du travail, qui fait partie de la série de concepts M&amp;E . </a:t>
            </a:r>
          </a:p>
          <a:p>
            <a:pPr marL="171450" indent="-171450">
              <a:buFont typeface="Arial" panose="020B0604020202020204" pitchFamily="34" charset="0"/>
              <a:buChar char="•"/>
            </a:pPr>
            <a:endParaRPr lang="fr-FR" noProof="0" dirty="0"/>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1</a:t>
            </a:fld>
            <a:endParaRPr lang="en-US" dirty="0"/>
          </a:p>
        </p:txBody>
      </p:sp>
    </p:spTree>
    <p:extLst>
      <p:ext uri="{BB962C8B-B14F-4D97-AF65-F5344CB8AC3E}">
        <p14:creationId xmlns:p14="http://schemas.microsoft.com/office/powerpoint/2010/main" val="183886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La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favorise</a:t>
            </a:r>
            <a:r>
              <a:rPr lang="en-US" sz="1200" u="none" dirty="0">
                <a:cs typeface="Arial" pitchFamily="34" charset="0"/>
              </a:rPr>
              <a:t> </a:t>
            </a:r>
            <a:r>
              <a:rPr lang="en-US" sz="1200" u="none" dirty="0" err="1">
                <a:cs typeface="Arial" pitchFamily="34" charset="0"/>
              </a:rPr>
              <a:t>également</a:t>
            </a:r>
            <a:r>
              <a:rPr lang="en-US" sz="1200" u="none" dirty="0">
                <a:cs typeface="Arial" pitchFamily="34" charset="0"/>
              </a:rPr>
              <a:t> </a:t>
            </a:r>
            <a:r>
              <a:rPr lang="en-US" sz="1200" u="none" dirty="0" err="1">
                <a:cs typeface="Arial" pitchFamily="34" charset="0"/>
              </a:rPr>
              <a:t>une</a:t>
            </a:r>
            <a:r>
              <a:rPr lang="en-US" sz="1200" u="none" dirty="0">
                <a:cs typeface="Arial" pitchFamily="34" charset="0"/>
              </a:rPr>
              <a:t> communication </a:t>
            </a:r>
            <a:r>
              <a:rPr lang="en-US" sz="1200" u="none" dirty="0" err="1">
                <a:cs typeface="Arial" pitchFamily="34" charset="0"/>
              </a:rPr>
              <a:t>efficace</a:t>
            </a:r>
            <a:r>
              <a:rPr lang="en-US" sz="1200" u="none" dirty="0">
                <a:cs typeface="Arial" pitchFamily="34" charset="0"/>
              </a:rPr>
              <a:t> et </a:t>
            </a:r>
            <a:r>
              <a:rPr lang="en-US" sz="1200" u="none" dirty="0" err="1">
                <a:cs typeface="Arial" pitchFamily="34" charset="0"/>
              </a:rPr>
              <a:t>efficiente</a:t>
            </a:r>
            <a:r>
              <a:rPr lang="en-US" sz="1200" u="none" dirty="0">
                <a:cs typeface="Arial" pitchFamily="34" charset="0"/>
              </a:rPr>
              <a:t> grâce </a:t>
            </a:r>
            <a:r>
              <a:rPr lang="en-US" sz="1200" u="none" dirty="0" err="1">
                <a:cs typeface="Arial" pitchFamily="34" charset="0"/>
              </a:rPr>
              <a:t>à</a:t>
            </a:r>
            <a:r>
              <a:rPr lang="en-US" sz="1200" u="none" dirty="0">
                <a:cs typeface="Arial" pitchFamily="34" charset="0"/>
              </a:rPr>
              <a:t> </a:t>
            </a:r>
            <a:r>
              <a:rPr lang="en-US" sz="1200" u="none" dirty="0" err="1">
                <a:cs typeface="Arial" pitchFamily="34" charset="0"/>
              </a:rPr>
              <a:t>l'utilisation</a:t>
            </a:r>
            <a:r>
              <a:rPr lang="en-US" sz="1200" u="none" dirty="0">
                <a:cs typeface="Arial" pitchFamily="34" charset="0"/>
              </a:rPr>
              <a:t> </a:t>
            </a:r>
            <a:r>
              <a:rPr lang="en-US" sz="1200" u="none" dirty="0" err="1">
                <a:cs typeface="Arial" pitchFamily="34" charset="0"/>
              </a:rPr>
              <a:t>d'outils</a:t>
            </a:r>
            <a:r>
              <a:rPr lang="en-US" sz="1200" u="none" dirty="0">
                <a:cs typeface="Arial" pitchFamily="34" charset="0"/>
              </a:rPr>
              <a:t> </a:t>
            </a:r>
            <a:r>
              <a:rPr lang="en-US" sz="1200" u="none" dirty="0" err="1">
                <a:cs typeface="Arial" pitchFamily="34" charset="0"/>
              </a:rPr>
              <a:t>clés</a:t>
            </a:r>
            <a:r>
              <a:rPr lang="en-US" sz="1200" u="none" dirty="0">
                <a:cs typeface="Arial" pitchFamily="34" charset="0"/>
              </a:rPr>
              <a:t>, </a:t>
            </a:r>
            <a:r>
              <a:rPr lang="en-US" sz="1200" u="none" dirty="0" err="1">
                <a:cs typeface="Arial" pitchFamily="34" charset="0"/>
              </a:rPr>
              <a:t>tels</a:t>
            </a:r>
            <a:r>
              <a:rPr lang="en-US" sz="1200" u="none" dirty="0">
                <a:cs typeface="Arial" pitchFamily="34" charset="0"/>
              </a:rPr>
              <a:t> </a:t>
            </a:r>
            <a:r>
              <a:rPr lang="en-US" sz="1200" u="none" dirty="0" err="1">
                <a:cs typeface="Arial" pitchFamily="34" charset="0"/>
              </a:rPr>
              <a:t>qu'un</a:t>
            </a:r>
            <a:r>
              <a:rPr lang="en-US" sz="1200" u="none" dirty="0">
                <a:cs typeface="Arial" pitchFamily="34" charset="0"/>
              </a:rPr>
              <a:t> cadre de </a:t>
            </a:r>
            <a:r>
              <a:rPr lang="en-US" sz="1200" u="none" dirty="0" err="1">
                <a:cs typeface="Arial" pitchFamily="34" charset="0"/>
              </a:rPr>
              <a:t>résultats</a:t>
            </a:r>
            <a:r>
              <a:rPr lang="en-US" sz="1200" u="none" dirty="0">
                <a:cs typeface="Arial" pitchFamily="34" charset="0"/>
              </a:rPr>
              <a:t> qui </a:t>
            </a:r>
            <a:r>
              <a:rPr lang="en-US" sz="1200" u="none" dirty="0" err="1">
                <a:cs typeface="Arial" pitchFamily="34" charset="0"/>
              </a:rPr>
              <a:t>représente</a:t>
            </a:r>
            <a:r>
              <a:rPr lang="en-US" sz="1200" u="none" dirty="0">
                <a:cs typeface="Arial" pitchFamily="34" charset="0"/>
              </a:rPr>
              <a:t> </a:t>
            </a:r>
            <a:r>
              <a:rPr lang="en-US" sz="1200" u="none" dirty="0" err="1">
                <a:cs typeface="Arial" pitchFamily="34" charset="0"/>
              </a:rPr>
              <a:t>visuellement</a:t>
            </a:r>
            <a:r>
              <a:rPr lang="en-US" sz="1200" u="none" dirty="0">
                <a:cs typeface="Arial" pitchFamily="34" charset="0"/>
              </a:rPr>
              <a:t> la </a:t>
            </a:r>
            <a:r>
              <a:rPr lang="en-US" sz="1200" u="none" dirty="0" err="1">
                <a:cs typeface="Arial" pitchFamily="34" charset="0"/>
              </a:rPr>
              <a:t>théorie</a:t>
            </a:r>
            <a:r>
              <a:rPr lang="en-US" sz="1200" u="none" dirty="0">
                <a:cs typeface="Arial" pitchFamily="34" charset="0"/>
              </a:rPr>
              <a:t> du </a:t>
            </a:r>
            <a:r>
              <a:rPr lang="en-US" sz="1200" u="none" dirty="0" err="1">
                <a:cs typeface="Arial" pitchFamily="34" charset="0"/>
              </a:rPr>
              <a:t>changement</a:t>
            </a:r>
            <a:r>
              <a:rPr lang="en-US" sz="1200" u="none" dirty="0">
                <a:cs typeface="Arial" pitchFamily="34" charset="0"/>
              </a:rPr>
              <a:t> du </a:t>
            </a:r>
            <a:r>
              <a:rPr lang="en-US" sz="1200" u="none" dirty="0" err="1">
                <a:cs typeface="Arial" pitchFamily="34" charset="0"/>
              </a:rPr>
              <a:t>projet</a:t>
            </a:r>
            <a:r>
              <a:rPr lang="en-US" sz="1200" u="none" dirty="0">
                <a:cs typeface="Arial" pitchFamily="34" charset="0"/>
              </a:rPr>
              <a:t> et les </a:t>
            </a:r>
            <a:r>
              <a:rPr lang="en-US" sz="1200" u="none" dirty="0" err="1">
                <a:cs typeface="Arial" pitchFamily="34" charset="0"/>
              </a:rPr>
              <a:t>indicateurs</a:t>
            </a:r>
            <a:r>
              <a:rPr lang="en-US" sz="1200" u="none" dirty="0">
                <a:cs typeface="Arial" pitchFamily="34" charset="0"/>
              </a:rPr>
              <a:t> de performance qui </a:t>
            </a:r>
            <a:r>
              <a:rPr lang="en-US" sz="1200" u="none" dirty="0" err="1">
                <a:cs typeface="Arial" pitchFamily="34" charset="0"/>
              </a:rPr>
              <a:t>indiquent</a:t>
            </a:r>
            <a:r>
              <a:rPr lang="en-US" sz="1200" u="none" dirty="0">
                <a:cs typeface="Arial" pitchFamily="34" charset="0"/>
              </a:rPr>
              <a:t> comment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seront</a:t>
            </a:r>
            <a:r>
              <a:rPr lang="en-US" sz="1200" u="none" dirty="0">
                <a:cs typeface="Arial" pitchFamily="34" charset="0"/>
              </a:rPr>
              <a:t> </a:t>
            </a:r>
            <a:r>
              <a:rPr lang="en-US" sz="1200" u="none" dirty="0" err="1">
                <a:cs typeface="Arial" pitchFamily="34" charset="0"/>
              </a:rPr>
              <a:t>mesurés</a:t>
            </a:r>
            <a:r>
              <a:rPr lang="en-US" sz="1200" u="none" dirty="0">
                <a:cs typeface="Arial" pitchFamily="34" charset="0"/>
              </a:rPr>
              <a:t>. </a:t>
            </a:r>
          </a:p>
          <a:p>
            <a:pPr marL="171450" indent="-171450">
              <a:buFont typeface="Arial" panose="020B0604020202020204" pitchFamily="34" charset="0"/>
              <a:buChar char="•"/>
            </a:pPr>
            <a:r>
              <a:rPr lang="en-US" sz="1200" u="none" dirty="0" err="1">
                <a:cs typeface="Arial" pitchFamily="34" charset="0"/>
              </a:rPr>
              <a:t>L'utilisation</a:t>
            </a:r>
            <a:r>
              <a:rPr lang="en-US" sz="1200" u="none" dirty="0">
                <a:cs typeface="Arial" pitchFamily="34" charset="0"/>
              </a:rPr>
              <a:t> de </a:t>
            </a:r>
            <a:r>
              <a:rPr lang="en-US" sz="1200" u="none" dirty="0" err="1">
                <a:cs typeface="Arial" pitchFamily="34" charset="0"/>
              </a:rPr>
              <a:t>ces</a:t>
            </a:r>
            <a:r>
              <a:rPr lang="en-US" sz="1200" u="none" dirty="0">
                <a:cs typeface="Arial" pitchFamily="34" charset="0"/>
              </a:rPr>
              <a:t> </a:t>
            </a:r>
            <a:r>
              <a:rPr lang="en-US" sz="1200" u="none" dirty="0" err="1">
                <a:cs typeface="Arial" pitchFamily="34" charset="0"/>
              </a:rPr>
              <a:t>outils</a:t>
            </a:r>
            <a:r>
              <a:rPr lang="en-US" sz="1200" u="none" dirty="0">
                <a:cs typeface="Arial" pitchFamily="34" charset="0"/>
              </a:rPr>
              <a:t> </a:t>
            </a:r>
            <a:r>
              <a:rPr lang="en-US" sz="1200" u="none" dirty="0" err="1">
                <a:cs typeface="Arial" pitchFamily="34" charset="0"/>
              </a:rPr>
              <a:t>permet</a:t>
            </a:r>
            <a:r>
              <a:rPr lang="en-US" sz="1200" u="none" dirty="0">
                <a:cs typeface="Arial" pitchFamily="34" charset="0"/>
              </a:rPr>
              <a:t> aux </a:t>
            </a:r>
            <a:r>
              <a:rPr lang="en-US" sz="1200" u="none" dirty="0" err="1">
                <a:cs typeface="Arial" pitchFamily="34" charset="0"/>
              </a:rPr>
              <a:t>bénéficiaires</a:t>
            </a:r>
            <a:r>
              <a:rPr lang="en-US" sz="1200" u="none" dirty="0">
                <a:cs typeface="Arial" pitchFamily="34" charset="0"/>
              </a:rPr>
              <a:t> de </a:t>
            </a:r>
            <a:r>
              <a:rPr lang="en-US" sz="1200" u="none" dirty="0" err="1">
                <a:cs typeface="Arial" pitchFamily="34" charset="0"/>
              </a:rPr>
              <a:t>transmettre</a:t>
            </a:r>
            <a:r>
              <a:rPr lang="en-US" sz="1200" u="none" dirty="0">
                <a:cs typeface="Arial" pitchFamily="34" charset="0"/>
              </a:rPr>
              <a:t> </a:t>
            </a:r>
            <a:r>
              <a:rPr lang="en-US" sz="1200" u="none" dirty="0" err="1">
                <a:cs typeface="Arial" pitchFamily="34" charset="0"/>
              </a:rPr>
              <a:t>l'intention</a:t>
            </a:r>
            <a:r>
              <a:rPr lang="en-US" sz="1200" u="none" dirty="0">
                <a:cs typeface="Arial" pitchFamily="34" charset="0"/>
              </a:rPr>
              <a:t> et le </a:t>
            </a:r>
            <a:r>
              <a:rPr lang="en-US" sz="1200" u="none" dirty="0" err="1">
                <a:cs typeface="Arial" pitchFamily="34" charset="0"/>
              </a:rPr>
              <a:t>contenu</a:t>
            </a:r>
            <a:r>
              <a:rPr lang="en-US" sz="1200" u="none" dirty="0">
                <a:cs typeface="Arial" pitchFamily="34" charset="0"/>
              </a:rPr>
              <a:t> de </a:t>
            </a:r>
            <a:r>
              <a:rPr lang="en-US" sz="1200" u="none" dirty="0" err="1">
                <a:cs typeface="Arial" pitchFamily="34" charset="0"/>
              </a:rPr>
              <a:t>leur</a:t>
            </a:r>
            <a:r>
              <a:rPr lang="en-US" sz="1200" u="none" dirty="0">
                <a:cs typeface="Arial" pitchFamily="34" charset="0"/>
              </a:rPr>
              <a:t> </a:t>
            </a:r>
            <a:r>
              <a:rPr lang="en-US" sz="1200" u="none" dirty="0" err="1">
                <a:cs typeface="Arial" pitchFamily="34" charset="0"/>
              </a:rPr>
              <a:t>projet</a:t>
            </a:r>
            <a:r>
              <a:rPr lang="en-US" sz="1200" u="none" dirty="0">
                <a:cs typeface="Arial" pitchFamily="34" charset="0"/>
              </a:rPr>
              <a:t> de manière </a:t>
            </a:r>
            <a:r>
              <a:rPr lang="en-US" sz="1200" u="none" dirty="0" err="1">
                <a:cs typeface="Arial" pitchFamily="34" charset="0"/>
              </a:rPr>
              <a:t>claire</a:t>
            </a:r>
            <a:r>
              <a:rPr lang="en-US" sz="1200" u="none" dirty="0">
                <a:cs typeface="Arial" pitchFamily="34" charset="0"/>
              </a:rPr>
              <a:t> et concise. </a:t>
            </a:r>
            <a:endParaRPr lang="en-US" dirty="0"/>
          </a:p>
          <a:p>
            <a:endParaRPr lang="en-US" dirty="0"/>
          </a:p>
        </p:txBody>
      </p:sp>
    </p:spTree>
    <p:extLst>
      <p:ext uri="{BB962C8B-B14F-4D97-AF65-F5344CB8AC3E}">
        <p14:creationId xmlns:p14="http://schemas.microsoft.com/office/powerpoint/2010/main" val="1220705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err="1">
                <a:cs typeface="Arial" pitchFamily="34" charset="0"/>
              </a:rPr>
              <a:t>L'utilisation</a:t>
            </a:r>
            <a:r>
              <a:rPr lang="en-US" sz="1200" u="none" dirty="0">
                <a:cs typeface="Arial" pitchFamily="34" charset="0"/>
              </a:rPr>
              <a:t> de la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offre</a:t>
            </a:r>
            <a:r>
              <a:rPr lang="en-US" sz="1200" u="none" dirty="0">
                <a:cs typeface="Arial" pitchFamily="34" charset="0"/>
              </a:rPr>
              <a:t> </a:t>
            </a:r>
            <a:r>
              <a:rPr lang="en-US" sz="1200" u="none" dirty="0" err="1">
                <a:cs typeface="Arial" pitchFamily="34" charset="0"/>
              </a:rPr>
              <a:t>également</a:t>
            </a:r>
            <a:r>
              <a:rPr lang="en-US" sz="1200" u="none" dirty="0">
                <a:cs typeface="Arial" pitchFamily="34" charset="0"/>
              </a:rPr>
              <a:t> des </a:t>
            </a:r>
            <a:r>
              <a:rPr lang="en-US" sz="1200" u="none" dirty="0" err="1">
                <a:cs typeface="Arial" pitchFamily="34" charset="0"/>
              </a:rPr>
              <a:t>avantages</a:t>
            </a:r>
            <a:r>
              <a:rPr lang="en-US" sz="1200" u="none" dirty="0">
                <a:cs typeface="Arial" pitchFamily="34" charset="0"/>
              </a:rPr>
              <a:t> </a:t>
            </a:r>
            <a:r>
              <a:rPr lang="en-US" sz="1200" u="none" dirty="0" err="1">
                <a:cs typeface="Arial" pitchFamily="34" charset="0"/>
              </a:rPr>
              <a:t>considérables</a:t>
            </a:r>
            <a:r>
              <a:rPr lang="en-US" sz="1200" u="none" dirty="0">
                <a:cs typeface="Arial" pitchFamily="34" charset="0"/>
              </a:rPr>
              <a:t> </a:t>
            </a:r>
            <a:r>
              <a:rPr lang="en-US" sz="1200" u="none" dirty="0" err="1">
                <a:cs typeface="Arial" pitchFamily="34" charset="0"/>
              </a:rPr>
              <a:t>en</a:t>
            </a:r>
            <a:r>
              <a:rPr lang="en-US" sz="1200" u="none" dirty="0">
                <a:cs typeface="Arial" pitchFamily="34" charset="0"/>
              </a:rPr>
              <a:t> matière de gestion et </a:t>
            </a:r>
            <a:r>
              <a:rPr lang="en-US" sz="1200" u="none" dirty="0" err="1">
                <a:cs typeface="Arial" pitchFamily="34" charset="0"/>
              </a:rPr>
              <a:t>d'établissement</a:t>
            </a:r>
            <a:r>
              <a:rPr lang="en-US" sz="1200" u="none" dirty="0">
                <a:cs typeface="Arial" pitchFamily="34" charset="0"/>
              </a:rPr>
              <a:t> de rapports.</a:t>
            </a:r>
          </a:p>
          <a:p>
            <a:pPr marL="171450" indent="-171450">
              <a:buFont typeface="Arial" panose="020B0604020202020204" pitchFamily="34" charset="0"/>
              <a:buChar char="•"/>
            </a:pPr>
            <a:r>
              <a:rPr lang="en-US" sz="1200" u="none" dirty="0">
                <a:cs typeface="Arial" pitchFamily="34" charset="0"/>
              </a:rPr>
              <a:t>La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permet</a:t>
            </a:r>
            <a:r>
              <a:rPr lang="en-US" sz="1200" u="none" dirty="0">
                <a:cs typeface="Arial" pitchFamily="34" charset="0"/>
              </a:rPr>
              <a:t> de </a:t>
            </a:r>
            <a:r>
              <a:rPr lang="en-US" sz="1200" u="none" dirty="0" err="1">
                <a:cs typeface="Arial" pitchFamily="34" charset="0"/>
              </a:rPr>
              <a:t>mieux</a:t>
            </a:r>
            <a:r>
              <a:rPr lang="en-US" sz="1200" u="none" dirty="0">
                <a:cs typeface="Arial" pitchFamily="34" charset="0"/>
              </a:rPr>
              <a:t> </a:t>
            </a:r>
            <a:r>
              <a:rPr lang="en-US" sz="1200" u="none" dirty="0" err="1">
                <a:cs typeface="Arial" pitchFamily="34" charset="0"/>
              </a:rPr>
              <a:t>comprendre</a:t>
            </a:r>
            <a:r>
              <a:rPr lang="en-US" sz="1200" u="none" dirty="0">
                <a:cs typeface="Arial" pitchFamily="34" charset="0"/>
              </a:rPr>
              <a:t> les </a:t>
            </a:r>
            <a:r>
              <a:rPr lang="en-US" sz="1200" u="none" dirty="0" err="1">
                <a:cs typeface="Arial" pitchFamily="34" charset="0"/>
              </a:rPr>
              <a:t>progrès</a:t>
            </a:r>
            <a:r>
              <a:rPr lang="en-US" sz="1200" u="none" dirty="0">
                <a:cs typeface="Arial" pitchFamily="34" charset="0"/>
              </a:rPr>
              <a:t> </a:t>
            </a:r>
            <a:r>
              <a:rPr lang="en-US" sz="1200" u="none" dirty="0" err="1">
                <a:cs typeface="Arial" pitchFamily="34" charset="0"/>
              </a:rPr>
              <a:t>réalisés</a:t>
            </a:r>
            <a:r>
              <a:rPr lang="en-US" sz="1200" u="none" dirty="0">
                <a:cs typeface="Arial" pitchFamily="34" charset="0"/>
              </a:rPr>
              <a:t> dans le </a:t>
            </a:r>
            <a:r>
              <a:rPr lang="en-US" sz="1200" u="none" dirty="0" err="1">
                <a:cs typeface="Arial" pitchFamily="34" charset="0"/>
              </a:rPr>
              <a:t>contexte</a:t>
            </a:r>
            <a:r>
              <a:rPr lang="en-US" sz="1200" u="none" dirty="0">
                <a:cs typeface="Arial" pitchFamily="34" charset="0"/>
              </a:rPr>
              <a:t> de la </a:t>
            </a:r>
            <a:r>
              <a:rPr lang="en-US" sz="1200" u="none" dirty="0" err="1">
                <a:cs typeface="Arial" pitchFamily="34" charset="0"/>
              </a:rPr>
              <a:t>stratégie</a:t>
            </a:r>
            <a:r>
              <a:rPr lang="en-US" sz="1200" u="none" dirty="0">
                <a:cs typeface="Arial" pitchFamily="34" charset="0"/>
              </a:rPr>
              <a:t>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suivant</a:t>
            </a:r>
            <a:r>
              <a:rPr lang="en-US" sz="1200" u="none" dirty="0">
                <a:cs typeface="Arial" pitchFamily="34" charset="0"/>
              </a:rPr>
              <a:t> les </a:t>
            </a:r>
            <a:r>
              <a:rPr lang="en-US" sz="1200" u="none" dirty="0" err="1">
                <a:cs typeface="Arial" pitchFamily="34" charset="0"/>
              </a:rPr>
              <a:t>progrès</a:t>
            </a:r>
            <a:r>
              <a:rPr lang="en-US" sz="1200" u="none" dirty="0">
                <a:cs typeface="Arial" pitchFamily="34" charset="0"/>
              </a:rPr>
              <a:t> </a:t>
            </a:r>
            <a:r>
              <a:rPr lang="en-US" sz="1200" u="none" dirty="0" err="1">
                <a:cs typeface="Arial" pitchFamily="34" charset="0"/>
              </a:rPr>
              <a:t>accomplis</a:t>
            </a:r>
            <a:r>
              <a:rPr lang="en-US" sz="1200" u="none" dirty="0">
                <a:cs typeface="Arial" pitchFamily="34" charset="0"/>
              </a:rPr>
              <a:t> </a:t>
            </a:r>
            <a:r>
              <a:rPr lang="en-US" sz="1200" u="none" dirty="0" err="1">
                <a:cs typeface="Arial" pitchFamily="34" charset="0"/>
              </a:rPr>
              <a:t>vers</a:t>
            </a:r>
            <a:r>
              <a:rPr lang="en-US" sz="1200" u="none" dirty="0">
                <a:cs typeface="Arial" pitchFamily="34" charset="0"/>
              </a:rPr>
              <a:t> </a:t>
            </a:r>
            <a:r>
              <a:rPr lang="en-US" sz="1200" u="none" dirty="0" err="1">
                <a:cs typeface="Arial" pitchFamily="34" charset="0"/>
              </a:rPr>
              <a:t>chaque</a:t>
            </a:r>
            <a:r>
              <a:rPr lang="en-US" sz="1200" u="none" dirty="0">
                <a:cs typeface="Arial" pitchFamily="34" charset="0"/>
              </a:rPr>
              <a:t> </a:t>
            </a:r>
            <a:r>
              <a:rPr lang="en-US" sz="1200" u="none" dirty="0" err="1">
                <a:cs typeface="Arial" pitchFamily="34" charset="0"/>
              </a:rPr>
              <a:t>résultat</a:t>
            </a:r>
            <a:r>
              <a:rPr lang="en-US" sz="1200" u="none" dirty="0">
                <a:cs typeface="Arial" pitchFamily="34" charset="0"/>
              </a:rPr>
              <a:t>.</a:t>
            </a:r>
          </a:p>
          <a:p>
            <a:pPr marL="171450" indent="-171450">
              <a:buFont typeface="Arial" panose="020B0604020202020204" pitchFamily="34" charset="0"/>
              <a:buChar char="•"/>
            </a:pPr>
            <a:r>
              <a:rPr lang="en-US" sz="1200" u="none" dirty="0">
                <a:cs typeface="Arial" pitchFamily="34" charset="0"/>
              </a:rPr>
              <a:t>Elle </a:t>
            </a:r>
            <a:r>
              <a:rPr lang="en-US" sz="1200" u="none" dirty="0" err="1">
                <a:cs typeface="Arial" pitchFamily="34" charset="0"/>
              </a:rPr>
              <a:t>permet</a:t>
            </a:r>
            <a:r>
              <a:rPr lang="en-US" sz="1200" u="none" dirty="0">
                <a:cs typeface="Arial" pitchFamily="34" charset="0"/>
              </a:rPr>
              <a:t> </a:t>
            </a:r>
            <a:r>
              <a:rPr lang="en-US" sz="1200" u="none" dirty="0" err="1">
                <a:cs typeface="Arial" pitchFamily="34" charset="0"/>
              </a:rPr>
              <a:t>d'apporter</a:t>
            </a:r>
            <a:r>
              <a:rPr lang="en-US" sz="1200" u="none" dirty="0">
                <a:cs typeface="Arial" pitchFamily="34" charset="0"/>
              </a:rPr>
              <a:t> des </a:t>
            </a:r>
            <a:r>
              <a:rPr lang="en-US" sz="1200" u="none" dirty="0" err="1">
                <a:cs typeface="Arial" pitchFamily="34" charset="0"/>
              </a:rPr>
              <a:t>ajustements</a:t>
            </a:r>
            <a:r>
              <a:rPr lang="en-US" sz="1200" u="none" dirty="0">
                <a:cs typeface="Arial" pitchFamily="34" charset="0"/>
              </a:rPr>
              <a:t> </a:t>
            </a:r>
            <a:r>
              <a:rPr lang="en-US" sz="1200" u="none" dirty="0" err="1">
                <a:cs typeface="Arial" pitchFamily="34" charset="0"/>
              </a:rPr>
              <a:t>fondés</a:t>
            </a:r>
            <a:r>
              <a:rPr lang="en-US" sz="1200" u="none" dirty="0">
                <a:cs typeface="Arial" pitchFamily="34" charset="0"/>
              </a:rPr>
              <a:t> sur des </a:t>
            </a:r>
            <a:r>
              <a:rPr lang="en-US" sz="1200" u="none" dirty="0" err="1">
                <a:cs typeface="Arial" pitchFamily="34" charset="0"/>
              </a:rPr>
              <a:t>données</a:t>
            </a:r>
            <a:r>
              <a:rPr lang="en-US" sz="1200" u="none" dirty="0">
                <a:cs typeface="Arial" pitchFamily="34" charset="0"/>
              </a:rPr>
              <a:t> </a:t>
            </a:r>
            <a:r>
              <a:rPr lang="en-US" sz="1200" u="none" dirty="0" err="1">
                <a:cs typeface="Arial" pitchFamily="34" charset="0"/>
              </a:rPr>
              <a:t>probantes</a:t>
            </a:r>
            <a:r>
              <a:rPr lang="en-US" sz="1200" u="none" dirty="0">
                <a:cs typeface="Arial" pitchFamily="34" charset="0"/>
              </a:rPr>
              <a:t> </a:t>
            </a:r>
            <a:r>
              <a:rPr lang="en-US" sz="1200" u="none" dirty="0" err="1">
                <a:cs typeface="Arial" pitchFamily="34" charset="0"/>
              </a:rPr>
              <a:t>à</a:t>
            </a:r>
            <a:r>
              <a:rPr lang="en-US" sz="1200" u="none" dirty="0">
                <a:cs typeface="Arial" pitchFamily="34" charset="0"/>
              </a:rPr>
              <a:t> la mise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œuvre</a:t>
            </a:r>
            <a:r>
              <a:rPr lang="en-US" sz="1200" u="none" dirty="0">
                <a:cs typeface="Arial" pitchFamily="34" charset="0"/>
              </a:rPr>
              <a:t> des </a:t>
            </a:r>
            <a:r>
              <a:rPr lang="en-US" sz="1200" u="none" dirty="0" err="1">
                <a:cs typeface="Arial" pitchFamily="34" charset="0"/>
              </a:rPr>
              <a:t>activités</a:t>
            </a:r>
            <a:r>
              <a:rPr lang="en-US" sz="1200" u="none" dirty="0">
                <a:cs typeface="Arial" pitchFamily="34" charset="0"/>
              </a:rPr>
              <a:t> </a:t>
            </a:r>
            <a:r>
              <a:rPr lang="en-US" sz="1200" u="none" dirty="0" err="1">
                <a:cs typeface="Arial" pitchFamily="34" charset="0"/>
              </a:rPr>
              <a:t>ou</a:t>
            </a:r>
            <a:r>
              <a:rPr lang="en-US" sz="1200" u="none" dirty="0">
                <a:cs typeface="Arial" pitchFamily="34" charset="0"/>
              </a:rPr>
              <a:t> </a:t>
            </a:r>
            <a:r>
              <a:rPr lang="en-US" sz="1200" u="none" dirty="0" err="1">
                <a:cs typeface="Arial" pitchFamily="34" charset="0"/>
              </a:rPr>
              <a:t>à</a:t>
            </a:r>
            <a:r>
              <a:rPr lang="en-US" sz="1200" u="none" dirty="0">
                <a:cs typeface="Arial" pitchFamily="34" charset="0"/>
              </a:rPr>
              <a:t> la </a:t>
            </a:r>
            <a:r>
              <a:rPr lang="en-US" sz="1200" u="none" dirty="0" err="1">
                <a:cs typeface="Arial" pitchFamily="34" charset="0"/>
              </a:rPr>
              <a:t>stratégie</a:t>
            </a:r>
            <a:r>
              <a:rPr lang="en-US" sz="1200" u="none" dirty="0">
                <a:cs typeface="Arial" pitchFamily="34" charset="0"/>
              </a:rPr>
              <a:t> </a:t>
            </a:r>
            <a:r>
              <a:rPr lang="en-US" sz="1200" u="none" dirty="0" err="1">
                <a:cs typeface="Arial" pitchFamily="34" charset="0"/>
              </a:rPr>
              <a:t>elle-même</a:t>
            </a:r>
            <a:r>
              <a:rPr lang="en-US" sz="1200" u="none" dirty="0">
                <a:cs typeface="Arial" pitchFamily="34" charset="0"/>
              </a:rPr>
              <a:t>. </a:t>
            </a:r>
          </a:p>
          <a:p>
            <a:pPr marL="171450" indent="-171450">
              <a:buFont typeface="Arial" panose="020B0604020202020204" pitchFamily="34" charset="0"/>
              <a:buChar char="•"/>
            </a:pPr>
            <a:r>
              <a:rPr lang="en-US" sz="1200" u="none" dirty="0" err="1">
                <a:cs typeface="Arial" pitchFamily="34" charset="0"/>
              </a:rPr>
              <a:t>Enfin</a:t>
            </a:r>
            <a:r>
              <a:rPr lang="en-US" sz="1200" u="none" dirty="0">
                <a:cs typeface="Arial" pitchFamily="34" charset="0"/>
              </a:rPr>
              <a:t>, </a:t>
            </a:r>
            <a:r>
              <a:rPr lang="en-US" sz="1200" u="none" dirty="0" err="1">
                <a:cs typeface="Arial" pitchFamily="34" charset="0"/>
              </a:rPr>
              <a:t>elle</a:t>
            </a:r>
            <a:r>
              <a:rPr lang="en-US" sz="1200" u="none" dirty="0">
                <a:cs typeface="Arial" pitchFamily="34" charset="0"/>
              </a:rPr>
              <a:t> </a:t>
            </a:r>
            <a:r>
              <a:rPr lang="en-US" sz="1200" u="none" dirty="0" err="1">
                <a:cs typeface="Arial" pitchFamily="34" charset="0"/>
              </a:rPr>
              <a:t>permet</a:t>
            </a:r>
            <a:r>
              <a:rPr lang="en-US" sz="1200" u="none" dirty="0">
                <a:cs typeface="Arial" pitchFamily="34" charset="0"/>
              </a:rPr>
              <a:t> </a:t>
            </a:r>
            <a:r>
              <a:rPr lang="en-US" sz="1200" u="none" dirty="0" err="1">
                <a:cs typeface="Arial" pitchFamily="34" charset="0"/>
              </a:rPr>
              <a:t>d'améliorer</a:t>
            </a:r>
            <a:r>
              <a:rPr lang="en-US" sz="1200" u="none" dirty="0">
                <a:cs typeface="Arial" pitchFamily="34" charset="0"/>
              </a:rPr>
              <a:t> les rapports sur la </a:t>
            </a:r>
            <a:r>
              <a:rPr lang="en-US" sz="1200" u="none" dirty="0" err="1">
                <a:cs typeface="Arial" pitchFamily="34" charset="0"/>
              </a:rPr>
              <a:t>réalisation</a:t>
            </a:r>
            <a:r>
              <a:rPr lang="en-US" sz="1200" u="none" dirty="0">
                <a:cs typeface="Arial" pitchFamily="34" charset="0"/>
              </a:rPr>
              <a:t> des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en</a:t>
            </a:r>
            <a:r>
              <a:rPr lang="en-US" sz="1200" u="none" dirty="0">
                <a:cs typeface="Arial" pitchFamily="34" charset="0"/>
              </a:rPr>
              <a:t> plus des rapports standard sur les </a:t>
            </a:r>
            <a:r>
              <a:rPr lang="en-US" sz="1200" u="none" dirty="0" err="1">
                <a:cs typeface="Arial" pitchFamily="34" charset="0"/>
              </a:rPr>
              <a:t>activités</a:t>
            </a:r>
            <a:r>
              <a:rPr lang="en-US" sz="1200" u="none" dirty="0">
                <a:cs typeface="Arial" pitchFamily="34" charset="0"/>
              </a:rPr>
              <a:t> et les </a:t>
            </a:r>
            <a:r>
              <a:rPr lang="en-US" sz="1200" u="none" dirty="0" err="1">
                <a:cs typeface="Arial" pitchFamily="34" charset="0"/>
              </a:rPr>
              <a:t>produits</a:t>
            </a:r>
            <a:r>
              <a:rPr lang="en-US" sz="1200" u="none" dirty="0">
                <a:cs typeface="Arial" pitchFamily="34" charset="0"/>
              </a:rPr>
              <a:t>.</a:t>
            </a:r>
            <a:endParaRPr lang="en-US" dirty="0"/>
          </a:p>
        </p:txBody>
      </p:sp>
    </p:spTree>
    <p:extLst>
      <p:ext uri="{BB962C8B-B14F-4D97-AF65-F5344CB8AC3E}">
        <p14:creationId xmlns:p14="http://schemas.microsoft.com/office/powerpoint/2010/main" val="3251537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u="none" dirty="0">
                <a:cs typeface="Arial" pitchFamily="34" charset="0"/>
              </a:rPr>
              <a:t>La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utilise</a:t>
            </a:r>
            <a:r>
              <a:rPr lang="en-US" sz="1200" u="none" dirty="0">
                <a:cs typeface="Arial" pitchFamily="34" charset="0"/>
              </a:rPr>
              <a:t> un </a:t>
            </a:r>
            <a:r>
              <a:rPr lang="en-US" sz="1200" u="none" dirty="0" err="1">
                <a:cs typeface="Arial" pitchFamily="34" charset="0"/>
              </a:rPr>
              <a:t>processus</a:t>
            </a:r>
            <a:r>
              <a:rPr lang="en-US" sz="1200" u="none" dirty="0">
                <a:cs typeface="Arial" pitchFamily="34" charset="0"/>
              </a:rPr>
              <a:t> </a:t>
            </a:r>
            <a:r>
              <a:rPr lang="en-US" sz="1200" u="none" dirty="0" err="1">
                <a:cs typeface="Arial" pitchFamily="34" charset="0"/>
              </a:rPr>
              <a:t>en</a:t>
            </a:r>
            <a:r>
              <a:rPr lang="en-US" sz="1200" u="none" dirty="0">
                <a:cs typeface="Arial" pitchFamily="34" charset="0"/>
              </a:rPr>
              <a:t> six étapes, </a:t>
            </a:r>
            <a:r>
              <a:rPr lang="en-US" sz="1200" u="none" dirty="0" err="1">
                <a:cs typeface="Arial" pitchFamily="34" charset="0"/>
              </a:rPr>
              <a:t>comme</a:t>
            </a:r>
            <a:r>
              <a:rPr lang="en-US" sz="1200" u="none" dirty="0">
                <a:cs typeface="Arial" pitchFamily="34" charset="0"/>
              </a:rPr>
              <a:t> le </a:t>
            </a:r>
            <a:r>
              <a:rPr lang="en-US" sz="1200" u="none" dirty="0" err="1">
                <a:cs typeface="Arial" pitchFamily="34" charset="0"/>
              </a:rPr>
              <a:t>montre</a:t>
            </a:r>
            <a:r>
              <a:rPr lang="en-US" sz="1200" u="none" dirty="0">
                <a:cs typeface="Arial" pitchFamily="34" charset="0"/>
              </a:rPr>
              <a:t> la diapositive. </a:t>
            </a:r>
            <a:r>
              <a:rPr lang="en-US" sz="1200" u="none" dirty="0" err="1">
                <a:cs typeface="Arial" pitchFamily="34" charset="0"/>
              </a:rPr>
              <a:t>Ces</a:t>
            </a:r>
            <a:r>
              <a:rPr lang="en-US" sz="1200" u="none" dirty="0">
                <a:cs typeface="Arial" pitchFamily="34" charset="0"/>
              </a:rPr>
              <a:t> six étapes </a:t>
            </a:r>
            <a:r>
              <a:rPr lang="en-US" sz="1200" u="none" dirty="0" err="1">
                <a:cs typeface="Arial" pitchFamily="34" charset="0"/>
              </a:rPr>
              <a:t>comprennent</a:t>
            </a:r>
            <a:r>
              <a:rPr lang="en-US" sz="1200" u="none" dirty="0">
                <a:cs typeface="Arial" pitchFamily="34" charset="0"/>
              </a:rPr>
              <a:t> : </a:t>
            </a:r>
          </a:p>
          <a:p>
            <a:pPr marL="0" indent="0">
              <a:buFont typeface="Arial" panose="020B0604020202020204" pitchFamily="34" charset="0"/>
              <a:buNone/>
            </a:pPr>
            <a:r>
              <a:rPr lang="en-US" dirty="0" err="1"/>
              <a:t>Définir</a:t>
            </a:r>
            <a:r>
              <a:rPr lang="en-US" dirty="0"/>
              <a:t> les </a:t>
            </a:r>
            <a:r>
              <a:rPr lang="en-US" dirty="0" err="1"/>
              <a:t>résultats</a:t>
            </a:r>
            <a:r>
              <a:rPr lang="en-US" dirty="0"/>
              <a:t> par </a:t>
            </a:r>
            <a:r>
              <a:rPr lang="en-US" dirty="0" err="1"/>
              <a:t>l'élaboration</a:t>
            </a:r>
            <a:r>
              <a:rPr lang="en-US" dirty="0"/>
              <a:t> d'un cadre de </a:t>
            </a:r>
            <a:r>
              <a:rPr lang="en-US" dirty="0" err="1"/>
              <a:t>résultats</a:t>
            </a:r>
            <a:endParaRPr lang="en-US" dirty="0"/>
          </a:p>
          <a:p>
            <a:pPr marL="0" indent="0">
              <a:buFont typeface="Arial" panose="020B0604020202020204" pitchFamily="34" charset="0"/>
              <a:buNone/>
            </a:pPr>
            <a:r>
              <a:rPr lang="en-US" dirty="0" err="1"/>
              <a:t>Sélectionner</a:t>
            </a:r>
            <a:r>
              <a:rPr lang="en-US" dirty="0"/>
              <a:t> des </a:t>
            </a:r>
            <a:r>
              <a:rPr lang="en-US" dirty="0" err="1"/>
              <a:t>indicateurs</a:t>
            </a:r>
            <a:r>
              <a:rPr lang="en-US" dirty="0"/>
              <a:t> de performance pour le </a:t>
            </a:r>
            <a:r>
              <a:rPr lang="en-US" dirty="0" err="1"/>
              <a:t>suivi</a:t>
            </a:r>
            <a:r>
              <a:rPr lang="en-US" dirty="0"/>
              <a:t> des </a:t>
            </a:r>
            <a:r>
              <a:rPr lang="en-US" dirty="0" err="1"/>
              <a:t>progrès</a:t>
            </a:r>
            <a:endParaRPr lang="en-US" dirty="0"/>
          </a:p>
          <a:p>
            <a:pPr marL="0" indent="0">
              <a:buFont typeface="Arial" panose="020B0604020202020204" pitchFamily="34" charset="0"/>
              <a:buNone/>
            </a:pPr>
            <a:r>
              <a:rPr lang="en-US" dirty="0" err="1"/>
              <a:t>Développer</a:t>
            </a:r>
            <a:r>
              <a:rPr lang="en-US" dirty="0"/>
              <a:t> un plan de </a:t>
            </a:r>
            <a:r>
              <a:rPr lang="en-US" dirty="0" err="1"/>
              <a:t>suivi</a:t>
            </a:r>
            <a:r>
              <a:rPr lang="en-US" dirty="0"/>
              <a:t> des performances pour </a:t>
            </a:r>
            <a:r>
              <a:rPr lang="en-US" dirty="0" err="1"/>
              <a:t>permettre</a:t>
            </a:r>
            <a:r>
              <a:rPr lang="en-US" dirty="0"/>
              <a:t> </a:t>
            </a:r>
            <a:r>
              <a:rPr lang="en-US" dirty="0" err="1"/>
              <a:t>une</a:t>
            </a:r>
            <a:r>
              <a:rPr lang="en-US" dirty="0"/>
              <a:t> </a:t>
            </a:r>
            <a:r>
              <a:rPr lang="en-US" dirty="0" err="1"/>
              <a:t>collecte</a:t>
            </a:r>
            <a:r>
              <a:rPr lang="en-US" dirty="0"/>
              <a:t> </a:t>
            </a:r>
            <a:r>
              <a:rPr lang="en-US" dirty="0" err="1"/>
              <a:t>cohérente</a:t>
            </a:r>
            <a:r>
              <a:rPr lang="en-US" dirty="0"/>
              <a:t> et </a:t>
            </a:r>
            <a:r>
              <a:rPr lang="en-US" dirty="0" err="1"/>
              <a:t>fiable</a:t>
            </a:r>
            <a:r>
              <a:rPr lang="en-US" dirty="0"/>
              <a:t> des </a:t>
            </a:r>
            <a:r>
              <a:rPr lang="en-US" dirty="0" err="1"/>
              <a:t>données</a:t>
            </a:r>
            <a:r>
              <a:rPr lang="en-US" dirty="0"/>
              <a:t>.</a:t>
            </a:r>
          </a:p>
          <a:p>
            <a:pPr marL="0" indent="0">
              <a:buFont typeface="Arial" panose="020B0604020202020204" pitchFamily="34" charset="0"/>
              <a:buNone/>
            </a:pPr>
            <a:r>
              <a:rPr lang="en-US" dirty="0" err="1"/>
              <a:t>Collecte</a:t>
            </a:r>
            <a:r>
              <a:rPr lang="en-US" dirty="0"/>
              <a:t> des </a:t>
            </a:r>
            <a:r>
              <a:rPr lang="en-US" dirty="0" err="1"/>
              <a:t>données</a:t>
            </a:r>
            <a:r>
              <a:rPr lang="en-US" dirty="0"/>
              <a:t> de performance pendant la mise </a:t>
            </a:r>
            <a:r>
              <a:rPr lang="en-US" dirty="0" err="1"/>
              <a:t>en</a:t>
            </a:r>
            <a:r>
              <a:rPr lang="en-US" dirty="0"/>
              <a:t> </a:t>
            </a:r>
            <a:r>
              <a:rPr lang="en-US" dirty="0" err="1"/>
              <a:t>œuvre</a:t>
            </a:r>
            <a:endParaRPr lang="en-US" dirty="0"/>
          </a:p>
          <a:p>
            <a:pPr marL="0" indent="0">
              <a:buFont typeface="Arial" panose="020B0604020202020204" pitchFamily="34" charset="0"/>
              <a:buNone/>
            </a:pPr>
            <a:r>
              <a:rPr lang="en-US" dirty="0" err="1"/>
              <a:t>Analyser</a:t>
            </a:r>
            <a:r>
              <a:rPr lang="en-US" dirty="0"/>
              <a:t> les </a:t>
            </a:r>
            <a:r>
              <a:rPr lang="en-US" dirty="0" err="1"/>
              <a:t>données</a:t>
            </a:r>
            <a:r>
              <a:rPr lang="en-US" dirty="0"/>
              <a:t> de performance et</a:t>
            </a:r>
          </a:p>
          <a:p>
            <a:pPr marL="0" indent="0">
              <a:buFont typeface="Arial" panose="020B0604020202020204" pitchFamily="34" charset="0"/>
              <a:buNone/>
            </a:pPr>
            <a:r>
              <a:rPr lang="en-US" dirty="0" err="1"/>
              <a:t>Utiliser</a:t>
            </a:r>
            <a:r>
              <a:rPr lang="en-US" dirty="0"/>
              <a:t> </a:t>
            </a:r>
            <a:r>
              <a:rPr lang="en-US" dirty="0" err="1"/>
              <a:t>l'analyse</a:t>
            </a:r>
            <a:r>
              <a:rPr lang="en-US" dirty="0"/>
              <a:t> pour prendre des </a:t>
            </a:r>
            <a:r>
              <a:rPr lang="en-US" dirty="0" err="1"/>
              <a:t>décisions</a:t>
            </a:r>
            <a:r>
              <a:rPr lang="en-US" dirty="0"/>
              <a:t> de gestion </a:t>
            </a:r>
            <a:r>
              <a:rPr lang="en-US" dirty="0" err="1"/>
              <a:t>éclairées</a:t>
            </a:r>
            <a:endParaRPr lang="en-US" dirty="0"/>
          </a:p>
          <a:p>
            <a:pPr marL="171450" indent="-171450">
              <a:buFont typeface="Arial" panose="020B0604020202020204" pitchFamily="34" charset="0"/>
              <a:buChar char="•"/>
            </a:pPr>
            <a:r>
              <a:rPr lang="en-US" dirty="0" err="1"/>
              <a:t>Veuillez</a:t>
            </a:r>
            <a:r>
              <a:rPr lang="en-US" dirty="0"/>
              <a:t> </a:t>
            </a:r>
            <a:r>
              <a:rPr lang="en-US" dirty="0" err="1"/>
              <a:t>également</a:t>
            </a:r>
            <a:r>
              <a:rPr lang="en-US" dirty="0"/>
              <a:t> noter la </a:t>
            </a:r>
            <a:r>
              <a:rPr lang="en-US" dirty="0" err="1"/>
              <a:t>ligne</a:t>
            </a:r>
            <a:r>
              <a:rPr lang="en-US" dirty="0"/>
              <a:t> </a:t>
            </a:r>
            <a:r>
              <a:rPr lang="en-US" dirty="0" err="1"/>
              <a:t>en</a:t>
            </a:r>
            <a:r>
              <a:rPr lang="en-US" dirty="0"/>
              <a:t> </a:t>
            </a:r>
            <a:r>
              <a:rPr lang="en-US" dirty="0" err="1"/>
              <a:t>pointillé</a:t>
            </a:r>
            <a:r>
              <a:rPr lang="en-US" dirty="0"/>
              <a:t> de </a:t>
            </a:r>
            <a:r>
              <a:rPr lang="en-US" dirty="0" err="1"/>
              <a:t>l'étape</a:t>
            </a:r>
            <a:r>
              <a:rPr lang="en-US" dirty="0"/>
              <a:t> 6 </a:t>
            </a:r>
            <a:r>
              <a:rPr lang="en-US" dirty="0" err="1"/>
              <a:t>à</a:t>
            </a:r>
            <a:r>
              <a:rPr lang="en-US" dirty="0"/>
              <a:t> </a:t>
            </a:r>
            <a:r>
              <a:rPr lang="en-US" dirty="0" err="1"/>
              <a:t>l'étape</a:t>
            </a:r>
            <a:r>
              <a:rPr lang="en-US" dirty="0"/>
              <a:t> 1.  Il </a:t>
            </a:r>
            <a:r>
              <a:rPr lang="en-US" dirty="0" err="1"/>
              <a:t>s'agit</a:t>
            </a:r>
            <a:r>
              <a:rPr lang="en-US" dirty="0"/>
              <a:t> de la boucle de </a:t>
            </a:r>
            <a:r>
              <a:rPr lang="en-US" dirty="0" err="1"/>
              <a:t>rétroaction</a:t>
            </a:r>
            <a:r>
              <a:rPr lang="en-US" dirty="0"/>
              <a:t> </a:t>
            </a:r>
            <a:r>
              <a:rPr lang="en-US" dirty="0" err="1"/>
              <a:t>afin</a:t>
            </a:r>
            <a:r>
              <a:rPr lang="en-US" dirty="0"/>
              <a:t> que tout </a:t>
            </a:r>
            <a:r>
              <a:rPr lang="en-US" dirty="0" err="1"/>
              <a:t>apprentissage</a:t>
            </a:r>
            <a:r>
              <a:rPr lang="en-US" dirty="0"/>
              <a:t> et </a:t>
            </a:r>
            <a:r>
              <a:rPr lang="en-US" dirty="0" err="1"/>
              <a:t>toute</a:t>
            </a:r>
            <a:r>
              <a:rPr lang="en-US" dirty="0"/>
              <a:t> </a:t>
            </a:r>
            <a:r>
              <a:rPr lang="en-US" dirty="0" err="1"/>
              <a:t>décision</a:t>
            </a:r>
            <a:r>
              <a:rPr lang="en-US" dirty="0"/>
              <a:t> </a:t>
            </a:r>
            <a:r>
              <a:rPr lang="en-US" dirty="0" err="1"/>
              <a:t>puissent</a:t>
            </a:r>
            <a:r>
              <a:rPr lang="en-US" dirty="0"/>
              <a:t> </a:t>
            </a:r>
            <a:r>
              <a:rPr lang="en-US" dirty="0" err="1"/>
              <a:t>être</a:t>
            </a:r>
            <a:r>
              <a:rPr lang="en-US" dirty="0"/>
              <a:t> </a:t>
            </a:r>
            <a:r>
              <a:rPr lang="en-US" dirty="0" err="1"/>
              <a:t>intégrés</a:t>
            </a:r>
            <a:r>
              <a:rPr lang="en-US" dirty="0"/>
              <a:t> et </a:t>
            </a:r>
            <a:r>
              <a:rPr lang="en-US" dirty="0" err="1"/>
              <a:t>utilisés</a:t>
            </a:r>
            <a:r>
              <a:rPr lang="en-US" dirty="0"/>
              <a:t> pour revoir et </a:t>
            </a:r>
            <a:r>
              <a:rPr lang="en-US" dirty="0" err="1"/>
              <a:t>affiner</a:t>
            </a:r>
            <a:r>
              <a:rPr lang="en-US" dirty="0"/>
              <a:t> la </a:t>
            </a:r>
            <a:r>
              <a:rPr lang="en-US" dirty="0" err="1"/>
              <a:t>stratégie</a:t>
            </a:r>
            <a:r>
              <a:rPr lang="en-US" dirty="0"/>
              <a:t> </a:t>
            </a:r>
            <a:r>
              <a:rPr lang="en-US" dirty="0" err="1"/>
              <a:t>ou</a:t>
            </a:r>
            <a:r>
              <a:rPr lang="en-US" dirty="0"/>
              <a:t> la mise </a:t>
            </a:r>
            <a:r>
              <a:rPr lang="en-US" dirty="0" err="1"/>
              <a:t>en</a:t>
            </a:r>
            <a:r>
              <a:rPr lang="en-US" dirty="0"/>
              <a:t> </a:t>
            </a:r>
            <a:r>
              <a:rPr lang="en-US" dirty="0" err="1"/>
              <a:t>œuvre</a:t>
            </a:r>
            <a:r>
              <a:rPr lang="en-US" dirty="0"/>
              <a:t> du </a:t>
            </a:r>
            <a:r>
              <a:rPr lang="en-US" dirty="0" err="1"/>
              <a:t>projet</a:t>
            </a:r>
            <a:r>
              <a:rPr lang="en-US" dirty="0"/>
              <a:t>, le </a:t>
            </a:r>
            <a:r>
              <a:rPr lang="en-US" dirty="0" err="1"/>
              <a:t>cas</a:t>
            </a:r>
            <a:r>
              <a:rPr lang="en-US" dirty="0"/>
              <a:t> </a:t>
            </a:r>
            <a:r>
              <a:rPr lang="en-US" dirty="0" err="1"/>
              <a:t>échéant</a:t>
            </a:r>
            <a:r>
              <a:rPr lang="en-US" dirty="0"/>
              <a:t>. </a:t>
            </a:r>
          </a:p>
          <a:p>
            <a:pPr marL="171450" indent="-171450">
              <a:buFont typeface="Arial" panose="020B0604020202020204" pitchFamily="34" charset="0"/>
              <a:buChar char="•"/>
            </a:pPr>
            <a:r>
              <a:rPr lang="en-US" dirty="0"/>
              <a:t>Ce </a:t>
            </a:r>
            <a:r>
              <a:rPr lang="en-US" dirty="0" err="1"/>
              <a:t>processus</a:t>
            </a:r>
            <a:r>
              <a:rPr lang="en-US" dirty="0"/>
              <a:t> et </a:t>
            </a:r>
            <a:r>
              <a:rPr lang="en-US" dirty="0" err="1"/>
              <a:t>chacune</a:t>
            </a:r>
            <a:r>
              <a:rPr lang="en-US" dirty="0"/>
              <a:t> de </a:t>
            </a:r>
            <a:r>
              <a:rPr lang="en-US" dirty="0" err="1"/>
              <a:t>ses</a:t>
            </a:r>
            <a:r>
              <a:rPr lang="en-US" dirty="0"/>
              <a:t> étapes </a:t>
            </a:r>
            <a:r>
              <a:rPr lang="en-US" dirty="0" err="1"/>
              <a:t>seront</a:t>
            </a:r>
            <a:r>
              <a:rPr lang="en-US" dirty="0"/>
              <a:t> </a:t>
            </a:r>
            <a:r>
              <a:rPr lang="en-US" dirty="0" err="1"/>
              <a:t>expliqués</a:t>
            </a:r>
            <a:r>
              <a:rPr lang="en-US" dirty="0"/>
              <a:t> plus </a:t>
            </a:r>
            <a:r>
              <a:rPr lang="en-US" dirty="0" err="1"/>
              <a:t>en</a:t>
            </a:r>
            <a:r>
              <a:rPr lang="en-US" dirty="0"/>
              <a:t> </a:t>
            </a:r>
            <a:r>
              <a:rPr lang="en-US" dirty="0" err="1"/>
              <a:t>détail</a:t>
            </a:r>
            <a:r>
              <a:rPr lang="en-US" dirty="0"/>
              <a:t> dans la </a:t>
            </a:r>
            <a:r>
              <a:rPr lang="en-US" dirty="0" err="1"/>
              <a:t>prochaine</a:t>
            </a:r>
            <a:r>
              <a:rPr lang="en-US" dirty="0"/>
              <a:t> </a:t>
            </a:r>
            <a:r>
              <a:rPr lang="en-US" dirty="0" err="1"/>
              <a:t>série</a:t>
            </a:r>
            <a:r>
              <a:rPr lang="en-US" dirty="0"/>
              <a:t> de diapositives. </a:t>
            </a:r>
          </a:p>
        </p:txBody>
      </p:sp>
    </p:spTree>
    <p:extLst>
      <p:ext uri="{BB962C8B-B14F-4D97-AF65-F5344CB8AC3E}">
        <p14:creationId xmlns:p14="http://schemas.microsoft.com/office/powerpoint/2010/main" val="900170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La première étape </a:t>
            </a:r>
            <a:r>
              <a:rPr lang="en-US" sz="1200" dirty="0" err="1">
                <a:solidFill>
                  <a:schemeClr val="tx1"/>
                </a:solidFill>
              </a:rPr>
              <a:t>consiste</a:t>
            </a:r>
            <a:r>
              <a:rPr lang="en-US" sz="1200" dirty="0">
                <a:solidFill>
                  <a:schemeClr val="tx1"/>
                </a:solidFill>
              </a:rPr>
              <a:t> </a:t>
            </a:r>
            <a:r>
              <a:rPr lang="en-US" sz="1200" dirty="0" err="1">
                <a:solidFill>
                  <a:schemeClr val="tx1"/>
                </a:solidFill>
              </a:rPr>
              <a:t>à</a:t>
            </a:r>
            <a:r>
              <a:rPr lang="en-US" sz="1200" dirty="0">
                <a:solidFill>
                  <a:schemeClr val="tx1"/>
                </a:solidFill>
              </a:rPr>
              <a:t> </a:t>
            </a:r>
            <a:r>
              <a:rPr lang="en-US" sz="1200" dirty="0" err="1">
                <a:solidFill>
                  <a:schemeClr val="tx1"/>
                </a:solidFill>
              </a:rPr>
              <a:t>définir</a:t>
            </a:r>
            <a:r>
              <a:rPr lang="en-US" sz="1200" dirty="0">
                <a:solidFill>
                  <a:schemeClr val="tx1"/>
                </a:solidFill>
              </a:rPr>
              <a:t> les </a:t>
            </a:r>
            <a:r>
              <a:rPr lang="en-US" sz="1200" dirty="0" err="1">
                <a:solidFill>
                  <a:schemeClr val="tx1"/>
                </a:solidFill>
              </a:rPr>
              <a:t>résultats</a:t>
            </a:r>
            <a:r>
              <a:rPr lang="en-US" sz="1200" dirty="0">
                <a:solidFill>
                  <a:schemeClr val="tx1"/>
                </a:solidFill>
              </a:rPr>
              <a:t> que le </a:t>
            </a:r>
            <a:r>
              <a:rPr lang="en-US" sz="1200" dirty="0" err="1">
                <a:solidFill>
                  <a:schemeClr val="tx1"/>
                </a:solidFill>
              </a:rPr>
              <a:t>projet</a:t>
            </a:r>
            <a:r>
              <a:rPr lang="en-US" sz="1200" dirty="0">
                <a:solidFill>
                  <a:schemeClr val="tx1"/>
                </a:solidFill>
              </a:rPr>
              <a:t> vise </a:t>
            </a:r>
            <a:r>
              <a:rPr lang="en-US" sz="1200" dirty="0" err="1">
                <a:solidFill>
                  <a:schemeClr val="tx1"/>
                </a:solidFill>
              </a:rPr>
              <a:t>à</a:t>
            </a:r>
            <a:r>
              <a:rPr lang="en-US" sz="1200" dirty="0">
                <a:solidFill>
                  <a:schemeClr val="tx1"/>
                </a:solidFill>
              </a:rPr>
              <a:t> </a:t>
            </a:r>
            <a:r>
              <a:rPr lang="en-US" sz="1200" dirty="0" err="1">
                <a:solidFill>
                  <a:schemeClr val="tx1"/>
                </a:solidFill>
              </a:rPr>
              <a:t>atteindre</a:t>
            </a:r>
            <a:r>
              <a:rPr lang="en-US" sz="1200" dirty="0">
                <a:solidFill>
                  <a:schemeClr val="tx1"/>
                </a:solidFill>
              </a:rPr>
              <a:t>.  </a:t>
            </a:r>
            <a:r>
              <a:rPr lang="en-US" sz="1200" dirty="0" err="1">
                <a:solidFill>
                  <a:schemeClr val="tx1"/>
                </a:solidFill>
              </a:rPr>
              <a:t>Cela</a:t>
            </a:r>
            <a:r>
              <a:rPr lang="en-US" sz="1200" dirty="0">
                <a:solidFill>
                  <a:schemeClr val="tx1"/>
                </a:solidFill>
              </a:rPr>
              <a:t> </a:t>
            </a:r>
            <a:r>
              <a:rPr lang="en-US" sz="1200" dirty="0" err="1">
                <a:solidFill>
                  <a:schemeClr val="tx1"/>
                </a:solidFill>
              </a:rPr>
              <a:t>inclut</a:t>
            </a:r>
            <a:r>
              <a:rPr lang="en-US" sz="1200" dirty="0">
                <a:solidFill>
                  <a:schemeClr val="tx1"/>
                </a:solidFill>
              </a:rPr>
              <a:t> </a:t>
            </a:r>
            <a:r>
              <a:rPr lang="en-US" sz="1200" dirty="0" err="1">
                <a:solidFill>
                  <a:schemeClr val="tx1"/>
                </a:solidFill>
              </a:rPr>
              <a:t>l'objectif</a:t>
            </a:r>
            <a:r>
              <a:rPr lang="en-US" sz="1200" dirty="0">
                <a:solidFill>
                  <a:schemeClr val="tx1"/>
                </a:solidFill>
              </a:rPr>
              <a:t> du </a:t>
            </a:r>
            <a:r>
              <a:rPr lang="en-US" sz="1200" dirty="0" err="1">
                <a:solidFill>
                  <a:schemeClr val="tx1"/>
                </a:solidFill>
              </a:rPr>
              <a:t>projet</a:t>
            </a:r>
            <a:r>
              <a:rPr lang="en-US" sz="1200" dirty="0">
                <a:solidFill>
                  <a:schemeClr val="tx1"/>
                </a:solidFill>
              </a:rPr>
              <a:t> et le </a:t>
            </a:r>
            <a:r>
              <a:rPr lang="en-US" sz="1200" dirty="0" err="1">
                <a:solidFill>
                  <a:schemeClr val="tx1"/>
                </a:solidFill>
              </a:rPr>
              <a:t>développement</a:t>
            </a:r>
            <a:r>
              <a:rPr lang="en-US" sz="1200" dirty="0">
                <a:solidFill>
                  <a:schemeClr val="tx1"/>
                </a:solidFill>
              </a:rPr>
              <a:t> de la </a:t>
            </a:r>
            <a:r>
              <a:rPr lang="en-US" sz="1200" dirty="0" err="1">
                <a:solidFill>
                  <a:schemeClr val="tx1"/>
                </a:solidFill>
              </a:rPr>
              <a:t>théorie</a:t>
            </a:r>
            <a:r>
              <a:rPr lang="en-US" sz="1200" dirty="0">
                <a:solidFill>
                  <a:schemeClr val="tx1"/>
                </a:solidFill>
              </a:rPr>
              <a:t> du </a:t>
            </a:r>
            <a:r>
              <a:rPr lang="en-US" sz="1200" dirty="0" err="1">
                <a:solidFill>
                  <a:schemeClr val="tx1"/>
                </a:solidFill>
              </a:rPr>
              <a:t>changement</a:t>
            </a:r>
            <a:r>
              <a:rPr lang="en-US" sz="1200" dirty="0">
                <a:solidFill>
                  <a:schemeClr val="tx1"/>
                </a:solidFill>
              </a:rPr>
              <a:t> sous la </a:t>
            </a:r>
            <a:r>
              <a:rPr lang="en-US" sz="1200" dirty="0" err="1">
                <a:solidFill>
                  <a:schemeClr val="tx1"/>
                </a:solidFill>
              </a:rPr>
              <a:t>forme</a:t>
            </a:r>
            <a:r>
              <a:rPr lang="en-US" sz="1200" dirty="0">
                <a:solidFill>
                  <a:schemeClr val="tx1"/>
                </a:solidFill>
              </a:rPr>
              <a:t> d'un cadre de </a:t>
            </a:r>
            <a:r>
              <a:rPr lang="en-US" sz="1200" dirty="0" err="1">
                <a:solidFill>
                  <a:schemeClr val="tx1"/>
                </a:solidFill>
              </a:rPr>
              <a:t>résultats</a:t>
            </a:r>
            <a:r>
              <a:rPr lang="en-US" sz="1200" dirty="0">
                <a:solidFill>
                  <a:schemeClr val="tx1"/>
                </a:solidFill>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Dans </a:t>
            </a:r>
            <a:r>
              <a:rPr lang="en-US" sz="1200" dirty="0" err="1">
                <a:solidFill>
                  <a:schemeClr val="tx1"/>
                </a:solidFill>
              </a:rPr>
              <a:t>ce</a:t>
            </a:r>
            <a:r>
              <a:rPr lang="en-US" sz="1200" dirty="0">
                <a:solidFill>
                  <a:schemeClr val="tx1"/>
                </a:solidFill>
              </a:rPr>
              <a:t> </a:t>
            </a:r>
            <a:r>
              <a:rPr lang="en-US" sz="1200" dirty="0" err="1">
                <a:solidFill>
                  <a:schemeClr val="tx1"/>
                </a:solidFill>
              </a:rPr>
              <a:t>processus</a:t>
            </a:r>
            <a:r>
              <a:rPr lang="en-US" sz="1200" dirty="0">
                <a:solidFill>
                  <a:schemeClr val="tx1"/>
                </a:solidFill>
              </a:rPr>
              <a:t>, les </a:t>
            </a:r>
            <a:r>
              <a:rPr lang="en-US" sz="1200" dirty="0" err="1">
                <a:solidFill>
                  <a:schemeClr val="tx1"/>
                </a:solidFill>
              </a:rPr>
              <a:t>projets</a:t>
            </a:r>
            <a:r>
              <a:rPr lang="en-US" sz="1200" dirty="0">
                <a:solidFill>
                  <a:schemeClr val="tx1"/>
                </a:solidFill>
              </a:rPr>
              <a:t> </a:t>
            </a:r>
            <a:r>
              <a:rPr lang="en-US" sz="1200" dirty="0" err="1">
                <a:solidFill>
                  <a:schemeClr val="tx1"/>
                </a:solidFill>
              </a:rPr>
              <a:t>définissent</a:t>
            </a:r>
            <a:r>
              <a:rPr lang="en-US" sz="1200" dirty="0">
                <a:solidFill>
                  <a:schemeClr val="tx1"/>
                </a:solidFill>
              </a:rPr>
              <a:t> la relation "</a:t>
            </a:r>
            <a:r>
              <a:rPr lang="en-US" sz="1200" dirty="0" err="1">
                <a:solidFill>
                  <a:schemeClr val="tx1"/>
                </a:solidFill>
              </a:rPr>
              <a:t>si-alors</a:t>
            </a:r>
            <a:r>
              <a:rPr lang="en-US" sz="1200" dirty="0">
                <a:solidFill>
                  <a:schemeClr val="tx1"/>
                </a:solidFill>
              </a:rPr>
              <a:t>" entre les </a:t>
            </a:r>
            <a:r>
              <a:rPr lang="en-US" sz="1200" dirty="0" err="1">
                <a:solidFill>
                  <a:schemeClr val="tx1"/>
                </a:solidFill>
              </a:rPr>
              <a:t>activités</a:t>
            </a:r>
            <a:r>
              <a:rPr lang="en-US" sz="1200" dirty="0">
                <a:solidFill>
                  <a:schemeClr val="tx1"/>
                </a:solidFill>
              </a:rPr>
              <a:t>, les </a:t>
            </a:r>
            <a:r>
              <a:rPr lang="en-US" sz="1200" dirty="0" err="1">
                <a:solidFill>
                  <a:schemeClr val="tx1"/>
                </a:solidFill>
              </a:rPr>
              <a:t>résultats</a:t>
            </a:r>
            <a:r>
              <a:rPr lang="en-US" sz="1200" dirty="0">
                <a:solidFill>
                  <a:schemeClr val="tx1"/>
                </a:solidFill>
              </a:rPr>
              <a:t> et </a:t>
            </a:r>
            <a:r>
              <a:rPr lang="en-US" sz="1200" dirty="0" err="1">
                <a:solidFill>
                  <a:schemeClr val="tx1"/>
                </a:solidFill>
              </a:rPr>
              <a:t>finalement</a:t>
            </a:r>
            <a:r>
              <a:rPr lang="en-US" sz="1200" dirty="0">
                <a:solidFill>
                  <a:schemeClr val="tx1"/>
                </a:solidFill>
              </a:rPr>
              <a:t> les </a:t>
            </a:r>
            <a:r>
              <a:rPr lang="en-US" sz="1200" dirty="0" err="1">
                <a:solidFill>
                  <a:schemeClr val="tx1"/>
                </a:solidFill>
              </a:rPr>
              <a:t>objectifs</a:t>
            </a:r>
            <a:r>
              <a:rPr lang="en-US" sz="1200" dirty="0">
                <a:solidFill>
                  <a:schemeClr val="tx1"/>
                </a:solidFill>
              </a:rPr>
              <a:t> du </a:t>
            </a:r>
            <a:r>
              <a:rPr lang="en-US" sz="1200" dirty="0" err="1">
                <a:solidFill>
                  <a:schemeClr val="tx1"/>
                </a:solidFill>
              </a:rPr>
              <a:t>projet</a:t>
            </a:r>
            <a:r>
              <a:rPr lang="en-US" sz="1200" dirty="0">
                <a:solidFill>
                  <a:schemeClr val="tx1"/>
                </a:solidFill>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solidFill>
                  <a:schemeClr val="tx1"/>
                </a:solidFill>
              </a:rPr>
              <a:t>Notez</a:t>
            </a:r>
            <a:r>
              <a:rPr lang="en-US" sz="1200" dirty="0">
                <a:solidFill>
                  <a:schemeClr val="tx1"/>
                </a:solidFill>
              </a:rPr>
              <a:t> que tout au long de </a:t>
            </a:r>
            <a:r>
              <a:rPr lang="en-US" sz="1200" dirty="0" err="1">
                <a:solidFill>
                  <a:schemeClr val="tx1"/>
                </a:solidFill>
              </a:rPr>
              <a:t>ce</a:t>
            </a:r>
            <a:r>
              <a:rPr lang="en-US" sz="1200" dirty="0">
                <a:solidFill>
                  <a:schemeClr val="tx1"/>
                </a:solidFill>
              </a:rPr>
              <a:t> </a:t>
            </a:r>
            <a:r>
              <a:rPr lang="en-US" sz="1200" dirty="0" err="1">
                <a:solidFill>
                  <a:schemeClr val="tx1"/>
                </a:solidFill>
              </a:rPr>
              <a:t>cours</a:t>
            </a:r>
            <a:r>
              <a:rPr lang="en-US" sz="1200" dirty="0">
                <a:solidFill>
                  <a:schemeClr val="tx1"/>
                </a:solidFill>
              </a:rPr>
              <a:t>, le mot "</a:t>
            </a:r>
            <a:r>
              <a:rPr lang="en-US" sz="1200" dirty="0" err="1">
                <a:solidFill>
                  <a:schemeClr val="tx1"/>
                </a:solidFill>
              </a:rPr>
              <a:t>résultats</a:t>
            </a:r>
            <a:r>
              <a:rPr lang="en-US" sz="1200" dirty="0">
                <a:solidFill>
                  <a:schemeClr val="tx1"/>
                </a:solidFill>
              </a:rPr>
              <a:t>" </a:t>
            </a:r>
            <a:r>
              <a:rPr lang="en-US" sz="1200" dirty="0" err="1">
                <a:solidFill>
                  <a:schemeClr val="tx1"/>
                </a:solidFill>
              </a:rPr>
              <a:t>est</a:t>
            </a:r>
            <a:r>
              <a:rPr lang="en-US" sz="1200" dirty="0">
                <a:solidFill>
                  <a:schemeClr val="tx1"/>
                </a:solidFill>
              </a:rPr>
              <a:t> </a:t>
            </a:r>
            <a:r>
              <a:rPr lang="en-US" sz="1200" dirty="0" err="1">
                <a:solidFill>
                  <a:schemeClr val="tx1"/>
                </a:solidFill>
              </a:rPr>
              <a:t>utilisé</a:t>
            </a:r>
            <a:r>
              <a:rPr lang="en-US" sz="1200" dirty="0">
                <a:solidFill>
                  <a:schemeClr val="tx1"/>
                </a:solidFill>
              </a:rPr>
              <a:t> </a:t>
            </a:r>
            <a:r>
              <a:rPr lang="en-US" sz="1200" dirty="0" err="1">
                <a:solidFill>
                  <a:schemeClr val="tx1"/>
                </a:solidFill>
              </a:rPr>
              <a:t>comme</a:t>
            </a:r>
            <a:r>
              <a:rPr lang="en-US" sz="1200" dirty="0">
                <a:solidFill>
                  <a:schemeClr val="tx1"/>
                </a:solidFill>
              </a:rPr>
              <a:t> un </a:t>
            </a:r>
            <a:r>
              <a:rPr lang="en-US" sz="1200" dirty="0" err="1">
                <a:solidFill>
                  <a:schemeClr val="tx1"/>
                </a:solidFill>
              </a:rPr>
              <a:t>terme</a:t>
            </a:r>
            <a:r>
              <a:rPr lang="en-US" sz="1200" dirty="0">
                <a:solidFill>
                  <a:schemeClr val="tx1"/>
                </a:solidFill>
              </a:rPr>
              <a:t> </a:t>
            </a:r>
            <a:r>
              <a:rPr lang="en-US" sz="1200" dirty="0" err="1">
                <a:solidFill>
                  <a:schemeClr val="tx1"/>
                </a:solidFill>
              </a:rPr>
              <a:t>générique</a:t>
            </a:r>
            <a:r>
              <a:rPr lang="en-US" sz="1200" dirty="0">
                <a:solidFill>
                  <a:schemeClr val="tx1"/>
                </a:solidFill>
              </a:rPr>
              <a:t> qui englobe les </a:t>
            </a:r>
            <a:r>
              <a:rPr lang="en-US" sz="1200" dirty="0" err="1">
                <a:solidFill>
                  <a:schemeClr val="tx1"/>
                </a:solidFill>
              </a:rPr>
              <a:t>objectifs</a:t>
            </a:r>
            <a:r>
              <a:rPr lang="en-US" sz="1200" dirty="0">
                <a:solidFill>
                  <a:schemeClr val="tx1"/>
                </a:solidFill>
              </a:rPr>
              <a:t>, les </a:t>
            </a:r>
            <a:r>
              <a:rPr lang="en-US" sz="1200" dirty="0" err="1">
                <a:solidFill>
                  <a:schemeClr val="tx1"/>
                </a:solidFill>
              </a:rPr>
              <a:t>résultats</a:t>
            </a:r>
            <a:r>
              <a:rPr lang="en-US" sz="1200" dirty="0">
                <a:solidFill>
                  <a:schemeClr val="tx1"/>
                </a:solidFill>
              </a:rPr>
              <a:t>, les sous-</a:t>
            </a:r>
            <a:r>
              <a:rPr lang="en-US" sz="1200" dirty="0" err="1">
                <a:solidFill>
                  <a:schemeClr val="tx1"/>
                </a:solidFill>
              </a:rPr>
              <a:t>résultats</a:t>
            </a:r>
            <a:r>
              <a:rPr lang="en-US" sz="1200" dirty="0">
                <a:solidFill>
                  <a:schemeClr val="tx1"/>
                </a:solidFill>
              </a:rPr>
              <a:t> et </a:t>
            </a:r>
            <a:r>
              <a:rPr lang="en-US" sz="1200" dirty="0" err="1">
                <a:solidFill>
                  <a:schemeClr val="tx1"/>
                </a:solidFill>
              </a:rPr>
              <a:t>même</a:t>
            </a:r>
            <a:r>
              <a:rPr lang="en-US" sz="1200" dirty="0">
                <a:solidFill>
                  <a:schemeClr val="tx1"/>
                </a:solidFill>
              </a:rPr>
              <a:t> les </a:t>
            </a:r>
            <a:r>
              <a:rPr lang="en-US" sz="1200" dirty="0" err="1">
                <a:solidFill>
                  <a:schemeClr val="tx1"/>
                </a:solidFill>
              </a:rPr>
              <a:t>produits</a:t>
            </a:r>
            <a:r>
              <a:rPr lang="en-US" sz="1200" dirty="0">
                <a:solidFill>
                  <a:schemeClr val="tx1"/>
                </a:solidFill>
              </a:rPr>
              <a:t> du </a:t>
            </a:r>
            <a:r>
              <a:rPr lang="en-US" sz="1200" dirty="0" err="1">
                <a:solidFill>
                  <a:schemeClr val="tx1"/>
                </a:solidFill>
              </a:rPr>
              <a:t>projet</a:t>
            </a:r>
            <a:r>
              <a:rPr lang="en-US" sz="1200" dirty="0">
                <a:solidFill>
                  <a:schemeClr val="tx1"/>
                </a:solidFill>
              </a:rPr>
              <a:t>. </a:t>
            </a:r>
          </a:p>
        </p:txBody>
      </p:sp>
    </p:spTree>
    <p:extLst>
      <p:ext uri="{BB962C8B-B14F-4D97-AF65-F5344CB8AC3E}">
        <p14:creationId xmlns:p14="http://schemas.microsoft.com/office/powerpoint/2010/main" val="2930731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Lors</a:t>
            </a:r>
            <a:r>
              <a:rPr lang="en-US" dirty="0"/>
              <a:t> de la conception de la </a:t>
            </a:r>
            <a:r>
              <a:rPr lang="en-US" dirty="0" err="1"/>
              <a:t>théorie</a:t>
            </a:r>
            <a:r>
              <a:rPr lang="en-US" dirty="0"/>
              <a:t> du </a:t>
            </a:r>
            <a:r>
              <a:rPr lang="en-US" dirty="0" err="1"/>
              <a:t>changement</a:t>
            </a:r>
            <a:r>
              <a:rPr lang="en-US" dirty="0"/>
              <a:t> d'un </a:t>
            </a:r>
            <a:r>
              <a:rPr lang="en-US" dirty="0" err="1"/>
              <a:t>projet</a:t>
            </a:r>
            <a:r>
              <a:rPr lang="en-US" dirty="0"/>
              <a:t>, la première étape </a:t>
            </a:r>
            <a:r>
              <a:rPr lang="en-US" dirty="0" err="1"/>
              <a:t>consiste</a:t>
            </a:r>
            <a:r>
              <a:rPr lang="en-US" dirty="0"/>
              <a:t> </a:t>
            </a:r>
            <a:r>
              <a:rPr lang="en-US" dirty="0" err="1"/>
              <a:t>généralement</a:t>
            </a:r>
            <a:r>
              <a:rPr lang="en-US" dirty="0"/>
              <a:t> </a:t>
            </a:r>
            <a:r>
              <a:rPr lang="en-US" dirty="0" err="1"/>
              <a:t>à</a:t>
            </a:r>
            <a:r>
              <a:rPr lang="en-US" dirty="0"/>
              <a:t> identifier le </a:t>
            </a:r>
            <a:r>
              <a:rPr lang="en-US" dirty="0" err="1"/>
              <a:t>résultat</a:t>
            </a:r>
            <a:r>
              <a:rPr lang="en-US" dirty="0"/>
              <a:t> le plus </a:t>
            </a:r>
            <a:r>
              <a:rPr lang="en-US" dirty="0" err="1"/>
              <a:t>élevé</a:t>
            </a:r>
            <a:r>
              <a:rPr lang="en-US" dirty="0"/>
              <a:t> du </a:t>
            </a:r>
            <a:r>
              <a:rPr lang="en-US" dirty="0" err="1"/>
              <a:t>projet</a:t>
            </a:r>
            <a:r>
              <a:rPr lang="en-US" dirty="0"/>
              <a:t>, son </a:t>
            </a:r>
            <a:r>
              <a:rPr lang="en-US" dirty="0" err="1"/>
              <a:t>objectif</a:t>
            </a:r>
            <a:r>
              <a:rPr lang="en-US" dirty="0"/>
              <a:t>.</a:t>
            </a:r>
          </a:p>
          <a:p>
            <a:endParaRPr lang="en-US" dirty="0"/>
          </a:p>
          <a:p>
            <a:r>
              <a:rPr lang="en-US" dirty="0"/>
              <a:t>Une </a:t>
            </a:r>
            <a:r>
              <a:rPr lang="en-US" dirty="0" err="1"/>
              <a:t>fois</a:t>
            </a:r>
            <a:r>
              <a:rPr lang="en-US" dirty="0"/>
              <a:t> </a:t>
            </a:r>
            <a:r>
              <a:rPr lang="en-US" dirty="0" err="1"/>
              <a:t>l'objectif</a:t>
            </a:r>
            <a:r>
              <a:rPr lang="en-US" dirty="0"/>
              <a:t> du </a:t>
            </a:r>
            <a:r>
              <a:rPr lang="en-US" dirty="0" err="1"/>
              <a:t>projet</a:t>
            </a:r>
            <a:r>
              <a:rPr lang="en-US" dirty="0"/>
              <a:t> </a:t>
            </a:r>
            <a:r>
              <a:rPr lang="en-US" dirty="0" err="1"/>
              <a:t>convenu</a:t>
            </a:r>
            <a:r>
              <a:rPr lang="en-US" dirty="0"/>
              <a:t>, </a:t>
            </a:r>
            <a:r>
              <a:rPr lang="en-US" dirty="0" err="1"/>
              <a:t>l'étape</a:t>
            </a:r>
            <a:r>
              <a:rPr lang="en-US" dirty="0"/>
              <a:t> </a:t>
            </a:r>
            <a:r>
              <a:rPr lang="en-US" dirty="0" err="1"/>
              <a:t>suivante</a:t>
            </a:r>
            <a:r>
              <a:rPr lang="en-US" dirty="0"/>
              <a:t> </a:t>
            </a:r>
            <a:r>
              <a:rPr lang="en-US" dirty="0" err="1"/>
              <a:t>consiste</a:t>
            </a:r>
            <a:r>
              <a:rPr lang="en-US" dirty="0"/>
              <a:t> </a:t>
            </a:r>
            <a:r>
              <a:rPr lang="en-US" dirty="0" err="1"/>
              <a:t>à</a:t>
            </a:r>
            <a:r>
              <a:rPr lang="en-US" dirty="0"/>
              <a:t> identifier </a:t>
            </a:r>
            <a:r>
              <a:rPr lang="en-US" dirty="0" err="1"/>
              <a:t>l'ensemble</a:t>
            </a:r>
            <a:r>
              <a:rPr lang="en-US" dirty="0"/>
              <a:t> des </a:t>
            </a:r>
            <a:r>
              <a:rPr lang="en-US" dirty="0" err="1"/>
              <a:t>résultats</a:t>
            </a:r>
            <a:r>
              <a:rPr lang="en-US" dirty="0"/>
              <a:t> </a:t>
            </a:r>
            <a:r>
              <a:rPr lang="en-US" dirty="0" err="1"/>
              <a:t>à</a:t>
            </a:r>
            <a:r>
              <a:rPr lang="en-US" dirty="0"/>
              <a:t> </a:t>
            </a:r>
            <a:r>
              <a:rPr lang="en-US" dirty="0" err="1"/>
              <a:t>atteindre</a:t>
            </a:r>
            <a:r>
              <a:rPr lang="en-US" dirty="0"/>
              <a:t>. </a:t>
            </a:r>
          </a:p>
          <a:p>
            <a:r>
              <a:rPr lang="en-US" dirty="0"/>
              <a:t>Dans </a:t>
            </a:r>
            <a:r>
              <a:rPr lang="en-US" dirty="0" err="1"/>
              <a:t>cet</a:t>
            </a:r>
            <a:r>
              <a:rPr lang="en-US" dirty="0"/>
              <a:t> </a:t>
            </a:r>
            <a:r>
              <a:rPr lang="en-US" dirty="0" err="1"/>
              <a:t>exemple</a:t>
            </a:r>
            <a:r>
              <a:rPr lang="en-US" dirty="0"/>
              <a:t>, deux </a:t>
            </a:r>
            <a:r>
              <a:rPr lang="en-US" dirty="0" err="1"/>
              <a:t>résultats</a:t>
            </a:r>
            <a:r>
              <a:rPr lang="en-US" dirty="0"/>
              <a:t> </a:t>
            </a:r>
            <a:r>
              <a:rPr lang="en-US" dirty="0" err="1"/>
              <a:t>doivent</a:t>
            </a:r>
            <a:r>
              <a:rPr lang="en-US" dirty="0"/>
              <a:t> </a:t>
            </a:r>
            <a:r>
              <a:rPr lang="en-US" dirty="0" err="1"/>
              <a:t>être</a:t>
            </a:r>
            <a:r>
              <a:rPr lang="en-US" dirty="0"/>
              <a:t> </a:t>
            </a:r>
            <a:r>
              <a:rPr lang="en-US" dirty="0" err="1"/>
              <a:t>atteints</a:t>
            </a:r>
            <a:r>
              <a:rPr lang="en-US" dirty="0"/>
              <a:t>. </a:t>
            </a:r>
          </a:p>
          <a:p>
            <a:endParaRPr lang="en-US" dirty="0"/>
          </a:p>
          <a:p>
            <a:r>
              <a:rPr lang="en-US" dirty="0"/>
              <a:t>Pour </a:t>
            </a:r>
            <a:r>
              <a:rPr lang="en-US" dirty="0" err="1"/>
              <a:t>chaque</a:t>
            </a:r>
            <a:r>
              <a:rPr lang="en-US" dirty="0"/>
              <a:t> </a:t>
            </a:r>
            <a:r>
              <a:rPr lang="en-US" dirty="0" err="1"/>
              <a:t>résultat</a:t>
            </a:r>
            <a:r>
              <a:rPr lang="en-US" dirty="0"/>
              <a:t>, nous </a:t>
            </a:r>
            <a:r>
              <a:rPr lang="en-US" dirty="0" err="1"/>
              <a:t>voyons</a:t>
            </a:r>
            <a:r>
              <a:rPr lang="en-US" dirty="0"/>
              <a:t> </a:t>
            </a:r>
            <a:r>
              <a:rPr lang="en-US" dirty="0" err="1"/>
              <a:t>qu'il</a:t>
            </a:r>
            <a:r>
              <a:rPr lang="en-US" dirty="0"/>
              <a:t> </a:t>
            </a:r>
            <a:r>
              <a:rPr lang="en-US" dirty="0" err="1"/>
              <a:t>est</a:t>
            </a:r>
            <a:r>
              <a:rPr lang="en-US" dirty="0"/>
              <a:t> soutenu par des sous-</a:t>
            </a:r>
            <a:r>
              <a:rPr lang="en-US" dirty="0" err="1"/>
              <a:t>résultats</a:t>
            </a:r>
            <a:r>
              <a:rPr lang="en-US" dirty="0"/>
              <a:t>.  Les </a:t>
            </a:r>
            <a:r>
              <a:rPr lang="en-US" dirty="0" err="1"/>
              <a:t>activités</a:t>
            </a:r>
            <a:r>
              <a:rPr lang="en-US" dirty="0"/>
              <a:t> que le </a:t>
            </a:r>
            <a:r>
              <a:rPr lang="en-US" dirty="0" err="1"/>
              <a:t>projet</a:t>
            </a:r>
            <a:r>
              <a:rPr lang="en-US" dirty="0"/>
              <a:t> met </a:t>
            </a:r>
            <a:r>
              <a:rPr lang="en-US" dirty="0" err="1"/>
              <a:t>en</a:t>
            </a:r>
            <a:r>
              <a:rPr lang="en-US" dirty="0"/>
              <a:t> </a:t>
            </a:r>
            <a:r>
              <a:rPr lang="en-US" dirty="0" err="1"/>
              <a:t>œuvre</a:t>
            </a:r>
            <a:r>
              <a:rPr lang="en-US" dirty="0"/>
              <a:t> </a:t>
            </a:r>
            <a:r>
              <a:rPr lang="en-US" dirty="0" err="1"/>
              <a:t>sont</a:t>
            </a:r>
            <a:r>
              <a:rPr lang="en-US" dirty="0"/>
              <a:t> ensuite </a:t>
            </a:r>
            <a:r>
              <a:rPr lang="en-US" dirty="0" err="1"/>
              <a:t>alignées</a:t>
            </a:r>
            <a:r>
              <a:rPr lang="en-US" dirty="0"/>
              <a:t> sur les </a:t>
            </a:r>
            <a:r>
              <a:rPr lang="en-US" dirty="0" err="1"/>
              <a:t>résultats</a:t>
            </a:r>
            <a:r>
              <a:rPr lang="en-US" dirty="0"/>
              <a:t> du cadre, </a:t>
            </a:r>
            <a:r>
              <a:rPr lang="en-US" dirty="0" err="1"/>
              <a:t>généralement</a:t>
            </a:r>
            <a:r>
              <a:rPr lang="en-US" dirty="0"/>
              <a:t> le </a:t>
            </a:r>
            <a:r>
              <a:rPr lang="en-US" dirty="0" err="1"/>
              <a:t>niveau</a:t>
            </a:r>
            <a:r>
              <a:rPr lang="en-US" dirty="0"/>
              <a:t> le plus bas des </a:t>
            </a:r>
            <a:r>
              <a:rPr lang="en-US" dirty="0" err="1"/>
              <a:t>résultats</a:t>
            </a:r>
            <a:r>
              <a:rPr lang="en-US" dirty="0"/>
              <a:t>.</a:t>
            </a:r>
          </a:p>
          <a:p>
            <a:endParaRPr lang="en-US" dirty="0"/>
          </a:p>
          <a:p>
            <a:r>
              <a:rPr lang="en-US" dirty="0"/>
              <a:t>Il y a deux </a:t>
            </a:r>
            <a:r>
              <a:rPr lang="en-US" dirty="0" err="1"/>
              <a:t>façons</a:t>
            </a:r>
            <a:r>
              <a:rPr lang="en-US" dirty="0"/>
              <a:t> de lire un cadre de </a:t>
            </a:r>
            <a:r>
              <a:rPr lang="en-US" dirty="0" err="1"/>
              <a:t>résultats</a:t>
            </a:r>
            <a:r>
              <a:rPr lang="en-US" dirty="0"/>
              <a:t> : de bas </a:t>
            </a:r>
            <a:r>
              <a:rPr lang="en-US" dirty="0" err="1"/>
              <a:t>en</a:t>
            </a:r>
            <a:r>
              <a:rPr lang="en-US" dirty="0"/>
              <a:t> haut et de haut </a:t>
            </a:r>
            <a:r>
              <a:rPr lang="en-US" dirty="0" err="1"/>
              <a:t>en</a:t>
            </a:r>
            <a:r>
              <a:rPr lang="en-US" dirty="0"/>
              <a:t> bas.</a:t>
            </a:r>
          </a:p>
          <a:p>
            <a:endParaRPr lang="en-US" dirty="0"/>
          </a:p>
          <a:p>
            <a:r>
              <a:rPr lang="en-US" dirty="0"/>
              <a:t>Si </a:t>
            </a:r>
            <a:r>
              <a:rPr lang="en-US" dirty="0" err="1"/>
              <a:t>vous</a:t>
            </a:r>
            <a:r>
              <a:rPr lang="en-US" dirty="0"/>
              <a:t> </a:t>
            </a:r>
            <a:r>
              <a:rPr lang="en-US" dirty="0" err="1"/>
              <a:t>lisez</a:t>
            </a:r>
            <a:r>
              <a:rPr lang="en-US" dirty="0"/>
              <a:t> de bas </a:t>
            </a:r>
            <a:r>
              <a:rPr lang="en-US" dirty="0" err="1"/>
              <a:t>en</a:t>
            </a:r>
            <a:r>
              <a:rPr lang="en-US" dirty="0"/>
              <a:t> haut, </a:t>
            </a:r>
            <a:r>
              <a:rPr lang="en-US" dirty="0" err="1"/>
              <a:t>vous</a:t>
            </a:r>
            <a:r>
              <a:rPr lang="en-US" dirty="0"/>
              <a:t> </a:t>
            </a:r>
            <a:r>
              <a:rPr lang="en-US" dirty="0" err="1"/>
              <a:t>vous</a:t>
            </a:r>
            <a:r>
              <a:rPr lang="en-US" dirty="0"/>
              <a:t> </a:t>
            </a:r>
            <a:r>
              <a:rPr lang="en-US" dirty="0" err="1"/>
              <a:t>demandez</a:t>
            </a:r>
            <a:r>
              <a:rPr lang="en-US" dirty="0"/>
              <a:t> "</a:t>
            </a:r>
            <a:r>
              <a:rPr lang="en-US" dirty="0" err="1"/>
              <a:t>Pourquoi</a:t>
            </a:r>
            <a:r>
              <a:rPr lang="en-US" dirty="0"/>
              <a:t> ?".  Par </a:t>
            </a:r>
            <a:r>
              <a:rPr lang="en-US" dirty="0" err="1"/>
              <a:t>exemple</a:t>
            </a:r>
            <a:r>
              <a:rPr lang="en-US" dirty="0"/>
              <a:t>, </a:t>
            </a:r>
            <a:r>
              <a:rPr lang="en-US" dirty="0" err="1"/>
              <a:t>pourquoi</a:t>
            </a:r>
            <a:r>
              <a:rPr lang="en-US" dirty="0"/>
              <a:t> les </a:t>
            </a:r>
            <a:r>
              <a:rPr lang="en-US" dirty="0" err="1"/>
              <a:t>résultats</a:t>
            </a:r>
            <a:r>
              <a:rPr lang="en-US" dirty="0"/>
              <a:t> </a:t>
            </a:r>
            <a:r>
              <a:rPr lang="en-US" dirty="0" err="1"/>
              <a:t>secondaires</a:t>
            </a:r>
            <a:r>
              <a:rPr lang="en-US" dirty="0"/>
              <a:t> </a:t>
            </a:r>
            <a:r>
              <a:rPr lang="en-US" dirty="0" err="1"/>
              <a:t>sont-ils</a:t>
            </a:r>
            <a:r>
              <a:rPr lang="en-US" dirty="0"/>
              <a:t> </a:t>
            </a:r>
            <a:r>
              <a:rPr lang="en-US" dirty="0" err="1"/>
              <a:t>importants</a:t>
            </a:r>
            <a:r>
              <a:rPr lang="en-US" dirty="0"/>
              <a:t> ?  </a:t>
            </a:r>
            <a:r>
              <a:rPr lang="en-US" dirty="0" err="1"/>
              <a:t>Parce</a:t>
            </a:r>
            <a:r>
              <a:rPr lang="en-US" dirty="0"/>
              <a:t> </a:t>
            </a:r>
            <a:r>
              <a:rPr lang="en-US" dirty="0" err="1"/>
              <a:t>qu'ils</a:t>
            </a:r>
            <a:r>
              <a:rPr lang="en-US" dirty="0"/>
              <a:t> </a:t>
            </a:r>
            <a:r>
              <a:rPr lang="en-US" dirty="0" err="1"/>
              <a:t>sont</a:t>
            </a:r>
            <a:r>
              <a:rPr lang="en-US" dirty="0"/>
              <a:t> </a:t>
            </a:r>
            <a:r>
              <a:rPr lang="en-US" dirty="0" err="1"/>
              <a:t>nécessaires</a:t>
            </a:r>
            <a:r>
              <a:rPr lang="en-US" dirty="0"/>
              <a:t> pour </a:t>
            </a:r>
            <a:r>
              <a:rPr lang="en-US" dirty="0" err="1"/>
              <a:t>atteindre</a:t>
            </a:r>
            <a:r>
              <a:rPr lang="en-US" dirty="0"/>
              <a:t> les </a:t>
            </a:r>
            <a:r>
              <a:rPr lang="en-US" dirty="0" err="1"/>
              <a:t>résultats</a:t>
            </a:r>
            <a:r>
              <a:rPr lang="en-US" dirty="0"/>
              <a:t> de </a:t>
            </a:r>
            <a:r>
              <a:rPr lang="en-US" dirty="0" err="1"/>
              <a:t>niveau</a:t>
            </a:r>
            <a:r>
              <a:rPr lang="en-US" dirty="0"/>
              <a:t> </a:t>
            </a:r>
            <a:r>
              <a:rPr lang="en-US" dirty="0" err="1"/>
              <a:t>supérieur</a:t>
            </a:r>
            <a:r>
              <a:rPr lang="en-US" dirty="0"/>
              <a:t>.   </a:t>
            </a:r>
          </a:p>
          <a:p>
            <a:r>
              <a:rPr lang="en-US" dirty="0" err="1"/>
              <a:t>Pourquoi</a:t>
            </a:r>
            <a:r>
              <a:rPr lang="en-US" dirty="0"/>
              <a:t> les </a:t>
            </a:r>
            <a:r>
              <a:rPr lang="en-US" dirty="0" err="1"/>
              <a:t>résultats</a:t>
            </a:r>
            <a:r>
              <a:rPr lang="en-US" dirty="0"/>
              <a:t> </a:t>
            </a:r>
            <a:r>
              <a:rPr lang="en-US" dirty="0" err="1"/>
              <a:t>sont-ils</a:t>
            </a:r>
            <a:r>
              <a:rPr lang="en-US" dirty="0"/>
              <a:t> </a:t>
            </a:r>
            <a:r>
              <a:rPr lang="en-US" dirty="0" err="1"/>
              <a:t>importants</a:t>
            </a:r>
            <a:r>
              <a:rPr lang="en-US" dirty="0"/>
              <a:t> </a:t>
            </a:r>
            <a:r>
              <a:rPr lang="en-US" dirty="0" err="1"/>
              <a:t>à</a:t>
            </a:r>
            <a:r>
              <a:rPr lang="en-US" dirty="0"/>
              <a:t> </a:t>
            </a:r>
            <a:r>
              <a:rPr lang="en-US" dirty="0" err="1"/>
              <a:t>atteindre</a:t>
            </a:r>
            <a:r>
              <a:rPr lang="en-US" dirty="0"/>
              <a:t> ?  </a:t>
            </a:r>
            <a:r>
              <a:rPr lang="en-US" dirty="0" err="1"/>
              <a:t>Parce</a:t>
            </a:r>
            <a:r>
              <a:rPr lang="en-US" dirty="0"/>
              <a:t> que sans </a:t>
            </a:r>
            <a:r>
              <a:rPr lang="en-US" dirty="0" err="1"/>
              <a:t>eux</a:t>
            </a:r>
            <a:r>
              <a:rPr lang="en-US" dirty="0"/>
              <a:t>, </a:t>
            </a:r>
            <a:r>
              <a:rPr lang="en-US" dirty="0" err="1"/>
              <a:t>l'objectif</a:t>
            </a:r>
            <a:r>
              <a:rPr lang="en-US" dirty="0"/>
              <a:t> du </a:t>
            </a:r>
            <a:r>
              <a:rPr lang="en-US" dirty="0" err="1"/>
              <a:t>projet</a:t>
            </a:r>
            <a:r>
              <a:rPr lang="en-US" dirty="0"/>
              <a:t> ne sera pas </a:t>
            </a:r>
            <a:r>
              <a:rPr lang="en-US" dirty="0" err="1"/>
              <a:t>atteint</a:t>
            </a:r>
            <a:r>
              <a:rPr lang="en-US" dirty="0"/>
              <a:t>.</a:t>
            </a:r>
          </a:p>
          <a:p>
            <a:endParaRPr lang="en-US" dirty="0"/>
          </a:p>
          <a:p>
            <a:r>
              <a:rPr lang="en-US" dirty="0"/>
              <a:t>Si </a:t>
            </a:r>
            <a:r>
              <a:rPr lang="en-US" dirty="0" err="1"/>
              <a:t>vous</a:t>
            </a:r>
            <a:r>
              <a:rPr lang="en-US" dirty="0"/>
              <a:t> </a:t>
            </a:r>
            <a:r>
              <a:rPr lang="en-US" dirty="0" err="1"/>
              <a:t>lisez</a:t>
            </a:r>
            <a:r>
              <a:rPr lang="en-US" dirty="0"/>
              <a:t> un cadre de </a:t>
            </a:r>
            <a:r>
              <a:rPr lang="en-US" dirty="0" err="1"/>
              <a:t>résultats</a:t>
            </a:r>
            <a:r>
              <a:rPr lang="en-US" dirty="0"/>
              <a:t> de haut </a:t>
            </a:r>
            <a:r>
              <a:rPr lang="en-US" dirty="0" err="1"/>
              <a:t>en</a:t>
            </a:r>
            <a:r>
              <a:rPr lang="en-US" dirty="0"/>
              <a:t> bas, </a:t>
            </a:r>
            <a:r>
              <a:rPr lang="en-US" dirty="0" err="1"/>
              <a:t>vous</a:t>
            </a:r>
            <a:r>
              <a:rPr lang="en-US" dirty="0"/>
              <a:t> </a:t>
            </a:r>
            <a:r>
              <a:rPr lang="en-US" dirty="0" err="1"/>
              <a:t>vous</a:t>
            </a:r>
            <a:r>
              <a:rPr lang="en-US" dirty="0"/>
              <a:t> </a:t>
            </a:r>
            <a:r>
              <a:rPr lang="en-US" dirty="0" err="1"/>
              <a:t>demandez</a:t>
            </a:r>
            <a:r>
              <a:rPr lang="en-US" dirty="0"/>
              <a:t> "Comment ?".  </a:t>
            </a:r>
            <a:r>
              <a:rPr lang="en-US" dirty="0" err="1"/>
              <a:t>En</a:t>
            </a:r>
            <a:r>
              <a:rPr lang="en-US" dirty="0"/>
              <a:t> </a:t>
            </a:r>
            <a:r>
              <a:rPr lang="en-US" dirty="0" err="1"/>
              <a:t>général</a:t>
            </a:r>
            <a:r>
              <a:rPr lang="en-US" dirty="0"/>
              <a:t>, </a:t>
            </a:r>
            <a:r>
              <a:rPr lang="en-US" dirty="0" err="1"/>
              <a:t>lors</a:t>
            </a:r>
            <a:r>
              <a:rPr lang="en-US" dirty="0"/>
              <a:t> de la conception d'un cadre de </a:t>
            </a:r>
            <a:r>
              <a:rPr lang="en-US" dirty="0" err="1"/>
              <a:t>résultats</a:t>
            </a:r>
            <a:r>
              <a:rPr lang="en-US" dirty="0"/>
              <a:t>, </a:t>
            </a:r>
            <a:r>
              <a:rPr lang="en-US" dirty="0" err="1"/>
              <a:t>vous</a:t>
            </a:r>
            <a:r>
              <a:rPr lang="en-US" dirty="0"/>
              <a:t> </a:t>
            </a:r>
            <a:r>
              <a:rPr lang="en-US" dirty="0" err="1"/>
              <a:t>commencez</a:t>
            </a:r>
            <a:r>
              <a:rPr lang="en-US" dirty="0"/>
              <a:t> par </a:t>
            </a:r>
            <a:r>
              <a:rPr lang="en-US" dirty="0" err="1"/>
              <a:t>l'objectif</a:t>
            </a:r>
            <a:r>
              <a:rPr lang="en-US" dirty="0"/>
              <a:t> du </a:t>
            </a:r>
            <a:r>
              <a:rPr lang="en-US" dirty="0" err="1"/>
              <a:t>projet</a:t>
            </a:r>
            <a:r>
              <a:rPr lang="en-US" dirty="0"/>
              <a:t> et </a:t>
            </a:r>
            <a:r>
              <a:rPr lang="en-US" dirty="0" err="1"/>
              <a:t>vous</a:t>
            </a:r>
            <a:r>
              <a:rPr lang="en-US" dirty="0"/>
              <a:t> </a:t>
            </a:r>
            <a:r>
              <a:rPr lang="en-US" dirty="0" err="1"/>
              <a:t>vous</a:t>
            </a:r>
            <a:r>
              <a:rPr lang="en-US" dirty="0"/>
              <a:t> </a:t>
            </a:r>
            <a:r>
              <a:rPr lang="en-US" dirty="0" err="1"/>
              <a:t>demandez</a:t>
            </a:r>
            <a:r>
              <a:rPr lang="en-US" dirty="0"/>
              <a:t> "Comment </a:t>
            </a:r>
            <a:r>
              <a:rPr lang="en-US" dirty="0" err="1"/>
              <a:t>allons</a:t>
            </a:r>
            <a:r>
              <a:rPr lang="en-US" dirty="0"/>
              <a:t>-nous </a:t>
            </a:r>
            <a:r>
              <a:rPr lang="en-US" dirty="0" err="1"/>
              <a:t>l'atteindre</a:t>
            </a:r>
            <a:r>
              <a:rPr lang="en-US" dirty="0"/>
              <a:t> ?" </a:t>
            </a:r>
            <a:r>
              <a:rPr lang="en-US" dirty="0" err="1"/>
              <a:t>Quels</a:t>
            </a:r>
            <a:r>
              <a:rPr lang="en-US" dirty="0"/>
              <a:t> </a:t>
            </a:r>
            <a:r>
              <a:rPr lang="en-US" dirty="0" err="1"/>
              <a:t>résultats</a:t>
            </a:r>
            <a:r>
              <a:rPr lang="en-US" dirty="0"/>
              <a:t> </a:t>
            </a:r>
            <a:r>
              <a:rPr lang="en-US" dirty="0" err="1"/>
              <a:t>ou</a:t>
            </a:r>
            <a:r>
              <a:rPr lang="en-US" dirty="0"/>
              <a:t> </a:t>
            </a:r>
            <a:r>
              <a:rPr lang="en-US" dirty="0" err="1"/>
              <a:t>effets</a:t>
            </a:r>
            <a:r>
              <a:rPr lang="en-US" dirty="0"/>
              <a:t> </a:t>
            </a:r>
            <a:r>
              <a:rPr lang="en-US" dirty="0" err="1"/>
              <a:t>sont</a:t>
            </a:r>
            <a:r>
              <a:rPr lang="en-US" dirty="0"/>
              <a:t> </a:t>
            </a:r>
            <a:r>
              <a:rPr lang="en-US" dirty="0" err="1"/>
              <a:t>nécessaires</a:t>
            </a:r>
            <a:r>
              <a:rPr lang="en-US" dirty="0"/>
              <a:t> ?</a:t>
            </a:r>
          </a:p>
          <a:p>
            <a:r>
              <a:rPr lang="en-US" dirty="0" err="1"/>
              <a:t>En</a:t>
            </a:r>
            <a:r>
              <a:rPr lang="en-US" dirty="0"/>
              <a:t> continuant </a:t>
            </a:r>
            <a:r>
              <a:rPr lang="en-US" dirty="0" err="1"/>
              <a:t>vers</a:t>
            </a:r>
            <a:r>
              <a:rPr lang="en-US" dirty="0"/>
              <a:t> le bas du cadre, </a:t>
            </a:r>
            <a:r>
              <a:rPr lang="en-US" dirty="0" err="1"/>
              <a:t>vous</a:t>
            </a:r>
            <a:r>
              <a:rPr lang="en-US" dirty="0"/>
              <a:t> </a:t>
            </a:r>
            <a:r>
              <a:rPr lang="en-US" dirty="0" err="1"/>
              <a:t>vous</a:t>
            </a:r>
            <a:r>
              <a:rPr lang="en-US" dirty="0"/>
              <a:t> </a:t>
            </a:r>
            <a:r>
              <a:rPr lang="en-US" dirty="0" err="1"/>
              <a:t>demandez</a:t>
            </a:r>
            <a:r>
              <a:rPr lang="en-US" dirty="0"/>
              <a:t> comment </a:t>
            </a:r>
            <a:r>
              <a:rPr lang="en-US" dirty="0" err="1"/>
              <a:t>chacun</a:t>
            </a:r>
            <a:r>
              <a:rPr lang="en-US" dirty="0"/>
              <a:t> des </a:t>
            </a:r>
            <a:r>
              <a:rPr lang="en-US" dirty="0" err="1"/>
              <a:t>résultats</a:t>
            </a:r>
            <a:r>
              <a:rPr lang="en-US" dirty="0"/>
              <a:t> sera </a:t>
            </a:r>
            <a:r>
              <a:rPr lang="en-US" dirty="0" err="1"/>
              <a:t>atteint</a:t>
            </a:r>
            <a:r>
              <a:rPr lang="en-US" dirty="0"/>
              <a:t>. </a:t>
            </a:r>
          </a:p>
          <a:p>
            <a:endParaRPr lang="en-US" dirty="0"/>
          </a:p>
          <a:p>
            <a:r>
              <a:rPr lang="en-US" dirty="0" err="1"/>
              <a:t>Enfin</a:t>
            </a:r>
            <a:r>
              <a:rPr lang="en-US" dirty="0"/>
              <a:t>, il </a:t>
            </a:r>
            <a:r>
              <a:rPr lang="en-US" dirty="0" err="1"/>
              <a:t>est</a:t>
            </a:r>
            <a:r>
              <a:rPr lang="en-US" dirty="0"/>
              <a:t> important de noter que </a:t>
            </a:r>
            <a:r>
              <a:rPr lang="en-US" dirty="0" err="1"/>
              <a:t>tous</a:t>
            </a:r>
            <a:r>
              <a:rPr lang="en-US" dirty="0"/>
              <a:t> les </a:t>
            </a:r>
            <a:r>
              <a:rPr lang="en-US" dirty="0" err="1"/>
              <a:t>résultats</a:t>
            </a:r>
            <a:r>
              <a:rPr lang="en-US" dirty="0"/>
              <a:t> d'un </a:t>
            </a:r>
            <a:r>
              <a:rPr lang="en-US" dirty="0" err="1"/>
              <a:t>niveau</a:t>
            </a:r>
            <a:r>
              <a:rPr lang="en-US" dirty="0"/>
              <a:t> </a:t>
            </a:r>
            <a:r>
              <a:rPr lang="en-US" dirty="0" err="1"/>
              <a:t>sont</a:t>
            </a:r>
            <a:r>
              <a:rPr lang="en-US" dirty="0"/>
              <a:t> </a:t>
            </a:r>
            <a:r>
              <a:rPr lang="en-US" dirty="0" err="1"/>
              <a:t>considérés</a:t>
            </a:r>
            <a:r>
              <a:rPr lang="en-US" dirty="0"/>
              <a:t> </a:t>
            </a:r>
            <a:r>
              <a:rPr lang="en-US" dirty="0" err="1"/>
              <a:t>comme</a:t>
            </a:r>
            <a:r>
              <a:rPr lang="en-US" dirty="0"/>
              <a:t> </a:t>
            </a:r>
            <a:r>
              <a:rPr lang="en-US" dirty="0" err="1"/>
              <a:t>nécessaires</a:t>
            </a:r>
            <a:r>
              <a:rPr lang="en-US" dirty="0"/>
              <a:t> et </a:t>
            </a:r>
            <a:r>
              <a:rPr lang="en-US" dirty="0" err="1"/>
              <a:t>suffisants</a:t>
            </a:r>
            <a:r>
              <a:rPr lang="en-US" dirty="0"/>
              <a:t> pour </a:t>
            </a:r>
            <a:r>
              <a:rPr lang="en-US" dirty="0" err="1"/>
              <a:t>atteindre</a:t>
            </a:r>
            <a:r>
              <a:rPr lang="en-US" dirty="0"/>
              <a:t> les </a:t>
            </a:r>
            <a:r>
              <a:rPr lang="en-US" dirty="0" err="1"/>
              <a:t>résultats</a:t>
            </a:r>
            <a:r>
              <a:rPr lang="en-US" dirty="0"/>
              <a:t> du </a:t>
            </a:r>
            <a:r>
              <a:rPr lang="en-US" dirty="0" err="1"/>
              <a:t>niveau</a:t>
            </a:r>
            <a:r>
              <a:rPr lang="en-US" dirty="0"/>
              <a:t> </a:t>
            </a:r>
            <a:r>
              <a:rPr lang="en-US" dirty="0" err="1"/>
              <a:t>supérieur</a:t>
            </a:r>
            <a:r>
              <a:rPr lang="en-US" dirty="0"/>
              <a:t> du cadre. </a:t>
            </a:r>
          </a:p>
          <a:p>
            <a:r>
              <a:rPr lang="en-US" dirty="0"/>
              <a:t>Nous </a:t>
            </a:r>
            <a:r>
              <a:rPr lang="en-US" dirty="0" err="1"/>
              <a:t>approfondirons</a:t>
            </a:r>
            <a:r>
              <a:rPr lang="en-US" dirty="0"/>
              <a:t> le </a:t>
            </a:r>
            <a:r>
              <a:rPr lang="en-US" dirty="0" err="1"/>
              <a:t>développement</a:t>
            </a:r>
            <a:r>
              <a:rPr lang="en-US" dirty="0"/>
              <a:t> des cadres de </a:t>
            </a:r>
            <a:r>
              <a:rPr lang="en-US" dirty="0" err="1"/>
              <a:t>résultats</a:t>
            </a:r>
            <a:r>
              <a:rPr lang="en-US" dirty="0"/>
              <a:t> dans le </a:t>
            </a:r>
            <a:r>
              <a:rPr lang="en-US" dirty="0" err="1"/>
              <a:t>deuxième</a:t>
            </a:r>
            <a:r>
              <a:rPr lang="en-US" dirty="0"/>
              <a:t> </a:t>
            </a:r>
            <a:r>
              <a:rPr lang="en-US" dirty="0" err="1"/>
              <a:t>cours</a:t>
            </a:r>
            <a:r>
              <a:rPr lang="en-US" dirty="0"/>
              <a:t> de </a:t>
            </a:r>
            <a:r>
              <a:rPr lang="en-US" dirty="0" err="1"/>
              <a:t>cette</a:t>
            </a:r>
            <a:r>
              <a:rPr lang="en-US" dirty="0"/>
              <a:t> </a:t>
            </a:r>
            <a:r>
              <a:rPr lang="en-US" dirty="0" err="1"/>
              <a:t>série</a:t>
            </a:r>
            <a:r>
              <a:rPr lang="en-US" dirty="0"/>
              <a:t> de Concepts de M&amp;E. </a:t>
            </a:r>
          </a:p>
        </p:txBody>
      </p:sp>
    </p:spTree>
    <p:extLst>
      <p:ext uri="{BB962C8B-B14F-4D97-AF65-F5344CB8AC3E}">
        <p14:creationId xmlns:p14="http://schemas.microsoft.com/office/powerpoint/2010/main" val="350235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L'étape</a:t>
            </a:r>
            <a:r>
              <a:rPr lang="en-US" dirty="0"/>
              <a:t> 2 </a:t>
            </a:r>
            <a:r>
              <a:rPr lang="en-US" dirty="0" err="1"/>
              <a:t>consiste</a:t>
            </a:r>
            <a:r>
              <a:rPr lang="en-US" dirty="0"/>
              <a:t> </a:t>
            </a:r>
            <a:r>
              <a:rPr lang="en-US" dirty="0" err="1"/>
              <a:t>à</a:t>
            </a:r>
            <a:r>
              <a:rPr lang="en-US" dirty="0"/>
              <a:t> </a:t>
            </a:r>
            <a:r>
              <a:rPr lang="en-US" dirty="0" err="1"/>
              <a:t>développer</a:t>
            </a:r>
            <a:r>
              <a:rPr lang="en-US" dirty="0"/>
              <a:t> les </a:t>
            </a:r>
            <a:r>
              <a:rPr lang="en-US" dirty="0" err="1"/>
              <a:t>indicateurs</a:t>
            </a:r>
            <a:r>
              <a:rPr lang="en-US" dirty="0"/>
              <a:t> de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indicateurs</a:t>
            </a:r>
            <a:r>
              <a:rPr lang="en-US" dirty="0"/>
              <a:t> de performance </a:t>
            </a:r>
            <a:r>
              <a:rPr lang="en-US" dirty="0" err="1"/>
              <a:t>sont</a:t>
            </a:r>
            <a:r>
              <a:rPr lang="en-US" dirty="0"/>
              <a:t> </a:t>
            </a:r>
            <a:r>
              <a:rPr lang="en-US" dirty="0" err="1"/>
              <a:t>utilisés</a:t>
            </a:r>
            <a:r>
              <a:rPr lang="en-US" dirty="0"/>
              <a:t> pour </a:t>
            </a:r>
            <a:r>
              <a:rPr lang="en-US" dirty="0" err="1"/>
              <a:t>suivre</a:t>
            </a:r>
            <a:r>
              <a:rPr lang="en-US" dirty="0"/>
              <a:t> les </a:t>
            </a:r>
            <a:r>
              <a:rPr lang="en-US" dirty="0" err="1"/>
              <a:t>progrès</a:t>
            </a:r>
            <a:r>
              <a:rPr lang="en-US" dirty="0"/>
              <a:t> et </a:t>
            </a:r>
            <a:r>
              <a:rPr lang="en-US" dirty="0" err="1"/>
              <a:t>indiquer</a:t>
            </a:r>
            <a:r>
              <a:rPr lang="en-US" dirty="0"/>
              <a:t> </a:t>
            </a:r>
            <a:r>
              <a:rPr lang="en-US" dirty="0" err="1"/>
              <a:t>si</a:t>
            </a:r>
            <a:r>
              <a:rPr lang="en-US" dirty="0"/>
              <a:t> les </a:t>
            </a:r>
            <a:r>
              <a:rPr lang="en-US" dirty="0" err="1"/>
              <a:t>résultats</a:t>
            </a:r>
            <a:r>
              <a:rPr lang="en-US" dirty="0"/>
              <a:t> du </a:t>
            </a:r>
            <a:r>
              <a:rPr lang="en-US" dirty="0" err="1"/>
              <a:t>projet</a:t>
            </a:r>
            <a:r>
              <a:rPr lang="en-US" dirty="0"/>
              <a:t> </a:t>
            </a:r>
            <a:r>
              <a:rPr lang="en-US" dirty="0" err="1"/>
              <a:t>sont</a:t>
            </a:r>
            <a:r>
              <a:rPr lang="en-US" dirty="0"/>
              <a:t> </a:t>
            </a:r>
            <a:r>
              <a:rPr lang="en-US" dirty="0" err="1"/>
              <a:t>atteints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Voici</a:t>
            </a:r>
            <a:r>
              <a:rPr lang="en-US" dirty="0"/>
              <a:t> </a:t>
            </a:r>
            <a:r>
              <a:rPr lang="en-US" dirty="0" err="1"/>
              <a:t>quelques</a:t>
            </a:r>
            <a:r>
              <a:rPr lang="en-US" dirty="0"/>
              <a:t> </a:t>
            </a:r>
            <a:r>
              <a:rPr lang="en-US" dirty="0" err="1"/>
              <a:t>exemples</a:t>
            </a:r>
            <a:r>
              <a:rPr lang="en-US" dirty="0"/>
              <a:t> </a:t>
            </a:r>
            <a:r>
              <a:rPr lang="en-US" dirty="0" err="1"/>
              <a:t>d'indicateurs</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Nombre</a:t>
            </a:r>
            <a:r>
              <a:rPr lang="en-US" dirty="0"/>
              <a:t> de </a:t>
            </a:r>
            <a:r>
              <a:rPr lang="en-US" dirty="0" err="1"/>
              <a:t>personnes</a:t>
            </a:r>
            <a:r>
              <a:rPr lang="en-US" dirty="0"/>
              <a:t> </a:t>
            </a:r>
            <a:r>
              <a:rPr lang="en-US" dirty="0" err="1"/>
              <a:t>formées</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Pourcentage</a:t>
            </a:r>
            <a:r>
              <a:rPr lang="en-US" dirty="0"/>
              <a:t> </a:t>
            </a:r>
            <a:r>
              <a:rPr lang="en-US" dirty="0" err="1"/>
              <a:t>d'enfants</a:t>
            </a:r>
            <a:r>
              <a:rPr lang="en-US" dirty="0"/>
              <a:t> dans le travail des enfants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Nombre</a:t>
            </a:r>
            <a:r>
              <a:rPr lang="en-US" dirty="0"/>
              <a:t> de </a:t>
            </a:r>
            <a:r>
              <a:rPr lang="en-US" dirty="0" err="1"/>
              <a:t>jeunes</a:t>
            </a:r>
            <a:r>
              <a:rPr lang="en-US" dirty="0"/>
              <a:t> adolescents </a:t>
            </a:r>
            <a:r>
              <a:rPr lang="en-US" dirty="0" err="1"/>
              <a:t>employés</a:t>
            </a:r>
            <a:r>
              <a:rPr lang="en-US" dirty="0"/>
              <a:t> dans un travail </a:t>
            </a:r>
            <a:r>
              <a:rPr lang="en-US" dirty="0" err="1"/>
              <a:t>décent</a:t>
            </a:r>
            <a:r>
              <a:rPr lang="en-US" dirty="0"/>
              <a:t>.</a:t>
            </a:r>
          </a:p>
          <a:p>
            <a:pPr marL="628650" lvl="1" indent="-342900">
              <a:spcBef>
                <a:spcPts val="600"/>
              </a:spcBef>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t>L'élaboration</a:t>
            </a:r>
            <a:r>
              <a:rPr lang="en-US" sz="1200" baseline="0" dirty="0"/>
              <a:t> </a:t>
            </a:r>
            <a:r>
              <a:rPr lang="en-US" sz="1200" baseline="0" dirty="0" err="1"/>
              <a:t>d'indicateurs</a:t>
            </a:r>
            <a:r>
              <a:rPr lang="en-US" sz="1200" baseline="0" dirty="0"/>
              <a:t> de haute </a:t>
            </a:r>
            <a:r>
              <a:rPr lang="en-US" sz="1200" baseline="0" dirty="0" err="1"/>
              <a:t>qualité</a:t>
            </a:r>
            <a:r>
              <a:rPr lang="en-US" sz="1200" baseline="0" dirty="0"/>
              <a:t> </a:t>
            </a:r>
            <a:r>
              <a:rPr lang="en-US" sz="1200" baseline="0" dirty="0" err="1"/>
              <a:t>est</a:t>
            </a:r>
            <a:r>
              <a:rPr lang="en-US" sz="1200" baseline="0" dirty="0"/>
              <a:t> </a:t>
            </a:r>
            <a:r>
              <a:rPr lang="en-US" sz="1200" baseline="0" dirty="0" err="1"/>
              <a:t>d'une</a:t>
            </a:r>
            <a:r>
              <a:rPr lang="en-US" sz="1200" baseline="0" dirty="0"/>
              <a:t> importance </a:t>
            </a:r>
            <a:r>
              <a:rPr lang="en-US" sz="1200" baseline="0" dirty="0" err="1"/>
              <a:t>capitale</a:t>
            </a:r>
            <a:r>
              <a:rPr lang="en-US" sz="1200" baseline="0" dirty="0"/>
              <a:t> pour </a:t>
            </a:r>
            <a:r>
              <a:rPr lang="en-US" sz="1200" baseline="0" dirty="0" err="1"/>
              <a:t>garantir</a:t>
            </a:r>
            <a:r>
              <a:rPr lang="en-US" sz="1200" baseline="0" dirty="0"/>
              <a:t> que des </a:t>
            </a:r>
            <a:r>
              <a:rPr lang="en-US" sz="1200" baseline="0" dirty="0" err="1"/>
              <a:t>données</a:t>
            </a:r>
            <a:r>
              <a:rPr lang="en-US" sz="1200" baseline="0" dirty="0"/>
              <a:t> </a:t>
            </a:r>
            <a:r>
              <a:rPr lang="en-US" sz="1200" baseline="0" dirty="0" err="1"/>
              <a:t>fiables</a:t>
            </a:r>
            <a:r>
              <a:rPr lang="en-US" sz="1200" baseline="0" dirty="0"/>
              <a:t> </a:t>
            </a:r>
            <a:r>
              <a:rPr lang="en-US" sz="1200" baseline="0" dirty="0" err="1"/>
              <a:t>puissent</a:t>
            </a:r>
            <a:r>
              <a:rPr lang="en-US" sz="1200" baseline="0" dirty="0"/>
              <a:t> </a:t>
            </a:r>
            <a:r>
              <a:rPr lang="en-US" sz="1200" baseline="0" dirty="0" err="1"/>
              <a:t>être</a:t>
            </a:r>
            <a:r>
              <a:rPr lang="en-US" sz="1200" baseline="0" dirty="0"/>
              <a:t> </a:t>
            </a:r>
            <a:r>
              <a:rPr lang="en-US" sz="1200" baseline="0" dirty="0" err="1"/>
              <a:t>collectées</a:t>
            </a:r>
            <a:r>
              <a:rPr lang="en-US" sz="1200" baseline="0" dirty="0"/>
              <a:t> de manière </a:t>
            </a:r>
            <a:r>
              <a:rPr lang="en-US" sz="1200" baseline="0" dirty="0" err="1"/>
              <a:t>cohérente</a:t>
            </a:r>
            <a:r>
              <a:rPr lang="en-US" sz="1200" baseline="0" dirty="0"/>
              <a:t> </a:t>
            </a:r>
            <a:r>
              <a:rPr lang="en-US" sz="1200" baseline="0" dirty="0" err="1"/>
              <a:t>lorsque</a:t>
            </a:r>
            <a:r>
              <a:rPr lang="en-US" sz="1200" baseline="0" dirty="0"/>
              <a:t> </a:t>
            </a:r>
            <a:r>
              <a:rPr lang="en-US" sz="1200" baseline="0" dirty="0" err="1"/>
              <a:t>cela</a:t>
            </a:r>
            <a:r>
              <a:rPr lang="en-US" sz="1200" baseline="0" dirty="0"/>
              <a:t> </a:t>
            </a:r>
            <a:r>
              <a:rPr lang="en-US" sz="1200" baseline="0" dirty="0" err="1"/>
              <a:t>est</a:t>
            </a:r>
            <a:r>
              <a:rPr lang="en-US" sz="1200" baseline="0" dirty="0"/>
              <a:t> </a:t>
            </a:r>
            <a:r>
              <a:rPr lang="en-US" sz="1200" baseline="0" dirty="0" err="1"/>
              <a:t>nécessaire</a:t>
            </a:r>
            <a:r>
              <a:rPr lang="en-US" sz="1200" baseline="0" dirty="0"/>
              <a:t>. Le DOL </a:t>
            </a:r>
            <a:r>
              <a:rPr lang="en-US" sz="1200" baseline="0" dirty="0" err="1"/>
              <a:t>utilise</a:t>
            </a:r>
            <a:r>
              <a:rPr lang="en-US" sz="1200" baseline="0" dirty="0"/>
              <a:t> quatre </a:t>
            </a:r>
            <a:r>
              <a:rPr lang="en-US" sz="1200" baseline="0" dirty="0" err="1"/>
              <a:t>critères</a:t>
            </a:r>
            <a:r>
              <a:rPr lang="en-US" sz="1200" baseline="0" dirty="0"/>
              <a:t> pour aider </a:t>
            </a:r>
            <a:r>
              <a:rPr lang="en-US" sz="1200" baseline="0" dirty="0" err="1"/>
              <a:t>à</a:t>
            </a:r>
            <a:r>
              <a:rPr lang="en-US" sz="1200" baseline="0" dirty="0"/>
              <a:t> guider le </a:t>
            </a:r>
            <a:r>
              <a:rPr lang="en-US" sz="1200" baseline="0" dirty="0" err="1"/>
              <a:t>développement</a:t>
            </a:r>
            <a:r>
              <a:rPr lang="en-US" sz="1200" baseline="0" dirty="0"/>
              <a:t> d'un bon </a:t>
            </a:r>
            <a:r>
              <a:rPr lang="en-US" sz="1200" baseline="0" dirty="0" err="1"/>
              <a:t>indicateur</a:t>
            </a:r>
            <a:r>
              <a:rPr lang="en-US" sz="1200" baseline="0" dirty="0"/>
              <a:t>. Les </a:t>
            </a:r>
            <a:r>
              <a:rPr lang="en-US" sz="1200" baseline="0" dirty="0" err="1"/>
              <a:t>indicateurs</a:t>
            </a:r>
            <a:r>
              <a:rPr lang="en-US" sz="1200" baseline="0" dirty="0"/>
              <a:t> de haute </a:t>
            </a:r>
            <a:r>
              <a:rPr lang="en-US" sz="1200" baseline="0" dirty="0" err="1"/>
              <a:t>qualité</a:t>
            </a:r>
            <a:r>
              <a:rPr lang="en-US" sz="1200" baseline="0" dirty="0"/>
              <a:t> </a:t>
            </a:r>
            <a:r>
              <a:rPr lang="en-US" sz="1200" baseline="0" dirty="0" err="1"/>
              <a:t>sont</a:t>
            </a:r>
            <a:r>
              <a:rPr lang="en-US" sz="1200" baseline="0" dirty="0"/>
              <a:t>: </a:t>
            </a:r>
          </a:p>
          <a:p>
            <a:pPr marL="1828800" lvl="3" indent="-457200" eaLnBrk="1" hangingPunct="1">
              <a:buFont typeface="Wingdings" panose="05000000000000000000" pitchFamily="2" charset="2"/>
              <a:buChar char="ü"/>
            </a:pPr>
            <a:r>
              <a:rPr lang="en-US" altLang="en-US" sz="1200" dirty="0" err="1">
                <a:solidFill>
                  <a:srgbClr val="000000"/>
                </a:solidFill>
                <a:ea typeface="ＭＳ Ｐゴシック" pitchFamily="34" charset="-128"/>
              </a:rPr>
              <a:t>Mesures</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directes</a:t>
            </a:r>
            <a:r>
              <a:rPr lang="en-US" altLang="en-US" sz="1200" dirty="0">
                <a:solidFill>
                  <a:srgbClr val="000000"/>
                </a:solidFill>
                <a:ea typeface="ＭＳ Ｐゴシック" pitchFamily="34" charset="-128"/>
              </a:rPr>
              <a:t> du </a:t>
            </a:r>
            <a:r>
              <a:rPr lang="en-US" altLang="en-US" sz="1200" dirty="0" err="1">
                <a:solidFill>
                  <a:srgbClr val="000000"/>
                </a:solidFill>
                <a:ea typeface="ＭＳ Ｐゴシック" pitchFamily="34" charset="-128"/>
              </a:rPr>
              <a:t>résultat</a:t>
            </a:r>
            <a:endParaRPr lang="en-US" altLang="en-US" sz="1200" dirty="0">
              <a:solidFill>
                <a:srgbClr val="000000"/>
              </a:solidFill>
              <a:ea typeface="ＭＳ Ｐゴシック" pitchFamily="34" charset="-128"/>
            </a:endParaRPr>
          </a:p>
          <a:p>
            <a:pPr marL="1828800" lvl="3" indent="-457200" eaLnBrk="1" hangingPunct="1">
              <a:buFont typeface="Wingdings" panose="05000000000000000000" pitchFamily="2" charset="2"/>
              <a:buChar char="ü"/>
            </a:pPr>
            <a:r>
              <a:rPr lang="en-US" altLang="en-US" sz="1200" dirty="0">
                <a:solidFill>
                  <a:srgbClr val="000000"/>
                </a:solidFill>
                <a:ea typeface="ＭＳ Ｐゴシック" pitchFamily="34" charset="-128"/>
              </a:rPr>
              <a:t>Objectif, de </a:t>
            </a:r>
            <a:r>
              <a:rPr lang="en-US" altLang="en-US" sz="1200" dirty="0" err="1">
                <a:solidFill>
                  <a:srgbClr val="000000"/>
                </a:solidFill>
                <a:ea typeface="ＭＳ Ｐゴシック" pitchFamily="34" charset="-128"/>
              </a:rPr>
              <a:t>sorte</a:t>
            </a:r>
            <a:r>
              <a:rPr lang="en-US" altLang="en-US" sz="1200" dirty="0">
                <a:solidFill>
                  <a:srgbClr val="000000"/>
                </a:solidFill>
                <a:ea typeface="ＭＳ Ｐゴシック" pitchFamily="34" charset="-128"/>
              </a:rPr>
              <a:t> que </a:t>
            </a:r>
            <a:r>
              <a:rPr lang="en-US" altLang="en-US" sz="1200" dirty="0" err="1">
                <a:solidFill>
                  <a:srgbClr val="000000"/>
                </a:solidFill>
                <a:ea typeface="ＭＳ Ｐゴシック" pitchFamily="34" charset="-128"/>
              </a:rPr>
              <a:t>ce</a:t>
            </a:r>
            <a:r>
              <a:rPr lang="en-US" altLang="en-US" sz="1200" dirty="0">
                <a:solidFill>
                  <a:srgbClr val="000000"/>
                </a:solidFill>
                <a:ea typeface="ＭＳ Ｐゴシック" pitchFamily="34" charset="-128"/>
              </a:rPr>
              <a:t> qui sera </a:t>
            </a:r>
            <a:r>
              <a:rPr lang="en-US" altLang="en-US" sz="1200" dirty="0" err="1">
                <a:solidFill>
                  <a:srgbClr val="000000"/>
                </a:solidFill>
                <a:ea typeface="ＭＳ Ｐゴシック" pitchFamily="34" charset="-128"/>
              </a:rPr>
              <a:t>mesuré</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est</a:t>
            </a:r>
            <a:r>
              <a:rPr lang="en-US" altLang="en-US" sz="1200" dirty="0">
                <a:solidFill>
                  <a:srgbClr val="000000"/>
                </a:solidFill>
                <a:ea typeface="ＭＳ Ｐゴシック" pitchFamily="34" charset="-128"/>
              </a:rPr>
              <a:t> sans </a:t>
            </a:r>
            <a:r>
              <a:rPr lang="en-US" altLang="en-US" sz="1200" dirty="0" err="1">
                <a:solidFill>
                  <a:srgbClr val="000000"/>
                </a:solidFill>
                <a:ea typeface="ＭＳ Ｐゴシック" pitchFamily="34" charset="-128"/>
              </a:rPr>
              <a:t>ambiguïté</a:t>
            </a:r>
            <a:r>
              <a:rPr lang="en-US" altLang="en-US" sz="1200" dirty="0">
                <a:solidFill>
                  <a:srgbClr val="000000"/>
                </a:solidFill>
                <a:ea typeface="ＭＳ Ｐゴシック" pitchFamily="34" charset="-128"/>
              </a:rPr>
              <a:t>.</a:t>
            </a:r>
          </a:p>
          <a:p>
            <a:pPr marL="1828800" lvl="3" indent="-457200" eaLnBrk="1" hangingPunct="1">
              <a:buFont typeface="Wingdings" panose="05000000000000000000" pitchFamily="2" charset="2"/>
              <a:buChar char="ü"/>
            </a:pPr>
            <a:r>
              <a:rPr lang="en-US" altLang="en-US" sz="1200" dirty="0" err="1">
                <a:solidFill>
                  <a:srgbClr val="000000"/>
                </a:solidFill>
                <a:ea typeface="ＭＳ Ｐゴシック" pitchFamily="34" charset="-128"/>
              </a:rPr>
              <a:t>Adéquate</a:t>
            </a:r>
            <a:r>
              <a:rPr lang="en-US" altLang="en-US" sz="1200" dirty="0">
                <a:solidFill>
                  <a:srgbClr val="000000"/>
                </a:solidFill>
                <a:ea typeface="ＭＳ Ｐゴシック" pitchFamily="34" charset="-128"/>
              </a:rPr>
              <a:t> - </a:t>
            </a:r>
            <a:r>
              <a:rPr lang="en-US" altLang="en-US" sz="1200" dirty="0" err="1">
                <a:solidFill>
                  <a:srgbClr val="000000"/>
                </a:solidFill>
                <a:ea typeface="ＭＳ Ｐゴシック" pitchFamily="34" charset="-128"/>
              </a:rPr>
              <a:t>collectivement</a:t>
            </a:r>
            <a:r>
              <a:rPr lang="en-US" altLang="en-US" sz="1200" dirty="0">
                <a:solidFill>
                  <a:srgbClr val="000000"/>
                </a:solidFill>
                <a:ea typeface="ＭＳ Ｐゴシック" pitchFamily="34" charset="-128"/>
              </a:rPr>
              <a:t>, les </a:t>
            </a:r>
            <a:r>
              <a:rPr lang="en-US" altLang="en-US" sz="1200" dirty="0" err="1">
                <a:solidFill>
                  <a:srgbClr val="000000"/>
                </a:solidFill>
                <a:ea typeface="ＭＳ Ｐゴシック" pitchFamily="34" charset="-128"/>
              </a:rPr>
              <a:t>indicateurs</a:t>
            </a:r>
            <a:r>
              <a:rPr lang="en-US" altLang="en-US" sz="1200" dirty="0">
                <a:solidFill>
                  <a:srgbClr val="000000"/>
                </a:solidFill>
                <a:ea typeface="ＭＳ Ｐゴシック" pitchFamily="34" charset="-128"/>
              </a:rPr>
              <a:t> pour </a:t>
            </a:r>
            <a:r>
              <a:rPr lang="en-US" altLang="en-US" sz="1200" dirty="0" err="1">
                <a:solidFill>
                  <a:srgbClr val="000000"/>
                </a:solidFill>
                <a:ea typeface="ＭＳ Ｐゴシック" pitchFamily="34" charset="-128"/>
              </a:rPr>
              <a:t>chaque</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résultat</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doivent</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fournir</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suffisamment</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d'informations</a:t>
            </a:r>
            <a:r>
              <a:rPr lang="en-US" altLang="en-US" sz="1200" dirty="0">
                <a:solidFill>
                  <a:srgbClr val="000000"/>
                </a:solidFill>
                <a:ea typeface="ＭＳ Ｐゴシック" pitchFamily="34" charset="-128"/>
              </a:rPr>
              <a:t> pour </a:t>
            </a:r>
            <a:r>
              <a:rPr lang="en-US" altLang="en-US" sz="1200" dirty="0" err="1">
                <a:solidFill>
                  <a:srgbClr val="000000"/>
                </a:solidFill>
                <a:ea typeface="ＭＳ Ｐゴシック" pitchFamily="34" charset="-128"/>
              </a:rPr>
              <a:t>évaluer</a:t>
            </a:r>
            <a:r>
              <a:rPr lang="en-US" altLang="en-US" sz="1200" dirty="0">
                <a:solidFill>
                  <a:srgbClr val="000000"/>
                </a:solidFill>
                <a:ea typeface="ＭＳ Ｐゴシック" pitchFamily="34" charset="-128"/>
              </a:rPr>
              <a:t> la performance et </a:t>
            </a:r>
            <a:r>
              <a:rPr lang="en-US" altLang="en-US" sz="1200" dirty="0" err="1">
                <a:solidFill>
                  <a:srgbClr val="000000"/>
                </a:solidFill>
                <a:ea typeface="ＭＳ Ｐゴシック" pitchFamily="34" charset="-128"/>
              </a:rPr>
              <a:t>fournir</a:t>
            </a:r>
            <a:r>
              <a:rPr lang="en-US" altLang="en-US" sz="1200" dirty="0">
                <a:solidFill>
                  <a:srgbClr val="000000"/>
                </a:solidFill>
                <a:ea typeface="ＭＳ Ｐゴシック" pitchFamily="34" charset="-128"/>
              </a:rPr>
              <a:t> les rapports </a:t>
            </a:r>
            <a:r>
              <a:rPr lang="en-US" altLang="en-US" sz="1200" dirty="0" err="1">
                <a:solidFill>
                  <a:srgbClr val="000000"/>
                </a:solidFill>
                <a:ea typeface="ＭＳ Ｐゴシック" pitchFamily="34" charset="-128"/>
              </a:rPr>
              <a:t>requis</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à</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l’ILAB</a:t>
            </a:r>
            <a:r>
              <a:rPr lang="en-US" altLang="en-US" sz="1200" dirty="0">
                <a:solidFill>
                  <a:srgbClr val="000000"/>
                </a:solidFill>
                <a:ea typeface="ＭＳ Ｐゴシック" pitchFamily="34" charset="-128"/>
              </a:rPr>
              <a:t>.</a:t>
            </a:r>
          </a:p>
          <a:p>
            <a:pPr marL="1828800" lvl="3" indent="-457200" eaLnBrk="1" hangingPunct="1">
              <a:buFont typeface="Wingdings" panose="05000000000000000000" pitchFamily="2" charset="2"/>
              <a:buChar char="ü"/>
            </a:pPr>
            <a:r>
              <a:rPr lang="en-US" altLang="en-US" sz="1200" dirty="0">
                <a:solidFill>
                  <a:srgbClr val="000000"/>
                </a:solidFill>
                <a:ea typeface="ＭＳ Ｐゴシック" pitchFamily="34" charset="-128"/>
              </a:rPr>
              <a:t>Pratique - les </a:t>
            </a:r>
            <a:r>
              <a:rPr lang="en-US" altLang="en-US" sz="1200" dirty="0" err="1">
                <a:solidFill>
                  <a:srgbClr val="000000"/>
                </a:solidFill>
                <a:ea typeface="ＭＳ Ｐゴシック" pitchFamily="34" charset="-128"/>
              </a:rPr>
              <a:t>bénéficiaires</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doivent</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être</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en</a:t>
            </a:r>
            <a:r>
              <a:rPr lang="en-US" altLang="en-US" sz="1200" dirty="0">
                <a:solidFill>
                  <a:srgbClr val="000000"/>
                </a:solidFill>
                <a:ea typeface="ＭＳ Ｐゴシック" pitchFamily="34" charset="-128"/>
              </a:rPr>
              <a:t> </a:t>
            </a:r>
            <a:r>
              <a:rPr lang="en-US" altLang="en-US" sz="1200" dirty="0" err="1">
                <a:solidFill>
                  <a:srgbClr val="000000"/>
                </a:solidFill>
                <a:ea typeface="ＭＳ Ｐゴシック" pitchFamily="34" charset="-128"/>
              </a:rPr>
              <a:t>mesure</a:t>
            </a:r>
            <a:r>
              <a:rPr lang="en-US" altLang="en-US" sz="1200" dirty="0">
                <a:solidFill>
                  <a:srgbClr val="000000"/>
                </a:solidFill>
                <a:ea typeface="ＭＳ Ｐゴシック" pitchFamily="34" charset="-128"/>
              </a:rPr>
              <a:t> de </a:t>
            </a:r>
            <a:r>
              <a:rPr lang="en-US" altLang="en-US" sz="1200" dirty="0" err="1">
                <a:solidFill>
                  <a:srgbClr val="000000"/>
                </a:solidFill>
                <a:ea typeface="ＭＳ Ｐゴシック" pitchFamily="34" charset="-128"/>
              </a:rPr>
              <a:t>collecter</a:t>
            </a:r>
            <a:r>
              <a:rPr lang="en-US" altLang="en-US" sz="1200" dirty="0">
                <a:solidFill>
                  <a:srgbClr val="000000"/>
                </a:solidFill>
                <a:ea typeface="ＭＳ Ｐゴシック" pitchFamily="34" charset="-128"/>
              </a:rPr>
              <a:t> des </a:t>
            </a:r>
            <a:r>
              <a:rPr lang="en-US" altLang="en-US" sz="1200" dirty="0" err="1">
                <a:solidFill>
                  <a:srgbClr val="000000"/>
                </a:solidFill>
                <a:ea typeface="ＭＳ Ｐゴシック" pitchFamily="34" charset="-128"/>
              </a:rPr>
              <a:t>données</a:t>
            </a:r>
            <a:r>
              <a:rPr lang="en-US" altLang="en-US" sz="1200" dirty="0">
                <a:solidFill>
                  <a:srgbClr val="000000"/>
                </a:solidFill>
                <a:ea typeface="ＭＳ Ｐゴシック" pitchFamily="34" charset="-128"/>
              </a:rPr>
              <a:t> de manière </a:t>
            </a:r>
            <a:r>
              <a:rPr lang="en-US" altLang="en-US" sz="1200" dirty="0" err="1">
                <a:solidFill>
                  <a:srgbClr val="000000"/>
                </a:solidFill>
                <a:ea typeface="ＭＳ Ｐゴシック" pitchFamily="34" charset="-128"/>
              </a:rPr>
              <a:t>cohérente</a:t>
            </a:r>
            <a:r>
              <a:rPr lang="en-US" altLang="en-US" sz="1200" dirty="0">
                <a:solidFill>
                  <a:srgbClr val="000000"/>
                </a:solidFill>
                <a:ea typeface="ＭＳ Ｐゴシック" pitchFamily="34" charset="-128"/>
              </a:rPr>
              <a:t> et </a:t>
            </a:r>
            <a:r>
              <a:rPr lang="en-US" altLang="en-US" sz="1200" dirty="0" err="1">
                <a:solidFill>
                  <a:srgbClr val="000000"/>
                </a:solidFill>
                <a:ea typeface="ＭＳ Ｐゴシック" pitchFamily="34" charset="-128"/>
              </a:rPr>
              <a:t>fiable</a:t>
            </a:r>
            <a:r>
              <a:rPr lang="en-US" altLang="en-US" sz="1200" dirty="0">
                <a:solidFill>
                  <a:srgbClr val="000000"/>
                </a:solidFill>
                <a:ea typeface="ＭＳ Ｐゴシック" pitchFamily="34" charset="-128"/>
              </a:rPr>
              <a:t> pendant </a:t>
            </a:r>
            <a:r>
              <a:rPr lang="en-US" altLang="en-US" sz="1200" dirty="0" err="1">
                <a:solidFill>
                  <a:srgbClr val="000000"/>
                </a:solidFill>
                <a:ea typeface="ＭＳ Ｐゴシック" pitchFamily="34" charset="-128"/>
              </a:rPr>
              <a:t>toute</a:t>
            </a:r>
            <a:r>
              <a:rPr lang="en-US" altLang="en-US" sz="1200" dirty="0">
                <a:solidFill>
                  <a:srgbClr val="000000"/>
                </a:solidFill>
                <a:ea typeface="ＭＳ Ｐゴシック" pitchFamily="34" charset="-128"/>
              </a:rPr>
              <a:t> la durée du </a:t>
            </a:r>
            <a:r>
              <a:rPr lang="en-US" altLang="en-US" sz="1200" dirty="0" err="1">
                <a:solidFill>
                  <a:srgbClr val="000000"/>
                </a:solidFill>
                <a:ea typeface="ＭＳ Ｐゴシック" pitchFamily="34" charset="-128"/>
              </a:rPr>
              <a:t>projet</a:t>
            </a:r>
            <a:r>
              <a:rPr lang="en-US" altLang="en-US" sz="1200" dirty="0">
                <a:solidFill>
                  <a:srgbClr val="000000"/>
                </a:solidFill>
                <a:ea typeface="ＭＳ Ｐゴシック" pitchFamily="34" charset="-128"/>
              </a:rPr>
              <a:t>. </a:t>
            </a:r>
          </a:p>
          <a:p>
            <a:pPr marL="1828800" lvl="3" indent="-457200" eaLnBrk="1" hangingPunct="1">
              <a:buFont typeface="Wingdings" panose="05000000000000000000" pitchFamily="2" charset="2"/>
              <a:buChar char="ü"/>
            </a:pPr>
            <a:endParaRPr lang="en-US" altLang="en-US" sz="1200" dirty="0">
              <a:solidFill>
                <a:srgbClr val="000000"/>
              </a:solidFill>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t>Chacun</a:t>
            </a:r>
            <a:r>
              <a:rPr lang="en-US" sz="1200" baseline="0" dirty="0"/>
              <a:t> de </a:t>
            </a:r>
            <a:r>
              <a:rPr lang="en-US" sz="1200" baseline="0" dirty="0" err="1"/>
              <a:t>ces</a:t>
            </a:r>
            <a:r>
              <a:rPr lang="en-US" sz="1200" baseline="0" dirty="0"/>
              <a:t> </a:t>
            </a:r>
            <a:r>
              <a:rPr lang="en-US" sz="1200" baseline="0" dirty="0" err="1"/>
              <a:t>critères</a:t>
            </a:r>
            <a:r>
              <a:rPr lang="en-US" sz="1200" baseline="0" dirty="0"/>
              <a:t> sera </a:t>
            </a:r>
            <a:r>
              <a:rPr lang="en-US" sz="1200" baseline="0" dirty="0" err="1"/>
              <a:t>expliqué</a:t>
            </a:r>
            <a:r>
              <a:rPr lang="en-US" sz="1200" baseline="0" dirty="0"/>
              <a:t> plus </a:t>
            </a:r>
            <a:r>
              <a:rPr lang="en-US" sz="1200" baseline="0" dirty="0" err="1"/>
              <a:t>en</a:t>
            </a:r>
            <a:r>
              <a:rPr lang="en-US" sz="1200" baseline="0" dirty="0"/>
              <a:t> </a:t>
            </a:r>
            <a:r>
              <a:rPr lang="en-US" sz="1200" baseline="0" dirty="0" err="1"/>
              <a:t>détail</a:t>
            </a:r>
            <a:r>
              <a:rPr lang="en-US" sz="1200" baseline="0" dirty="0"/>
              <a:t> dans le </a:t>
            </a:r>
            <a:r>
              <a:rPr lang="en-US" sz="1200" baseline="0" dirty="0" err="1"/>
              <a:t>troisième</a:t>
            </a:r>
            <a:r>
              <a:rPr lang="en-US" sz="1200" baseline="0" dirty="0"/>
              <a:t> </a:t>
            </a:r>
            <a:r>
              <a:rPr lang="en-US" sz="1200" baseline="0" dirty="0" err="1"/>
              <a:t>cours</a:t>
            </a:r>
            <a:r>
              <a:rPr lang="en-US" sz="1200" baseline="0" dirty="0"/>
              <a:t> qui </a:t>
            </a:r>
            <a:r>
              <a:rPr lang="en-US" sz="1200" baseline="0" dirty="0" err="1"/>
              <a:t>porte</a:t>
            </a:r>
            <a:r>
              <a:rPr lang="en-US" sz="1200" baseline="0" dirty="0"/>
              <a:t> sur le </a:t>
            </a:r>
            <a:r>
              <a:rPr lang="en-US" sz="1200" baseline="0" dirty="0" err="1"/>
              <a:t>développement</a:t>
            </a:r>
            <a:r>
              <a:rPr lang="en-US" sz="1200" baseline="0" dirty="0"/>
              <a:t> </a:t>
            </a:r>
            <a:r>
              <a:rPr lang="en-US" sz="1200" baseline="0" dirty="0" err="1"/>
              <a:t>d'indicateurs</a:t>
            </a:r>
            <a:r>
              <a:rPr lang="en-US"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err="1"/>
              <a:t>En</a:t>
            </a:r>
            <a:r>
              <a:rPr lang="en-US" sz="1200" baseline="0" dirty="0"/>
              <a:t> plus de </a:t>
            </a:r>
            <a:r>
              <a:rPr lang="en-US" sz="1200" baseline="0" dirty="0" err="1"/>
              <a:t>ces</a:t>
            </a:r>
            <a:r>
              <a:rPr lang="en-US" sz="1200" baseline="0" dirty="0"/>
              <a:t> </a:t>
            </a:r>
            <a:r>
              <a:rPr lang="en-US" sz="1200" baseline="0" dirty="0" err="1"/>
              <a:t>critères</a:t>
            </a:r>
            <a:r>
              <a:rPr lang="en-US" sz="1200" baseline="0" dirty="0"/>
              <a:t>, un </a:t>
            </a:r>
            <a:r>
              <a:rPr lang="en-US" sz="1200" baseline="0" dirty="0" err="1"/>
              <a:t>autre</a:t>
            </a:r>
            <a:r>
              <a:rPr lang="en-US" sz="1200" baseline="0" dirty="0"/>
              <a:t> ensemble de </a:t>
            </a:r>
            <a:r>
              <a:rPr lang="en-US" sz="1200" baseline="0" dirty="0" err="1"/>
              <a:t>critères</a:t>
            </a:r>
            <a:r>
              <a:rPr lang="en-US" sz="1200" baseline="0" dirty="0"/>
              <a:t> </a:t>
            </a:r>
            <a:r>
              <a:rPr lang="en-US" sz="1200" baseline="0" dirty="0" err="1"/>
              <a:t>communs</a:t>
            </a:r>
            <a:r>
              <a:rPr lang="en-US" sz="1200" baseline="0" dirty="0"/>
              <a:t> qui </a:t>
            </a:r>
            <a:r>
              <a:rPr lang="en-US" sz="1200" baseline="0" dirty="0" err="1"/>
              <a:t>peuvent</a:t>
            </a:r>
            <a:r>
              <a:rPr lang="en-US" sz="1200" baseline="0" dirty="0"/>
              <a:t> </a:t>
            </a:r>
            <a:r>
              <a:rPr lang="en-US" sz="1200" baseline="0" dirty="0" err="1"/>
              <a:t>être</a:t>
            </a:r>
            <a:r>
              <a:rPr lang="en-US" sz="1200" baseline="0" dirty="0"/>
              <a:t> </a:t>
            </a:r>
            <a:r>
              <a:rPr lang="en-US" sz="1200" baseline="0" dirty="0" err="1"/>
              <a:t>utilisés</a:t>
            </a:r>
            <a:r>
              <a:rPr lang="en-US" sz="1200" baseline="0" dirty="0"/>
              <a:t> par les </a:t>
            </a:r>
            <a:r>
              <a:rPr lang="en-US" sz="1200" baseline="0" dirty="0" err="1"/>
              <a:t>bénéficiaires</a:t>
            </a:r>
            <a:r>
              <a:rPr lang="en-US" sz="1200" baseline="0" dirty="0"/>
              <a:t> de subventions </a:t>
            </a:r>
            <a:r>
              <a:rPr lang="en-US" sz="1200" baseline="0" dirty="0" err="1"/>
              <a:t>sont</a:t>
            </a:r>
            <a:r>
              <a:rPr lang="en-US" sz="1200" baseline="0" dirty="0"/>
              <a:t> SMART </a:t>
            </a:r>
            <a:r>
              <a:rPr lang="en-US" sz="1200" baseline="0" dirty="0" err="1"/>
              <a:t>ou</a:t>
            </a:r>
            <a:r>
              <a:rPr lang="en-US" sz="1200" baseline="0" dirty="0"/>
              <a:t> SMARTER. </a:t>
            </a:r>
            <a:r>
              <a:rPr lang="en-US" sz="1200" baseline="0" dirty="0" err="1"/>
              <a:t>Ils</a:t>
            </a:r>
            <a:r>
              <a:rPr lang="en-US" sz="1200" baseline="0" dirty="0"/>
              <a:t> </a:t>
            </a:r>
            <a:r>
              <a:rPr lang="en-US" sz="1200" baseline="0" dirty="0" err="1"/>
              <a:t>utilisent</a:t>
            </a:r>
            <a:r>
              <a:rPr lang="en-US" sz="1200" baseline="0" dirty="0"/>
              <a:t> des </a:t>
            </a:r>
            <a:r>
              <a:rPr lang="en-US" sz="1200" baseline="0" dirty="0" err="1"/>
              <a:t>principes</a:t>
            </a:r>
            <a:r>
              <a:rPr lang="en-US" sz="1200" baseline="0" dirty="0"/>
              <a:t> </a:t>
            </a:r>
            <a:r>
              <a:rPr lang="en-US" sz="1200" baseline="0" dirty="0" err="1"/>
              <a:t>similaires</a:t>
            </a:r>
            <a:r>
              <a:rPr lang="en-US" sz="1200"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br>
              <a:rPr lang="en-US" sz="1200" baseline="0" dirty="0"/>
            </a:br>
            <a:r>
              <a:rPr lang="en-US" sz="1200" baseline="0" dirty="0"/>
              <a:t>Les </a:t>
            </a:r>
            <a:r>
              <a:rPr lang="en-US" sz="1200" baseline="0" dirty="0" err="1"/>
              <a:t>indicateurs</a:t>
            </a:r>
            <a:r>
              <a:rPr lang="en-US" sz="1200" baseline="0" dirty="0"/>
              <a:t> </a:t>
            </a:r>
            <a:r>
              <a:rPr lang="en-US" sz="1200" baseline="0" dirty="0" err="1"/>
              <a:t>sont</a:t>
            </a:r>
            <a:r>
              <a:rPr lang="en-US" sz="1200" baseline="0" dirty="0"/>
              <a:t> </a:t>
            </a:r>
            <a:r>
              <a:rPr lang="en-US" sz="1200" b="1" dirty="0" err="1"/>
              <a:t>S</a:t>
            </a:r>
            <a:r>
              <a:rPr lang="en-US" sz="1200" dirty="0" err="1"/>
              <a:t>pécifique</a:t>
            </a:r>
            <a:r>
              <a:rPr lang="en-US" sz="1200" dirty="0"/>
              <a:t>, </a:t>
            </a:r>
            <a:r>
              <a:rPr lang="en-US" sz="1200" b="1" dirty="0" err="1"/>
              <a:t>M</a:t>
            </a:r>
            <a:r>
              <a:rPr lang="en-US" sz="1200" dirty="0" err="1"/>
              <a:t>esurable</a:t>
            </a:r>
            <a:r>
              <a:rPr lang="en-US" sz="1200" dirty="0"/>
              <a:t>, </a:t>
            </a:r>
            <a:r>
              <a:rPr lang="en-US" sz="1200" b="1" dirty="0" err="1"/>
              <a:t>A</a:t>
            </a:r>
            <a:r>
              <a:rPr lang="en-US" sz="1200" dirty="0" err="1"/>
              <a:t>tteignable</a:t>
            </a:r>
            <a:r>
              <a:rPr lang="en-US" sz="1200" dirty="0"/>
              <a:t>, </a:t>
            </a:r>
            <a:r>
              <a:rPr lang="en-US" sz="1200" b="1" dirty="0" err="1"/>
              <a:t>R</a:t>
            </a:r>
            <a:r>
              <a:rPr lang="en-US" sz="1200" dirty="0" err="1"/>
              <a:t>aisonnable</a:t>
            </a:r>
            <a:r>
              <a:rPr lang="en-US" sz="1200" dirty="0"/>
              <a:t>, </a:t>
            </a:r>
            <a:r>
              <a:rPr lang="en-US" sz="1200" dirty="0" err="1"/>
              <a:t>Limité</a:t>
            </a:r>
            <a:r>
              <a:rPr lang="en-US" sz="1200" dirty="0"/>
              <a:t> dans le </a:t>
            </a:r>
            <a:r>
              <a:rPr lang="en-US" sz="1200" b="1" dirty="0"/>
              <a:t>t</a:t>
            </a:r>
            <a:r>
              <a:rPr lang="en-US" sz="1200" dirty="0"/>
              <a:t>emps, </a:t>
            </a:r>
            <a:r>
              <a:rPr lang="en-US" sz="1200" b="1" dirty="0" err="1"/>
              <a:t>É</a:t>
            </a:r>
            <a:r>
              <a:rPr lang="en-US" sz="1200" dirty="0" err="1"/>
              <a:t>valué</a:t>
            </a:r>
            <a:r>
              <a:rPr lang="en-US" sz="1200" dirty="0"/>
              <a:t> and </a:t>
            </a:r>
            <a:r>
              <a:rPr lang="en-US" sz="1200" b="1" dirty="0" err="1"/>
              <a:t>R</a:t>
            </a:r>
            <a:r>
              <a:rPr lang="en-US" sz="1200" dirty="0" err="1"/>
              <a:t>évision</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endParaRPr lang="en-US" dirty="0"/>
          </a:p>
        </p:txBody>
      </p:sp>
    </p:spTree>
    <p:extLst>
      <p:ext uri="{BB962C8B-B14F-4D97-AF65-F5344CB8AC3E}">
        <p14:creationId xmlns:p14="http://schemas.microsoft.com/office/powerpoint/2010/main" val="410085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Au </a:t>
            </a:r>
            <a:r>
              <a:rPr lang="en-US" dirty="0" err="1"/>
              <a:t>cours</a:t>
            </a:r>
            <a:r>
              <a:rPr lang="en-US" dirty="0"/>
              <a:t> de </a:t>
            </a:r>
            <a:r>
              <a:rPr lang="en-US" dirty="0" err="1"/>
              <a:t>cette</a:t>
            </a:r>
            <a:r>
              <a:rPr lang="en-US" dirty="0"/>
              <a:t> </a:t>
            </a:r>
            <a:r>
              <a:rPr lang="en-US" dirty="0" err="1"/>
              <a:t>deuxième</a:t>
            </a:r>
            <a:r>
              <a:rPr lang="en-US" dirty="0"/>
              <a:t> étape, des </a:t>
            </a:r>
            <a:r>
              <a:rPr lang="en-US" dirty="0" err="1"/>
              <a:t>indicateurs</a:t>
            </a:r>
            <a:r>
              <a:rPr lang="en-US" dirty="0"/>
              <a:t> </a:t>
            </a:r>
            <a:r>
              <a:rPr lang="en-US" dirty="0" err="1"/>
              <a:t>sont</a:t>
            </a:r>
            <a:r>
              <a:rPr lang="en-US" dirty="0"/>
              <a:t> </a:t>
            </a:r>
            <a:r>
              <a:rPr lang="en-US" dirty="0" err="1"/>
              <a:t>développés</a:t>
            </a:r>
            <a:r>
              <a:rPr lang="en-US" dirty="0"/>
              <a:t> pour </a:t>
            </a:r>
            <a:r>
              <a:rPr lang="en-US" dirty="0" err="1"/>
              <a:t>chacun</a:t>
            </a:r>
            <a:r>
              <a:rPr lang="en-US" dirty="0"/>
              <a:t> des </a:t>
            </a:r>
            <a:r>
              <a:rPr lang="en-US" dirty="0" err="1"/>
              <a:t>résultats</a:t>
            </a:r>
            <a:r>
              <a:rPr lang="en-US" dirty="0"/>
              <a:t> du cadre de </a:t>
            </a:r>
            <a:r>
              <a:rPr lang="en-US" dirty="0" err="1"/>
              <a:t>résultats</a:t>
            </a:r>
            <a:r>
              <a:rPr lang="en-US" dirty="0"/>
              <a:t> </a:t>
            </a:r>
            <a:r>
              <a:rPr lang="en-US" dirty="0" err="1"/>
              <a:t>à</a:t>
            </a:r>
            <a:r>
              <a:rPr lang="en-US" dirty="0"/>
              <a:t> </a:t>
            </a:r>
            <a:r>
              <a:rPr lang="en-US" dirty="0" err="1"/>
              <a:t>chaque</a:t>
            </a:r>
            <a:r>
              <a:rPr lang="en-US" dirty="0"/>
              <a:t> </a:t>
            </a:r>
            <a:r>
              <a:rPr lang="en-US" dirty="0" err="1"/>
              <a:t>niveau</a:t>
            </a:r>
            <a:r>
              <a:rPr lang="en-US" dirty="0"/>
              <a:t> </a:t>
            </a:r>
            <a:r>
              <a:rPr lang="en-US" dirty="0" err="1"/>
              <a:t>afin</a:t>
            </a:r>
            <a:r>
              <a:rPr lang="en-US" dirty="0"/>
              <a:t> de </a:t>
            </a:r>
            <a:r>
              <a:rPr lang="en-US" dirty="0" err="1"/>
              <a:t>mesurer</a:t>
            </a:r>
            <a:r>
              <a:rPr lang="en-US" dirty="0"/>
              <a:t> </a:t>
            </a:r>
            <a:r>
              <a:rPr lang="en-US" dirty="0" err="1"/>
              <a:t>directement</a:t>
            </a:r>
            <a:r>
              <a:rPr lang="en-US" dirty="0"/>
              <a:t> le </a:t>
            </a:r>
            <a:r>
              <a:rPr lang="en-US" dirty="0" err="1"/>
              <a:t>résultat</a:t>
            </a:r>
            <a:r>
              <a:rPr lang="en-US" dirty="0"/>
              <a:t>. </a:t>
            </a:r>
          </a:p>
          <a:p>
            <a:pPr marL="171450" indent="-171450">
              <a:buFont typeface="Arial" panose="020B0604020202020204" pitchFamily="34" charset="0"/>
              <a:buChar char="•"/>
            </a:pPr>
            <a:r>
              <a:rPr lang="en-US" dirty="0" err="1"/>
              <a:t>Souvent</a:t>
            </a:r>
            <a:r>
              <a:rPr lang="en-US" dirty="0"/>
              <a:t>, et </a:t>
            </a:r>
            <a:r>
              <a:rPr lang="en-US" dirty="0" err="1"/>
              <a:t>en</a:t>
            </a:r>
            <a:r>
              <a:rPr lang="en-US" dirty="0"/>
              <a:t> particulier pour les </a:t>
            </a:r>
            <a:r>
              <a:rPr lang="en-US" dirty="0" err="1"/>
              <a:t>résultats</a:t>
            </a:r>
            <a:r>
              <a:rPr lang="en-US" dirty="0"/>
              <a:t> complexes de haut </a:t>
            </a:r>
            <a:r>
              <a:rPr lang="en-US" dirty="0" err="1"/>
              <a:t>niveau</a:t>
            </a:r>
            <a:r>
              <a:rPr lang="en-US" dirty="0"/>
              <a:t>, il faut plus d'un </a:t>
            </a:r>
            <a:r>
              <a:rPr lang="en-US" dirty="0" err="1"/>
              <a:t>indicateur</a:t>
            </a:r>
            <a:r>
              <a:rPr lang="en-US" dirty="0"/>
              <a:t> pour </a:t>
            </a:r>
            <a:r>
              <a:rPr lang="en-US" dirty="0" err="1"/>
              <a:t>mesurer</a:t>
            </a:r>
            <a:r>
              <a:rPr lang="en-US" dirty="0"/>
              <a:t> </a:t>
            </a:r>
            <a:r>
              <a:rPr lang="en-US" dirty="0" err="1"/>
              <a:t>pleinement</a:t>
            </a:r>
            <a:r>
              <a:rPr lang="en-US" dirty="0"/>
              <a:t> le </a:t>
            </a:r>
            <a:r>
              <a:rPr lang="en-US" dirty="0" err="1"/>
              <a:t>résultat</a:t>
            </a:r>
            <a:r>
              <a:rPr lang="en-US" dirty="0"/>
              <a:t>.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27040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err="1">
                <a:ea typeface="ＭＳ Ｐゴシック" pitchFamily="34" charset="-128"/>
              </a:rPr>
              <a:t>L'étape</a:t>
            </a:r>
            <a:r>
              <a:rPr lang="en-US" altLang="en-US" baseline="0" dirty="0">
                <a:ea typeface="ＭＳ Ｐゴシック" pitchFamily="34" charset="-128"/>
              </a:rPr>
              <a:t> 3 </a:t>
            </a:r>
            <a:r>
              <a:rPr lang="en-US" altLang="en-US" baseline="0" dirty="0" err="1">
                <a:ea typeface="ＭＳ Ｐゴシック" pitchFamily="34" charset="-128"/>
              </a:rPr>
              <a:t>consiste</a:t>
            </a:r>
            <a:r>
              <a:rPr lang="en-US" altLang="en-US" baseline="0" dirty="0">
                <a:ea typeface="ＭＳ Ｐゴシック" pitchFamily="34" charset="-128"/>
              </a:rPr>
              <a:t> </a:t>
            </a:r>
            <a:r>
              <a:rPr lang="en-US" altLang="en-US" baseline="0" dirty="0" err="1">
                <a:ea typeface="ＭＳ Ｐゴシック" pitchFamily="34" charset="-128"/>
              </a:rPr>
              <a:t>à</a:t>
            </a:r>
            <a:r>
              <a:rPr lang="en-US" altLang="en-US" baseline="0" dirty="0">
                <a:ea typeface="ＭＳ Ｐゴシック" pitchFamily="34" charset="-128"/>
              </a:rPr>
              <a:t> </a:t>
            </a:r>
            <a:r>
              <a:rPr lang="en-US" altLang="en-US" baseline="0" dirty="0" err="1">
                <a:ea typeface="ＭＳ Ｐゴシック" pitchFamily="34" charset="-128"/>
              </a:rPr>
              <a:t>élaborer</a:t>
            </a:r>
            <a:r>
              <a:rPr lang="en-US" altLang="en-US" baseline="0" dirty="0">
                <a:ea typeface="ＭＳ Ｐゴシック" pitchFamily="34" charset="-128"/>
              </a:rPr>
              <a:t> le plan de </a:t>
            </a:r>
            <a:r>
              <a:rPr lang="en-US" altLang="en-US" baseline="0" dirty="0" err="1">
                <a:ea typeface="ＭＳ Ｐゴシック" pitchFamily="34" charset="-128"/>
              </a:rPr>
              <a:t>suivi</a:t>
            </a:r>
            <a:r>
              <a:rPr lang="en-US" altLang="en-US" baseline="0" dirty="0">
                <a:ea typeface="ＭＳ Ｐゴシック" pitchFamily="34" charset="-128"/>
              </a:rPr>
              <a:t> des performances, </a:t>
            </a:r>
            <a:r>
              <a:rPr lang="en-US" altLang="en-US" baseline="0" dirty="0" err="1">
                <a:ea typeface="ＭＳ Ｐゴシック" pitchFamily="34" charset="-128"/>
              </a:rPr>
              <a:t>également</a:t>
            </a:r>
            <a:r>
              <a:rPr lang="en-US" altLang="en-US" baseline="0" dirty="0">
                <a:ea typeface="ＭＳ Ｐゴシック" pitchFamily="34" charset="-128"/>
              </a:rPr>
              <a:t> </a:t>
            </a:r>
            <a:r>
              <a:rPr lang="en-US" altLang="en-US" baseline="0" dirty="0" err="1">
                <a:ea typeface="ＭＳ Ｐゴシック" pitchFamily="34" charset="-128"/>
              </a:rPr>
              <a:t>appelé</a:t>
            </a:r>
            <a:r>
              <a:rPr lang="en-US" altLang="en-US" baseline="0" dirty="0">
                <a:ea typeface="ＭＳ Ｐゴシック" pitchFamily="34" charset="-128"/>
              </a:rPr>
              <a:t> PMP.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ea typeface="ＭＳ Ｐゴシック" pitchFamily="34" charset="-128"/>
              </a:rPr>
              <a:t>Le PMP </a:t>
            </a:r>
            <a:r>
              <a:rPr lang="en-US" altLang="en-US" baseline="0" dirty="0" err="1">
                <a:ea typeface="ＭＳ Ｐゴシック" pitchFamily="34" charset="-128"/>
              </a:rPr>
              <a:t>est</a:t>
            </a:r>
            <a:r>
              <a:rPr lang="en-US" altLang="en-US" baseline="0" dirty="0">
                <a:ea typeface="ＭＳ Ｐゴシック" pitchFamily="34" charset="-128"/>
              </a:rPr>
              <a:t> un </a:t>
            </a:r>
            <a:r>
              <a:rPr lang="en-US" altLang="en-US" baseline="0" dirty="0" err="1">
                <a:ea typeface="ＭＳ Ｐゴシック" pitchFamily="34" charset="-128"/>
              </a:rPr>
              <a:t>outil</a:t>
            </a:r>
            <a:r>
              <a:rPr lang="en-US" altLang="en-US" baseline="0" dirty="0">
                <a:ea typeface="ＭＳ Ｐゴシック" pitchFamily="34" charset="-128"/>
              </a:rPr>
              <a:t> qui </a:t>
            </a:r>
            <a:r>
              <a:rPr lang="en-US" altLang="en-US" baseline="0" dirty="0" err="1">
                <a:ea typeface="ＭＳ Ｐゴシック" pitchFamily="34" charset="-128"/>
              </a:rPr>
              <a:t>permet</a:t>
            </a:r>
            <a:r>
              <a:rPr lang="en-US" altLang="en-US" baseline="0" dirty="0">
                <a:ea typeface="ＭＳ Ｐゴシック" pitchFamily="34" charset="-128"/>
              </a:rPr>
              <a:t> de </a:t>
            </a:r>
            <a:r>
              <a:rPr lang="en-US" altLang="en-US" baseline="0" dirty="0" err="1">
                <a:ea typeface="ＭＳ Ｐゴシック" pitchFamily="34" charset="-128"/>
              </a:rPr>
              <a:t>planifier</a:t>
            </a:r>
            <a:r>
              <a:rPr lang="en-US" altLang="en-US" baseline="0" dirty="0">
                <a:ea typeface="ＭＳ Ｐゴシック" pitchFamily="34" charset="-128"/>
              </a:rPr>
              <a:t>, </a:t>
            </a:r>
            <a:r>
              <a:rPr lang="en-US" altLang="en-US" baseline="0" dirty="0" err="1">
                <a:ea typeface="ＭＳ Ｐゴシック" pitchFamily="34" charset="-128"/>
              </a:rPr>
              <a:t>d'organiser</a:t>
            </a:r>
            <a:r>
              <a:rPr lang="en-US" altLang="en-US" baseline="0" dirty="0">
                <a:ea typeface="ＭＳ Ｐゴシック" pitchFamily="34" charset="-128"/>
              </a:rPr>
              <a:t> et de </a:t>
            </a:r>
            <a:r>
              <a:rPr lang="en-US" altLang="en-US" baseline="0" dirty="0" err="1">
                <a:ea typeface="ＭＳ Ｐゴシック" pitchFamily="34" charset="-128"/>
              </a:rPr>
              <a:t>gérer</a:t>
            </a:r>
            <a:r>
              <a:rPr lang="en-US" altLang="en-US" baseline="0" dirty="0">
                <a:ea typeface="ＭＳ Ｐゴシック" pitchFamily="34" charset="-128"/>
              </a:rPr>
              <a:t> le </a:t>
            </a:r>
            <a:r>
              <a:rPr lang="en-US" altLang="en-US" baseline="0" dirty="0" err="1">
                <a:ea typeface="ＭＳ Ｐゴシック" pitchFamily="34" charset="-128"/>
              </a:rPr>
              <a:t>processus</a:t>
            </a:r>
            <a:r>
              <a:rPr lang="en-US" altLang="en-US" baseline="0" dirty="0">
                <a:ea typeface="ＭＳ Ｐゴシック" pitchFamily="34" charset="-128"/>
              </a:rPr>
              <a:t> de </a:t>
            </a:r>
            <a:r>
              <a:rPr lang="en-US" altLang="en-US" baseline="0" dirty="0" err="1">
                <a:ea typeface="ＭＳ Ｐゴシック" pitchFamily="34" charset="-128"/>
              </a:rPr>
              <a:t>collecte</a:t>
            </a:r>
            <a:r>
              <a:rPr lang="en-US" altLang="en-US" baseline="0" dirty="0">
                <a:ea typeface="ＭＳ Ｐゴシック" pitchFamily="34" charset="-128"/>
              </a:rPr>
              <a:t>, </a:t>
            </a:r>
            <a:r>
              <a:rPr lang="en-US" altLang="en-US" baseline="0" dirty="0" err="1">
                <a:ea typeface="ＭＳ Ｐゴシック" pitchFamily="34" charset="-128"/>
              </a:rPr>
              <a:t>d'analyse</a:t>
            </a:r>
            <a:r>
              <a:rPr lang="en-US" altLang="en-US" baseline="0" dirty="0">
                <a:ea typeface="ＭＳ Ｐゴシック" pitchFamily="34" charset="-128"/>
              </a:rPr>
              <a:t> et de communication des </a:t>
            </a:r>
            <a:r>
              <a:rPr lang="en-US" altLang="en-US" baseline="0" dirty="0" err="1">
                <a:ea typeface="ＭＳ Ｐゴシック" pitchFamily="34" charset="-128"/>
              </a:rPr>
              <a:t>données</a:t>
            </a:r>
            <a:r>
              <a:rPr lang="en-US" altLang="en-US" baseline="0" dirty="0">
                <a:ea typeface="ＭＳ Ｐゴシック" pitchFamily="34" charset="-128"/>
              </a:rPr>
              <a:t> tout au long de la vie d'un </a:t>
            </a:r>
            <a:r>
              <a:rPr lang="en-US" altLang="en-US" baseline="0" dirty="0" err="1">
                <a:ea typeface="ＭＳ Ｐゴシック" pitchFamily="34" charset="-128"/>
              </a:rPr>
              <a:t>projet</a:t>
            </a:r>
            <a:r>
              <a:rPr lang="en-US" altLang="en-US" baseline="0" dirty="0">
                <a:ea typeface="ＭＳ Ｐゴシック" pitchFamily="34" charset="-128"/>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a:ea typeface="ＭＳ Ｐゴシック" pitchFamily="34" charset="-128"/>
              </a:rPr>
              <a:t>Le PMP </a:t>
            </a:r>
            <a:r>
              <a:rPr lang="en-US" altLang="en-US" baseline="0" dirty="0" err="1">
                <a:ea typeface="ＭＳ Ｐゴシック" pitchFamily="34" charset="-128"/>
              </a:rPr>
              <a:t>permet</a:t>
            </a:r>
            <a:r>
              <a:rPr lang="en-US" altLang="en-US" baseline="0" dirty="0">
                <a:ea typeface="ＭＳ Ｐゴシック" pitchFamily="34" charset="-128"/>
              </a:rPr>
              <a:t> de </a:t>
            </a:r>
            <a:r>
              <a:rPr lang="en-US" altLang="en-US" baseline="0" dirty="0" err="1">
                <a:ea typeface="ＭＳ Ｐゴシック" pitchFamily="34" charset="-128"/>
              </a:rPr>
              <a:t>s'assurer</a:t>
            </a:r>
            <a:r>
              <a:rPr lang="en-US" altLang="en-US" baseline="0" dirty="0">
                <a:ea typeface="ＭＳ Ｐゴシック" pitchFamily="34" charset="-128"/>
              </a:rPr>
              <a:t> que des </a:t>
            </a:r>
            <a:r>
              <a:rPr lang="en-US" altLang="en-US" baseline="0" dirty="0" err="1">
                <a:ea typeface="ＭＳ Ｐゴシック" pitchFamily="34" charset="-128"/>
              </a:rPr>
              <a:t>données</a:t>
            </a:r>
            <a:r>
              <a:rPr lang="en-US" altLang="en-US" baseline="0" dirty="0">
                <a:ea typeface="ＭＳ Ｐゴシック" pitchFamily="34" charset="-128"/>
              </a:rPr>
              <a:t> </a:t>
            </a:r>
            <a:r>
              <a:rPr lang="en-US" altLang="en-US" baseline="0" dirty="0" err="1">
                <a:ea typeface="ＭＳ Ｐゴシック" pitchFamily="34" charset="-128"/>
              </a:rPr>
              <a:t>comparables</a:t>
            </a:r>
            <a:r>
              <a:rPr lang="en-US" altLang="en-US" baseline="0" dirty="0">
                <a:ea typeface="ＭＳ Ｐゴシック" pitchFamily="34" charset="-128"/>
              </a:rPr>
              <a:t> </a:t>
            </a:r>
            <a:r>
              <a:rPr lang="en-US" altLang="en-US" baseline="0" dirty="0" err="1">
                <a:ea typeface="ＭＳ Ｐゴシック" pitchFamily="34" charset="-128"/>
              </a:rPr>
              <a:t>sont</a:t>
            </a:r>
            <a:r>
              <a:rPr lang="en-US" altLang="en-US" baseline="0" dirty="0">
                <a:ea typeface="ＭＳ Ｐゴシック" pitchFamily="34" charset="-128"/>
              </a:rPr>
              <a:t> </a:t>
            </a:r>
            <a:r>
              <a:rPr lang="en-US" altLang="en-US" baseline="0" dirty="0" err="1">
                <a:ea typeface="ＭＳ Ｐゴシック" pitchFamily="34" charset="-128"/>
              </a:rPr>
              <a:t>collectées</a:t>
            </a:r>
            <a:r>
              <a:rPr lang="en-US" altLang="en-US" baseline="0" dirty="0">
                <a:ea typeface="ＭＳ Ｐゴシック" pitchFamily="34" charset="-128"/>
              </a:rPr>
              <a:t> </a:t>
            </a:r>
            <a:r>
              <a:rPr lang="en-US" altLang="en-US" baseline="0" dirty="0" err="1">
                <a:ea typeface="ＭＳ Ｐゴシック" pitchFamily="34" charset="-128"/>
              </a:rPr>
              <a:t>en</a:t>
            </a:r>
            <a:r>
              <a:rPr lang="en-US" altLang="en-US" baseline="0" dirty="0">
                <a:ea typeface="ＭＳ Ｐゴシック" pitchFamily="34" charset="-128"/>
              </a:rPr>
              <a:t> temps voulu </a:t>
            </a:r>
            <a:r>
              <a:rPr lang="en-US" altLang="en-US" baseline="0" dirty="0" err="1">
                <a:ea typeface="ＭＳ Ｐゴシック" pitchFamily="34" charset="-128"/>
              </a:rPr>
              <a:t>en</a:t>
            </a:r>
            <a:r>
              <a:rPr lang="en-US" altLang="en-US" baseline="0" dirty="0">
                <a:ea typeface="ＭＳ Ｐゴシック" pitchFamily="34" charset="-128"/>
              </a:rPr>
              <a:t> </a:t>
            </a:r>
            <a:r>
              <a:rPr lang="en-US" altLang="en-US" baseline="0" dirty="0" err="1">
                <a:ea typeface="ＭＳ Ｐゴシック" pitchFamily="34" charset="-128"/>
              </a:rPr>
              <a:t>décrivant</a:t>
            </a:r>
            <a:r>
              <a:rPr lang="en-US" altLang="en-US" baseline="0" dirty="0">
                <a:ea typeface="ＭＳ Ｐゴシック" pitchFamily="34" charset="-128"/>
              </a:rPr>
              <a:t> les </a:t>
            </a:r>
            <a:r>
              <a:rPr lang="en-US" altLang="en-US" baseline="0" dirty="0" err="1">
                <a:ea typeface="ＭＳ Ｐゴシック" pitchFamily="34" charset="-128"/>
              </a:rPr>
              <a:t>détails</a:t>
            </a:r>
            <a:r>
              <a:rPr lang="en-US" altLang="en-US" baseline="0" dirty="0">
                <a:ea typeface="ＭＳ Ｐゴシック" pitchFamily="34" charset="-128"/>
              </a:rPr>
              <a:t> </a:t>
            </a:r>
            <a:r>
              <a:rPr lang="en-US" altLang="en-US" baseline="0" dirty="0" err="1">
                <a:ea typeface="ＭＳ Ｐゴシック" pitchFamily="34" charset="-128"/>
              </a:rPr>
              <a:t>importants</a:t>
            </a:r>
            <a:r>
              <a:rPr lang="en-US" altLang="en-US" baseline="0" dirty="0">
                <a:ea typeface="ＭＳ Ｐゴシック" pitchFamily="34" charset="-128"/>
              </a:rPr>
              <a:t> de la manière </a:t>
            </a:r>
            <a:r>
              <a:rPr lang="en-US" altLang="en-US" baseline="0" dirty="0" err="1">
                <a:ea typeface="ＭＳ Ｐゴシック" pitchFamily="34" charset="-128"/>
              </a:rPr>
              <a:t>dont</a:t>
            </a:r>
            <a:r>
              <a:rPr lang="en-US" altLang="en-US" baseline="0" dirty="0">
                <a:ea typeface="ＭＳ Ｐゴシック" pitchFamily="34" charset="-128"/>
              </a:rPr>
              <a:t> les </a:t>
            </a:r>
            <a:r>
              <a:rPr lang="en-US" altLang="en-US" baseline="0" dirty="0" err="1">
                <a:ea typeface="ＭＳ Ｐゴシック" pitchFamily="34" charset="-128"/>
              </a:rPr>
              <a:t>données</a:t>
            </a:r>
            <a:r>
              <a:rPr lang="en-US" altLang="en-US" baseline="0" dirty="0">
                <a:ea typeface="ＭＳ Ｐゴシック" pitchFamily="34" charset="-128"/>
              </a:rPr>
              <a:t> </a:t>
            </a:r>
            <a:r>
              <a:rPr lang="en-US" altLang="en-US" baseline="0" dirty="0" err="1">
                <a:ea typeface="ＭＳ Ｐゴシック" pitchFamily="34" charset="-128"/>
              </a:rPr>
              <a:t>sont</a:t>
            </a:r>
            <a:r>
              <a:rPr lang="en-US" altLang="en-US" baseline="0" dirty="0">
                <a:ea typeface="ＭＳ Ｐゴシック" pitchFamily="34" charset="-128"/>
              </a:rPr>
              <a:t> </a:t>
            </a:r>
            <a:r>
              <a:rPr lang="en-US" altLang="en-US" baseline="0" dirty="0" err="1">
                <a:ea typeface="ＭＳ Ｐゴシック" pitchFamily="34" charset="-128"/>
              </a:rPr>
              <a:t>collectées</a:t>
            </a:r>
            <a:r>
              <a:rPr lang="en-US" altLang="en-US" baseline="0" dirty="0">
                <a:ea typeface="ＭＳ Ｐゴシック" pitchFamily="34" charset="-128"/>
              </a:rPr>
              <a:t> et </a:t>
            </a:r>
            <a:r>
              <a:rPr lang="en-US" altLang="en-US" baseline="0" dirty="0" err="1">
                <a:ea typeface="ＭＳ Ｐゴシック" pitchFamily="34" charset="-128"/>
              </a:rPr>
              <a:t>analysées</a:t>
            </a:r>
            <a:r>
              <a:rPr lang="en-US" altLang="en-US" baseline="0" dirty="0">
                <a:ea typeface="ＭＳ Ｐゴシック" pitchFamily="34" charset="-128"/>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aseline="0" dirty="0" err="1">
                <a:ea typeface="ＭＳ Ｐゴシック" pitchFamily="34" charset="-128"/>
              </a:rPr>
              <a:t>Tous</a:t>
            </a:r>
            <a:r>
              <a:rPr lang="en-US" altLang="en-US" baseline="0" dirty="0">
                <a:ea typeface="ＭＳ Ｐゴシック" pitchFamily="34" charset="-128"/>
              </a:rPr>
              <a:t> les </a:t>
            </a:r>
            <a:r>
              <a:rPr lang="en-US" altLang="en-US" baseline="0" dirty="0" err="1">
                <a:ea typeface="ＭＳ Ｐゴシック" pitchFamily="34" charset="-128"/>
              </a:rPr>
              <a:t>détails</a:t>
            </a:r>
            <a:r>
              <a:rPr lang="en-US" altLang="en-US" baseline="0" dirty="0">
                <a:ea typeface="ＭＳ Ｐゴシック" pitchFamily="34" charset="-128"/>
              </a:rPr>
              <a:t> du plan de </a:t>
            </a:r>
            <a:r>
              <a:rPr lang="en-US" altLang="en-US" baseline="0" dirty="0" err="1">
                <a:ea typeface="ＭＳ Ｐゴシック" pitchFamily="34" charset="-128"/>
              </a:rPr>
              <a:t>suivi</a:t>
            </a:r>
            <a:r>
              <a:rPr lang="en-US" altLang="en-US" baseline="0" dirty="0">
                <a:ea typeface="ＭＳ Ｐゴシック" pitchFamily="34" charset="-128"/>
              </a:rPr>
              <a:t> des performances </a:t>
            </a:r>
            <a:r>
              <a:rPr lang="en-US" altLang="en-US" baseline="0" dirty="0" err="1">
                <a:ea typeface="ＭＳ Ｐゴシック" pitchFamily="34" charset="-128"/>
              </a:rPr>
              <a:t>doivent</a:t>
            </a:r>
            <a:r>
              <a:rPr lang="en-US" altLang="en-US" baseline="0" dirty="0">
                <a:ea typeface="ＭＳ Ｐゴシック" pitchFamily="34" charset="-128"/>
              </a:rPr>
              <a:t> </a:t>
            </a:r>
            <a:r>
              <a:rPr lang="en-US" altLang="en-US" baseline="0" dirty="0" err="1">
                <a:ea typeface="ＭＳ Ｐゴシック" pitchFamily="34" charset="-128"/>
              </a:rPr>
              <a:t>être</a:t>
            </a:r>
            <a:r>
              <a:rPr lang="en-US" altLang="en-US" baseline="0" dirty="0">
                <a:ea typeface="ＭＳ Ｐゴシック" pitchFamily="34" charset="-128"/>
              </a:rPr>
              <a:t> </a:t>
            </a:r>
            <a:r>
              <a:rPr lang="en-US" altLang="en-US" baseline="0" dirty="0" err="1">
                <a:ea typeface="ＭＳ Ｐゴシック" pitchFamily="34" charset="-128"/>
              </a:rPr>
              <a:t>explicites</a:t>
            </a:r>
            <a:r>
              <a:rPr lang="en-US" altLang="en-US" baseline="0" dirty="0">
                <a:ea typeface="ＭＳ Ｐゴシック" pitchFamily="34" charset="-128"/>
              </a:rPr>
              <a:t> et </a:t>
            </a:r>
            <a:r>
              <a:rPr lang="en-US" altLang="en-US" baseline="0" dirty="0" err="1">
                <a:ea typeface="ＭＳ Ｐゴシック" pitchFamily="34" charset="-128"/>
              </a:rPr>
              <a:t>clairement</a:t>
            </a:r>
            <a:r>
              <a:rPr lang="en-US" altLang="en-US" baseline="0" dirty="0">
                <a:ea typeface="ＭＳ Ｐゴシック" pitchFamily="34" charset="-128"/>
              </a:rPr>
              <a:t> </a:t>
            </a:r>
            <a:r>
              <a:rPr lang="en-US" altLang="en-US" baseline="0" dirty="0" err="1">
                <a:ea typeface="ＭＳ Ｐゴシック" pitchFamily="34" charset="-128"/>
              </a:rPr>
              <a:t>énoncés</a:t>
            </a:r>
            <a:r>
              <a:rPr lang="en-US" altLang="en-US" baseline="0" dirty="0">
                <a:ea typeface="ＭＳ Ｐゴシック" pitchFamily="34" charset="-128"/>
              </a:rPr>
              <a:t> </a:t>
            </a:r>
            <a:r>
              <a:rPr lang="en-US" altLang="en-US" baseline="0" dirty="0" err="1">
                <a:ea typeface="ＭＳ Ｐゴシック" pitchFamily="34" charset="-128"/>
              </a:rPr>
              <a:t>afin</a:t>
            </a:r>
            <a:r>
              <a:rPr lang="en-US" altLang="en-US" baseline="0" dirty="0">
                <a:ea typeface="ＭＳ Ｐゴシック" pitchFamily="34" charset="-128"/>
              </a:rPr>
              <a:t> que </a:t>
            </a:r>
            <a:r>
              <a:rPr lang="en-US" altLang="en-US" baseline="0" dirty="0" err="1">
                <a:ea typeface="ＭＳ Ｐゴシック" pitchFamily="34" charset="-128"/>
              </a:rPr>
              <a:t>quelqu'un</a:t>
            </a:r>
            <a:r>
              <a:rPr lang="en-US" altLang="en-US" baseline="0" dirty="0">
                <a:ea typeface="ＭＳ Ｐゴシック" pitchFamily="34" charset="-128"/>
              </a:rPr>
              <a:t> qui </a:t>
            </a:r>
            <a:r>
              <a:rPr lang="en-US" altLang="en-US" baseline="0" dirty="0" err="1">
                <a:ea typeface="ＭＳ Ｐゴシック" pitchFamily="34" charset="-128"/>
              </a:rPr>
              <a:t>pourrait</a:t>
            </a:r>
            <a:r>
              <a:rPr lang="en-US" altLang="en-US" baseline="0" dirty="0">
                <a:ea typeface="ＭＳ Ｐゴシック" pitchFamily="34" charset="-128"/>
              </a:rPr>
              <a:t> </a:t>
            </a:r>
            <a:r>
              <a:rPr lang="en-US" altLang="en-US" baseline="0" dirty="0" err="1">
                <a:ea typeface="ＭＳ Ｐゴシック" pitchFamily="34" charset="-128"/>
              </a:rPr>
              <a:t>avoir</a:t>
            </a:r>
            <a:r>
              <a:rPr lang="en-US" altLang="en-US" baseline="0" dirty="0">
                <a:ea typeface="ＭＳ Ｐゴシック" pitchFamily="34" charset="-128"/>
              </a:rPr>
              <a:t> </a:t>
            </a:r>
            <a:r>
              <a:rPr lang="en-US" altLang="en-US" baseline="0" dirty="0" err="1">
                <a:ea typeface="ＭＳ Ｐゴシック" pitchFamily="34" charset="-128"/>
              </a:rPr>
              <a:t>besoin</a:t>
            </a:r>
            <a:r>
              <a:rPr lang="en-US" altLang="en-US" baseline="0" dirty="0">
                <a:ea typeface="ＭＳ Ｐゴシック" pitchFamily="34" charset="-128"/>
              </a:rPr>
              <a:t> de </a:t>
            </a:r>
            <a:r>
              <a:rPr lang="en-US" altLang="en-US" baseline="0" dirty="0" err="1">
                <a:ea typeface="ＭＳ Ｐゴシック" pitchFamily="34" charset="-128"/>
              </a:rPr>
              <a:t>l'utiliser</a:t>
            </a:r>
            <a:r>
              <a:rPr lang="en-US" altLang="en-US" baseline="0" dirty="0">
                <a:ea typeface="ＭＳ Ｐゴシック" pitchFamily="34" charset="-128"/>
              </a:rPr>
              <a:t> </a:t>
            </a:r>
            <a:r>
              <a:rPr lang="en-US" altLang="en-US" baseline="0" dirty="0" err="1">
                <a:ea typeface="ＭＳ Ｐゴシック" pitchFamily="34" charset="-128"/>
              </a:rPr>
              <a:t>puisse</a:t>
            </a:r>
            <a:r>
              <a:rPr lang="en-US" altLang="en-US" baseline="0" dirty="0">
                <a:ea typeface="ＭＳ Ｐゴシック" pitchFamily="34" charset="-128"/>
              </a:rPr>
              <a:t> le </a:t>
            </a:r>
            <a:r>
              <a:rPr lang="en-US" altLang="en-US" baseline="0" dirty="0" err="1">
                <a:ea typeface="ＭＳ Ｐゴシック" pitchFamily="34" charset="-128"/>
              </a:rPr>
              <a:t>reprendre</a:t>
            </a:r>
            <a:r>
              <a:rPr lang="en-US" altLang="en-US" baseline="0" dirty="0">
                <a:ea typeface="ＭＳ Ｐゴシック" pitchFamily="34" charset="-128"/>
              </a:rPr>
              <a:t> et </a:t>
            </a:r>
            <a:r>
              <a:rPr lang="en-US" altLang="en-US" baseline="0" dirty="0" err="1">
                <a:ea typeface="ＭＳ Ｐゴシック" pitchFamily="34" charset="-128"/>
              </a:rPr>
              <a:t>l'utiliser</a:t>
            </a:r>
            <a:r>
              <a:rPr lang="en-US" altLang="en-US" baseline="0" dirty="0">
                <a:ea typeface="ＭＳ Ｐゴシック" pitchFamily="34" charset="-128"/>
              </a:rPr>
              <a:t> (</a:t>
            </a:r>
            <a:r>
              <a:rPr lang="en-US" altLang="en-US" baseline="0" dirty="0" err="1">
                <a:ea typeface="ＭＳ Ｐゴシック" pitchFamily="34" charset="-128"/>
              </a:rPr>
              <a:t>en</a:t>
            </a:r>
            <a:r>
              <a:rPr lang="en-US" altLang="en-US" baseline="0" dirty="0">
                <a:ea typeface="ＭＳ Ｐゴシック" pitchFamily="34" charset="-128"/>
              </a:rPr>
              <a:t> </a:t>
            </a:r>
            <a:r>
              <a:rPr lang="en-US" altLang="en-US" baseline="0" dirty="0" err="1">
                <a:ea typeface="ＭＳ Ｐゴシック" pitchFamily="34" charset="-128"/>
              </a:rPr>
              <a:t>cas</a:t>
            </a:r>
            <a:r>
              <a:rPr lang="en-US" altLang="en-US" baseline="0" dirty="0">
                <a:ea typeface="ＭＳ Ｐゴシック" pitchFamily="34" charset="-128"/>
              </a:rPr>
              <a:t> de rotation du personnel </a:t>
            </a:r>
            <a:r>
              <a:rPr lang="en-US" altLang="en-US" baseline="0" dirty="0" err="1">
                <a:ea typeface="ＭＳ Ｐゴシック" pitchFamily="34" charset="-128"/>
              </a:rPr>
              <a:t>ou</a:t>
            </a:r>
            <a:r>
              <a:rPr lang="en-US" altLang="en-US" baseline="0" dirty="0">
                <a:ea typeface="ＭＳ Ｐゴシック" pitchFamily="34" charset="-128"/>
              </a:rPr>
              <a:t> pour </a:t>
            </a:r>
            <a:r>
              <a:rPr lang="en-US" altLang="en-US" baseline="0" dirty="0" err="1">
                <a:ea typeface="ＭＳ Ｐゴシック" pitchFamily="34" charset="-128"/>
              </a:rPr>
              <a:t>une</a:t>
            </a:r>
            <a:r>
              <a:rPr lang="en-US" altLang="en-US" baseline="0" dirty="0">
                <a:ea typeface="ＭＳ Ｐゴシック" pitchFamily="34" charset="-128"/>
              </a:rPr>
              <a:t> </a:t>
            </a:r>
            <a:r>
              <a:rPr lang="en-US" altLang="en-US" baseline="0" dirty="0" err="1">
                <a:ea typeface="ＭＳ Ｐゴシック" pitchFamily="34" charset="-128"/>
              </a:rPr>
              <a:t>utilisation</a:t>
            </a:r>
            <a:r>
              <a:rPr lang="en-US" altLang="en-US" baseline="0" dirty="0">
                <a:ea typeface="ＭＳ Ｐゴシック" pitchFamily="34" charset="-128"/>
              </a:rPr>
              <a:t> par un </a:t>
            </a:r>
            <a:r>
              <a:rPr lang="en-US" altLang="en-US" baseline="0" dirty="0" err="1">
                <a:ea typeface="ＭＳ Ｐゴシック" pitchFamily="34" charset="-128"/>
              </a:rPr>
              <a:t>évaluateur</a:t>
            </a:r>
            <a:r>
              <a:rPr lang="en-US" altLang="en-US" baseline="0" dirty="0">
                <a:ea typeface="ＭＳ Ｐゴシック" pitchFamily="34" charset="-128"/>
              </a:rPr>
              <a:t> tiers).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ea typeface="ＭＳ Ｐゴシック" pitchFamily="34" charset="-128"/>
              </a:rPr>
              <a:t>Le plan de </a:t>
            </a:r>
            <a:r>
              <a:rPr lang="en-US" altLang="en-US" dirty="0" err="1">
                <a:ea typeface="ＭＳ Ｐゴシック" pitchFamily="34" charset="-128"/>
              </a:rPr>
              <a:t>suivi</a:t>
            </a:r>
            <a:r>
              <a:rPr lang="en-US" altLang="en-US" dirty="0">
                <a:ea typeface="ＭＳ Ｐゴシック" pitchFamily="34" charset="-128"/>
              </a:rPr>
              <a:t> des performances </a:t>
            </a:r>
            <a:r>
              <a:rPr lang="en-US" altLang="en-US" dirty="0" err="1">
                <a:ea typeface="ＭＳ Ｐゴシック" pitchFamily="34" charset="-128"/>
              </a:rPr>
              <a:t>fournit</a:t>
            </a:r>
            <a:r>
              <a:rPr lang="en-US" altLang="en-US" dirty="0">
                <a:ea typeface="ＭＳ Ｐゴシック" pitchFamily="34" charset="-128"/>
              </a:rPr>
              <a:t> des </a:t>
            </a:r>
            <a:r>
              <a:rPr lang="en-US" altLang="en-US" dirty="0" err="1">
                <a:ea typeface="ＭＳ Ｐゴシック" pitchFamily="34" charset="-128"/>
              </a:rPr>
              <a:t>détails</a:t>
            </a:r>
            <a:r>
              <a:rPr lang="en-US" altLang="en-US" dirty="0">
                <a:ea typeface="ＭＳ Ｐゴシック" pitchFamily="34" charset="-128"/>
              </a:rPr>
              <a:t> pour </a:t>
            </a:r>
            <a:r>
              <a:rPr lang="en-US" altLang="en-US" dirty="0" err="1">
                <a:ea typeface="ＭＳ Ｐゴシック" pitchFamily="34" charset="-128"/>
              </a:rPr>
              <a:t>chaque</a:t>
            </a:r>
            <a:r>
              <a:rPr lang="en-US" altLang="en-US" dirty="0">
                <a:ea typeface="ＭＳ Ｐゴシック" pitchFamily="34" charset="-128"/>
              </a:rPr>
              <a:t> </a:t>
            </a:r>
            <a:r>
              <a:rPr lang="en-US" altLang="en-US" dirty="0" err="1">
                <a:ea typeface="ＭＳ Ｐゴシック" pitchFamily="34" charset="-128"/>
              </a:rPr>
              <a:t>indicateur</a:t>
            </a:r>
            <a:r>
              <a:rPr lang="en-US" altLang="en-US" dirty="0">
                <a:ea typeface="ＭＳ Ｐゴシック" pitchFamily="34" charset="-128"/>
              </a:rPr>
              <a:t>, </a:t>
            </a:r>
            <a:r>
              <a:rPr lang="en-US" altLang="en-US" dirty="0" err="1">
                <a:ea typeface="ＭＳ Ｐゴシック" pitchFamily="34" charset="-128"/>
              </a:rPr>
              <a:t>notamment</a:t>
            </a:r>
            <a:r>
              <a:rPr lang="en-US" altLang="en-US" dirty="0">
                <a:ea typeface="ＭＳ Ｐゴシック" pitchFamily="34" charset="-128"/>
              </a:rPr>
              <a:t> : </a:t>
            </a:r>
          </a:p>
          <a:p>
            <a:pPr marL="742950" lvl="1" indent="-285750">
              <a:buFont typeface="Wingdings" panose="05000000000000000000" pitchFamily="2" charset="2"/>
              <a:buChar char="ü"/>
            </a:pPr>
            <a:r>
              <a:rPr lang="en-US" dirty="0" err="1"/>
              <a:t>Définition</a:t>
            </a:r>
            <a:r>
              <a:rPr lang="en-US" dirty="0"/>
              <a:t> des </a:t>
            </a:r>
            <a:r>
              <a:rPr lang="en-US" dirty="0" err="1"/>
              <a:t>termes</a:t>
            </a:r>
            <a:r>
              <a:rPr lang="en-US" dirty="0"/>
              <a:t> et mots </a:t>
            </a:r>
            <a:r>
              <a:rPr lang="en-US" dirty="0" err="1"/>
              <a:t>clés</a:t>
            </a:r>
            <a:r>
              <a:rPr lang="en-US" dirty="0"/>
              <a:t> de </a:t>
            </a:r>
            <a:r>
              <a:rPr lang="en-US" dirty="0" err="1"/>
              <a:t>l'indicateur</a:t>
            </a:r>
            <a:r>
              <a:rPr lang="en-US" dirty="0"/>
              <a:t> qui </a:t>
            </a:r>
            <a:r>
              <a:rPr lang="en-US" dirty="0" err="1"/>
              <a:t>pourraient</a:t>
            </a:r>
            <a:r>
              <a:rPr lang="en-US" dirty="0"/>
              <a:t> </a:t>
            </a:r>
            <a:r>
              <a:rPr lang="en-US" dirty="0" err="1"/>
              <a:t>prêter</a:t>
            </a:r>
            <a:r>
              <a:rPr lang="en-US" dirty="0"/>
              <a:t> </a:t>
            </a:r>
            <a:r>
              <a:rPr lang="en-US" dirty="0" err="1"/>
              <a:t>à</a:t>
            </a:r>
            <a:r>
              <a:rPr lang="en-US" dirty="0"/>
              <a:t> confusion.</a:t>
            </a:r>
          </a:p>
          <a:p>
            <a:pPr marL="742950" lvl="1" indent="-285750">
              <a:buFont typeface="Wingdings" panose="05000000000000000000" pitchFamily="2" charset="2"/>
              <a:buChar char="ü"/>
            </a:pPr>
            <a:r>
              <a:rPr lang="en-US" dirty="0" err="1"/>
              <a:t>Numérateur</a:t>
            </a:r>
            <a:r>
              <a:rPr lang="en-US" dirty="0"/>
              <a:t>/</a:t>
            </a:r>
            <a:r>
              <a:rPr lang="en-US" dirty="0" err="1"/>
              <a:t>dénominateur</a:t>
            </a:r>
            <a:r>
              <a:rPr lang="en-US" dirty="0"/>
              <a:t>, le </a:t>
            </a:r>
            <a:r>
              <a:rPr lang="en-US" dirty="0" err="1"/>
              <a:t>cas</a:t>
            </a:r>
            <a:r>
              <a:rPr lang="en-US" dirty="0"/>
              <a:t> </a:t>
            </a:r>
            <a:r>
              <a:rPr lang="en-US" dirty="0" err="1"/>
              <a:t>échéant</a:t>
            </a:r>
            <a:r>
              <a:rPr lang="en-US" dirty="0"/>
              <a:t>.</a:t>
            </a:r>
          </a:p>
          <a:p>
            <a:pPr marL="742950" lvl="1" indent="-285750">
              <a:buFont typeface="Wingdings" panose="05000000000000000000" pitchFamily="2" charset="2"/>
              <a:buChar char="ü"/>
            </a:pPr>
            <a:r>
              <a:rPr lang="en-US" dirty="0" err="1"/>
              <a:t>Unité</a:t>
            </a:r>
            <a:r>
              <a:rPr lang="en-US" dirty="0"/>
              <a:t> de </a:t>
            </a:r>
            <a:r>
              <a:rPr lang="en-US" dirty="0" err="1"/>
              <a:t>mesure</a:t>
            </a:r>
            <a:r>
              <a:rPr lang="en-US" dirty="0"/>
              <a:t>.</a:t>
            </a:r>
          </a:p>
          <a:p>
            <a:pPr marL="742950" lvl="1" indent="-285750">
              <a:buFont typeface="Wingdings" panose="05000000000000000000" pitchFamily="2" charset="2"/>
              <a:buChar char="ü"/>
            </a:pPr>
            <a:r>
              <a:rPr lang="en-US" dirty="0" err="1"/>
              <a:t>Désagrégation</a:t>
            </a:r>
            <a:r>
              <a:rPr lang="en-US" dirty="0"/>
              <a:t> de </a:t>
            </a:r>
            <a:r>
              <a:rPr lang="en-US" dirty="0" err="1"/>
              <a:t>l'indicateur</a:t>
            </a:r>
            <a:r>
              <a:rPr lang="en-US" dirty="0"/>
              <a:t>, le </a:t>
            </a:r>
            <a:r>
              <a:rPr lang="en-US" dirty="0" err="1"/>
              <a:t>cas</a:t>
            </a:r>
            <a:r>
              <a:rPr lang="en-US" dirty="0"/>
              <a:t> </a:t>
            </a:r>
            <a:r>
              <a:rPr lang="en-US" dirty="0" err="1"/>
              <a:t>échéant</a:t>
            </a:r>
            <a:endParaRPr lang="en-US" dirty="0"/>
          </a:p>
          <a:p>
            <a:pPr marL="742950" lvl="1" indent="-285750">
              <a:buFont typeface="Wingdings" panose="05000000000000000000" pitchFamily="2" charset="2"/>
              <a:buChar char="ü"/>
            </a:pPr>
            <a:r>
              <a:rPr lang="en-US" dirty="0"/>
              <a:t>Instruments de </a:t>
            </a:r>
            <a:r>
              <a:rPr lang="en-US" dirty="0" err="1"/>
              <a:t>collecte</a:t>
            </a:r>
            <a:r>
              <a:rPr lang="en-US" dirty="0"/>
              <a:t> des </a:t>
            </a:r>
            <a:r>
              <a:rPr lang="en-US" dirty="0" err="1"/>
              <a:t>données</a:t>
            </a:r>
            <a:r>
              <a:rPr lang="en-US" dirty="0"/>
              <a:t>.</a:t>
            </a:r>
          </a:p>
          <a:p>
            <a:pPr marL="742950" lvl="1" indent="-285750">
              <a:buFont typeface="Wingdings" panose="05000000000000000000" pitchFamily="2" charset="2"/>
              <a:buChar char="ü"/>
            </a:pPr>
            <a:r>
              <a:rPr lang="en-US" dirty="0" err="1"/>
              <a:t>Fréquence</a:t>
            </a:r>
            <a:r>
              <a:rPr lang="en-US" dirty="0"/>
              <a:t> de la </a:t>
            </a:r>
            <a:r>
              <a:rPr lang="en-US" dirty="0" err="1"/>
              <a:t>collecte</a:t>
            </a:r>
            <a:r>
              <a:rPr lang="en-US" dirty="0"/>
              <a:t> et des rapports et </a:t>
            </a:r>
            <a:r>
              <a:rPr lang="en-US" dirty="0" err="1"/>
              <a:t>pourcentage</a:t>
            </a:r>
            <a:r>
              <a:rPr lang="en-US" dirty="0"/>
              <a:t> des </a:t>
            </a:r>
            <a:r>
              <a:rPr lang="en-US" dirty="0" err="1"/>
              <a:t>données</a:t>
            </a:r>
            <a:r>
              <a:rPr lang="en-US" dirty="0"/>
              <a:t> </a:t>
            </a:r>
            <a:r>
              <a:rPr lang="en-US" dirty="0" err="1"/>
              <a:t>collectées</a:t>
            </a:r>
            <a:r>
              <a:rPr lang="en-US" dirty="0"/>
              <a:t> </a:t>
            </a:r>
            <a:r>
              <a:rPr lang="en-US" dirty="0" err="1"/>
              <a:t>à</a:t>
            </a:r>
            <a:r>
              <a:rPr lang="en-US" dirty="0"/>
              <a:t> </a:t>
            </a:r>
            <a:r>
              <a:rPr lang="en-US" dirty="0" err="1"/>
              <a:t>vérifier</a:t>
            </a:r>
            <a:r>
              <a:rPr lang="en-US" dirty="0"/>
              <a:t>.</a:t>
            </a:r>
          </a:p>
          <a:p>
            <a:pPr marL="742950" lvl="1" indent="-285750">
              <a:buFont typeface="Wingdings" panose="05000000000000000000" pitchFamily="2" charset="2"/>
              <a:buChar char="ü"/>
            </a:pPr>
            <a:r>
              <a:rPr lang="en-US" dirty="0" err="1"/>
              <a:t>Postes</a:t>
            </a:r>
            <a:r>
              <a:rPr lang="en-US" dirty="0"/>
              <a:t> </a:t>
            </a:r>
            <a:r>
              <a:rPr lang="en-US" dirty="0" err="1"/>
              <a:t>responsables</a:t>
            </a:r>
            <a:r>
              <a:rPr lang="en-US" dirty="0"/>
              <a:t> de la </a:t>
            </a:r>
            <a:r>
              <a:rPr lang="en-US" dirty="0" err="1"/>
              <a:t>collecte</a:t>
            </a:r>
            <a:r>
              <a:rPr lang="en-US" dirty="0"/>
              <a:t> et de </a:t>
            </a:r>
            <a:r>
              <a:rPr lang="en-US" dirty="0" err="1"/>
              <a:t>l'évaluation</a:t>
            </a:r>
            <a:r>
              <a:rPr lang="en-US" dirty="0"/>
              <a:t> des </a:t>
            </a:r>
            <a:r>
              <a:rPr lang="en-US" dirty="0" err="1"/>
              <a:t>données</a:t>
            </a:r>
            <a:r>
              <a:rPr lang="en-US" dirty="0"/>
              <a:t>.</a:t>
            </a:r>
            <a:endParaRPr lang="en-US" altLang="en-US" baseline="0" dirty="0">
              <a:ea typeface="ＭＳ Ｐゴシック" pitchFamily="34"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baseline="0" dirty="0">
              <a:ea typeface="ＭＳ Ｐゴシック" pitchFamily="34" charset="-128"/>
            </a:endParaRPr>
          </a:p>
          <a:p>
            <a:endParaRPr lang="en-US" altLang="en-US" dirty="0">
              <a:ea typeface="ＭＳ Ｐゴシック" pitchFamily="34" charset="-128"/>
            </a:endParaRP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5B14467-E912-462E-9B39-BD561AF0F500}" type="slidenum">
              <a:rPr lang="en-US" altLang="en-US" smtClean="0"/>
              <a:pPr eaLnBrk="1" hangingPunct="1">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Il </a:t>
            </a:r>
            <a:r>
              <a:rPr lang="en-US" altLang="en-US" dirty="0" err="1">
                <a:ea typeface="ＭＳ Ｐゴシック" pitchFamily="34" charset="-128"/>
              </a:rPr>
              <a:t>s'agit</a:t>
            </a:r>
            <a:r>
              <a:rPr lang="en-US" altLang="en-US" dirty="0">
                <a:ea typeface="ＭＳ Ｐゴシック" pitchFamily="34" charset="-128"/>
              </a:rPr>
              <a:t> d'un </a:t>
            </a:r>
            <a:r>
              <a:rPr lang="en-US" altLang="en-US" dirty="0" err="1">
                <a:ea typeface="ＭＳ Ｐゴシック" pitchFamily="34" charset="-128"/>
              </a:rPr>
              <a:t>exemple</a:t>
            </a:r>
            <a:r>
              <a:rPr lang="en-US" altLang="en-US" dirty="0">
                <a:ea typeface="ＭＳ Ｐゴシック" pitchFamily="34" charset="-128"/>
              </a:rPr>
              <a:t> de PMP qui </a:t>
            </a:r>
            <a:r>
              <a:rPr lang="en-US" altLang="en-US" dirty="0" err="1">
                <a:ea typeface="ＭＳ Ｐゴシック" pitchFamily="34" charset="-128"/>
              </a:rPr>
              <a:t>montre</a:t>
            </a:r>
            <a:r>
              <a:rPr lang="en-US" altLang="en-US" dirty="0">
                <a:ea typeface="ＭＳ Ｐゴシック" pitchFamily="34" charset="-128"/>
              </a:rPr>
              <a:t> les </a:t>
            </a:r>
            <a:r>
              <a:rPr lang="en-US" altLang="en-US" dirty="0" err="1">
                <a:ea typeface="ＭＳ Ｐゴシック" pitchFamily="34" charset="-128"/>
              </a:rPr>
              <a:t>différents</a:t>
            </a:r>
            <a:r>
              <a:rPr lang="en-US" altLang="en-US" dirty="0">
                <a:ea typeface="ＭＳ Ｐゴシック" pitchFamily="34" charset="-128"/>
              </a:rPr>
              <a:t> types </a:t>
            </a:r>
            <a:r>
              <a:rPr lang="en-US" altLang="en-US" dirty="0" err="1">
                <a:ea typeface="ＭＳ Ｐゴシック" pitchFamily="34" charset="-128"/>
              </a:rPr>
              <a:t>d'informations</a:t>
            </a:r>
            <a:r>
              <a:rPr lang="en-US" altLang="en-US" dirty="0">
                <a:ea typeface="ＭＳ Ｐゴシック" pitchFamily="34" charset="-128"/>
              </a:rPr>
              <a:t> qui </a:t>
            </a:r>
            <a:r>
              <a:rPr lang="en-US" altLang="en-US" dirty="0" err="1">
                <a:ea typeface="ＭＳ Ｐゴシック" pitchFamily="34" charset="-128"/>
              </a:rPr>
              <a:t>sont</a:t>
            </a:r>
            <a:r>
              <a:rPr lang="en-US" altLang="en-US" dirty="0">
                <a:ea typeface="ＭＳ Ｐゴシック" pitchFamily="34" charset="-128"/>
              </a:rPr>
              <a:t> </a:t>
            </a:r>
            <a:r>
              <a:rPr lang="en-US" altLang="en-US" dirty="0" err="1">
                <a:ea typeface="ＭＳ Ｐゴシック" pitchFamily="34" charset="-128"/>
              </a:rPr>
              <a:t>incluses</a:t>
            </a:r>
            <a:r>
              <a:rPr lang="en-US" altLang="en-US" dirty="0">
                <a:ea typeface="ＭＳ Ｐゴシック" pitchFamily="34" charset="-128"/>
              </a:rPr>
              <a:t> pour </a:t>
            </a:r>
            <a:r>
              <a:rPr lang="en-US" altLang="en-US" dirty="0" err="1">
                <a:ea typeface="ＭＳ Ｐゴシック" pitchFamily="34" charset="-128"/>
              </a:rPr>
              <a:t>garantir</a:t>
            </a:r>
            <a:r>
              <a:rPr lang="en-US" altLang="en-US" dirty="0">
                <a:ea typeface="ＭＳ Ｐゴシック" pitchFamily="34" charset="-128"/>
              </a:rPr>
              <a:t> que les </a:t>
            </a:r>
            <a:r>
              <a:rPr lang="en-US" altLang="en-US" dirty="0" err="1">
                <a:ea typeface="ＭＳ Ｐゴシック" pitchFamily="34" charset="-128"/>
              </a:rPr>
              <a:t>données</a:t>
            </a:r>
            <a:r>
              <a:rPr lang="en-US" altLang="en-US" dirty="0">
                <a:ea typeface="ＭＳ Ｐゴシック" pitchFamily="34" charset="-128"/>
              </a:rPr>
              <a:t> pour </a:t>
            </a:r>
            <a:r>
              <a:rPr lang="en-US" altLang="en-US" dirty="0" err="1">
                <a:ea typeface="ＭＳ Ｐゴシック" pitchFamily="34" charset="-128"/>
              </a:rPr>
              <a:t>chacun</a:t>
            </a:r>
            <a:r>
              <a:rPr lang="en-US" altLang="en-US" dirty="0">
                <a:ea typeface="ＭＳ Ｐゴシック" pitchFamily="34" charset="-128"/>
              </a:rPr>
              <a:t> des </a:t>
            </a:r>
            <a:r>
              <a:rPr lang="en-US" altLang="en-US" dirty="0" err="1">
                <a:ea typeface="ＭＳ Ｐゴシック" pitchFamily="34" charset="-128"/>
              </a:rPr>
              <a:t>indicateurs</a:t>
            </a:r>
            <a:r>
              <a:rPr lang="en-US" altLang="en-US" dirty="0">
                <a:ea typeface="ＭＳ Ｐゴシック" pitchFamily="34" charset="-128"/>
              </a:rPr>
              <a:t> de performance du </a:t>
            </a:r>
            <a:r>
              <a:rPr lang="en-US" altLang="en-US" dirty="0" err="1">
                <a:ea typeface="ＭＳ Ｐゴシック" pitchFamily="34" charset="-128"/>
              </a:rPr>
              <a:t>projet</a:t>
            </a:r>
            <a:r>
              <a:rPr lang="en-US" altLang="en-US" dirty="0">
                <a:ea typeface="ＭＳ Ｐゴシック" pitchFamily="34" charset="-128"/>
              </a:rPr>
              <a:t> </a:t>
            </a:r>
            <a:r>
              <a:rPr lang="en-US" altLang="en-US" dirty="0" err="1">
                <a:ea typeface="ＭＳ Ｐゴシック" pitchFamily="34" charset="-128"/>
              </a:rPr>
              <a:t>sont</a:t>
            </a:r>
            <a:r>
              <a:rPr lang="en-US" altLang="en-US" dirty="0">
                <a:ea typeface="ＭＳ Ｐゴシック" pitchFamily="34" charset="-128"/>
              </a:rPr>
              <a:t> </a:t>
            </a:r>
            <a:r>
              <a:rPr lang="en-US" altLang="en-US" dirty="0" err="1">
                <a:ea typeface="ＭＳ Ｐゴシック" pitchFamily="34" charset="-128"/>
              </a:rPr>
              <a:t>collectées</a:t>
            </a:r>
            <a:r>
              <a:rPr lang="en-US" altLang="en-US" dirty="0">
                <a:ea typeface="ＭＳ Ｐゴシック" pitchFamily="34" charset="-128"/>
              </a:rPr>
              <a:t> de manière </a:t>
            </a:r>
            <a:r>
              <a:rPr lang="en-US" altLang="en-US" dirty="0" err="1">
                <a:ea typeface="ＭＳ Ｐゴシック" pitchFamily="34" charset="-128"/>
              </a:rPr>
              <a:t>uniforme</a:t>
            </a:r>
            <a:r>
              <a:rPr lang="en-US" altLang="en-US" dirty="0">
                <a:ea typeface="ＭＳ Ｐゴシック" pitchFamily="34" charset="-128"/>
              </a:rPr>
              <a:t> et </a:t>
            </a:r>
            <a:r>
              <a:rPr lang="en-US" altLang="en-US" dirty="0" err="1">
                <a:ea typeface="ＭＳ Ｐゴシック" pitchFamily="34" charset="-128"/>
              </a:rPr>
              <a:t>cohérente</a:t>
            </a:r>
            <a:r>
              <a:rPr lang="en-US" altLang="en-US" dirty="0">
                <a:ea typeface="ＭＳ Ｐゴシック" pitchFamily="34" charset="-128"/>
              </a:rPr>
              <a:t> pendant </a:t>
            </a:r>
            <a:r>
              <a:rPr lang="en-US" altLang="en-US" dirty="0" err="1">
                <a:ea typeface="ＭＳ Ｐゴシック" pitchFamily="34" charset="-128"/>
              </a:rPr>
              <a:t>toute</a:t>
            </a:r>
            <a:r>
              <a:rPr lang="en-US" altLang="en-US" dirty="0">
                <a:ea typeface="ＭＳ Ｐゴシック" pitchFamily="34" charset="-128"/>
              </a:rPr>
              <a:t> la durée du </a:t>
            </a:r>
            <a:r>
              <a:rPr lang="en-US" altLang="en-US" dirty="0" err="1">
                <a:ea typeface="ＭＳ Ｐゴシック" pitchFamily="34" charset="-128"/>
              </a:rPr>
              <a:t>projet</a:t>
            </a:r>
            <a:r>
              <a:rPr lang="en-US" altLang="en-US" dirty="0">
                <a:ea typeface="ＭＳ Ｐゴシック" pitchFamily="34" charset="-128"/>
              </a:rPr>
              <a:t>.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a:ea typeface="ＭＳ Ｐゴシック" pitchFamily="34" charset="-128"/>
              </a:rPr>
              <a:t>Au </a:t>
            </a:r>
            <a:r>
              <a:rPr lang="en-US" altLang="en-US" dirty="0" err="1">
                <a:ea typeface="ＭＳ Ｐゴシック" pitchFamily="34" charset="-128"/>
              </a:rPr>
              <a:t>cours</a:t>
            </a:r>
            <a:r>
              <a:rPr lang="en-US" altLang="en-US" dirty="0">
                <a:ea typeface="ＭＳ Ｐゴシック" pitchFamily="34" charset="-128"/>
              </a:rPr>
              <a:t> du </a:t>
            </a:r>
            <a:r>
              <a:rPr lang="en-US" altLang="en-US" dirty="0" err="1">
                <a:ea typeface="ＭＳ Ｐゴシック" pitchFamily="34" charset="-128"/>
              </a:rPr>
              <a:t>troisième</a:t>
            </a:r>
            <a:r>
              <a:rPr lang="en-US" altLang="en-US" dirty="0">
                <a:ea typeface="ＭＳ Ｐゴシック" pitchFamily="34" charset="-128"/>
              </a:rPr>
              <a:t> </a:t>
            </a:r>
            <a:r>
              <a:rPr lang="en-US" altLang="en-US" dirty="0" err="1">
                <a:ea typeface="ＭＳ Ｐゴシック" pitchFamily="34" charset="-128"/>
              </a:rPr>
              <a:t>cours</a:t>
            </a:r>
            <a:r>
              <a:rPr lang="en-US" altLang="en-US" dirty="0">
                <a:ea typeface="ＭＳ Ｐゴシック" pitchFamily="34" charset="-128"/>
              </a:rPr>
              <a:t>, nous </a:t>
            </a:r>
            <a:r>
              <a:rPr lang="en-US" altLang="en-US" dirty="0" err="1">
                <a:ea typeface="ＭＳ Ｐゴシック" pitchFamily="34" charset="-128"/>
              </a:rPr>
              <a:t>discuterons</a:t>
            </a:r>
            <a:r>
              <a:rPr lang="en-US" altLang="en-US" dirty="0">
                <a:ea typeface="ＭＳ Ｐゴシック" pitchFamily="34" charset="-128"/>
              </a:rPr>
              <a:t> plus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détail</a:t>
            </a:r>
            <a:r>
              <a:rPr lang="en-US" altLang="en-US" dirty="0">
                <a:ea typeface="ＭＳ Ｐゴシック" pitchFamily="34" charset="-128"/>
              </a:rPr>
              <a:t> du PMP et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expliquerons</a:t>
            </a:r>
            <a:r>
              <a:rPr lang="en-US" altLang="en-US" dirty="0">
                <a:ea typeface="ＭＳ Ｐゴシック" pitchFamily="34" charset="-128"/>
              </a:rPr>
              <a:t> </a:t>
            </a:r>
            <a:r>
              <a:rPr lang="en-US" altLang="en-US" dirty="0" err="1">
                <a:ea typeface="ＭＳ Ｐゴシック" pitchFamily="34" charset="-128"/>
              </a:rPr>
              <a:t>tous</a:t>
            </a:r>
            <a:r>
              <a:rPr lang="en-US" altLang="en-US" dirty="0">
                <a:ea typeface="ＭＳ Ｐゴシック" pitchFamily="34" charset="-128"/>
              </a:rPr>
              <a:t> les </a:t>
            </a:r>
            <a:r>
              <a:rPr lang="en-US" altLang="en-US" dirty="0" err="1">
                <a:ea typeface="ＭＳ Ｐゴシック" pitchFamily="34" charset="-128"/>
              </a:rPr>
              <a:t>éléments</a:t>
            </a:r>
            <a:r>
              <a:rPr lang="en-US" altLang="en-US" dirty="0">
                <a:ea typeface="ＭＳ Ｐゴシック" pitchFamily="34" charset="-128"/>
              </a:rPr>
              <a:t> </a:t>
            </a:r>
            <a:r>
              <a:rPr lang="en-US" altLang="en-US" dirty="0" err="1">
                <a:ea typeface="ＭＳ Ｐゴシック" pitchFamily="34" charset="-128"/>
              </a:rPr>
              <a:t>clés</a:t>
            </a:r>
            <a:r>
              <a:rPr lang="en-US" altLang="en-US" dirty="0">
                <a:ea typeface="ＭＳ Ｐゴシック" pitchFamily="34" charset="-128"/>
              </a:rPr>
              <a:t>. </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494606C-D6CE-4DCB-9899-F936A356BB11}" type="slidenum">
              <a:rPr lang="en-US" altLang="en-US" smtClean="0"/>
              <a:pPr eaLnBrk="1" hangingPunct="1">
                <a:spcBef>
                  <a:spcPct val="0"/>
                </a:spcBef>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a:ea typeface="ＭＳ Ｐゴシック" pitchFamily="34" charset="-128"/>
              </a:rPr>
              <a:t>Étape 4 </a:t>
            </a:r>
            <a:r>
              <a:rPr lang="en-US" altLang="en-US" dirty="0" err="1">
                <a:ea typeface="ＭＳ Ｐゴシック" pitchFamily="34" charset="-128"/>
              </a:rPr>
              <a:t>si</a:t>
            </a:r>
            <a:r>
              <a:rPr lang="en-US" altLang="en-US" dirty="0">
                <a:ea typeface="ＭＳ Ｐゴシック" pitchFamily="34" charset="-128"/>
              </a:rPr>
              <a:t> </a:t>
            </a:r>
            <a:r>
              <a:rPr lang="en-US" altLang="en-US" dirty="0" err="1">
                <a:ea typeface="ＭＳ Ｐゴシック" pitchFamily="34" charset="-128"/>
              </a:rPr>
              <a:t>l'étape</a:t>
            </a:r>
            <a:r>
              <a:rPr lang="en-US" altLang="en-US" dirty="0">
                <a:ea typeface="ＭＳ Ｐゴシック" pitchFamily="34" charset="-128"/>
              </a:rPr>
              <a:t> de </a:t>
            </a:r>
            <a:r>
              <a:rPr lang="en-US" altLang="en-US" dirty="0" err="1">
                <a:ea typeface="ＭＳ Ｐゴシック" pitchFamily="34" charset="-128"/>
              </a:rPr>
              <a:t>collecte</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a:t>
            </a:r>
          </a:p>
          <a:p>
            <a:pPr marL="171450" indent="-171450">
              <a:buFont typeface="Arial" panose="020B0604020202020204" pitchFamily="34" charset="0"/>
              <a:buChar char="•"/>
            </a:pPr>
            <a:r>
              <a:rPr lang="en-US" altLang="en-US" dirty="0">
                <a:ea typeface="ＭＳ Ｐゴシック" pitchFamily="34" charset="-128"/>
              </a:rPr>
              <a:t>Les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doivent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collectées</a:t>
            </a:r>
            <a:r>
              <a:rPr lang="en-US" altLang="en-US" dirty="0">
                <a:ea typeface="ＭＳ Ｐゴシック" pitchFamily="34" charset="-128"/>
              </a:rPr>
              <a:t> </a:t>
            </a:r>
            <a:r>
              <a:rPr lang="en-US" altLang="en-US" dirty="0" err="1">
                <a:ea typeface="ＭＳ Ｐゴシック" pitchFamily="34" charset="-128"/>
              </a:rPr>
              <a:t>régulièrement</a:t>
            </a:r>
            <a:r>
              <a:rPr lang="en-US" altLang="en-US" dirty="0">
                <a:ea typeface="ＭＳ Ｐゴシック" pitchFamily="34" charset="-128"/>
              </a:rPr>
              <a:t> pour </a:t>
            </a:r>
            <a:r>
              <a:rPr lang="en-US" altLang="en-US" dirty="0" err="1">
                <a:ea typeface="ＭＳ Ｐゴシック" pitchFamily="34" charset="-128"/>
              </a:rPr>
              <a:t>chaque</a:t>
            </a:r>
            <a:r>
              <a:rPr lang="en-US" altLang="en-US" dirty="0">
                <a:ea typeface="ＭＳ Ｐゴシック" pitchFamily="34" charset="-128"/>
              </a:rPr>
              <a:t> </a:t>
            </a:r>
            <a:r>
              <a:rPr lang="en-US" altLang="en-US" dirty="0" err="1">
                <a:ea typeface="ＭＳ Ｐゴシック" pitchFamily="34" charset="-128"/>
              </a:rPr>
              <a:t>indicateur</a:t>
            </a:r>
            <a:r>
              <a:rPr lang="en-US" altLang="en-US" dirty="0">
                <a:ea typeface="ＭＳ Ｐゴシック" pitchFamily="34" charset="-128"/>
              </a:rPr>
              <a:t>, </a:t>
            </a:r>
            <a:r>
              <a:rPr lang="en-US" altLang="en-US" dirty="0" err="1">
                <a:ea typeface="ＭＳ Ｐゴシック" pitchFamily="34" charset="-128"/>
              </a:rPr>
              <a:t>selon</a:t>
            </a:r>
            <a:r>
              <a:rPr lang="en-US" altLang="en-US" dirty="0">
                <a:ea typeface="ＭＳ Ｐゴシック" pitchFamily="34" charset="-128"/>
              </a:rPr>
              <a:t> le </a:t>
            </a:r>
            <a:r>
              <a:rPr lang="en-US" altLang="en-US" dirty="0" err="1">
                <a:ea typeface="ＭＳ Ｐゴシック" pitchFamily="34" charset="-128"/>
              </a:rPr>
              <a:t>calendrier</a:t>
            </a:r>
            <a:r>
              <a:rPr lang="en-US" altLang="en-US" dirty="0">
                <a:ea typeface="ＭＳ Ｐゴシック" pitchFamily="34" charset="-128"/>
              </a:rPr>
              <a:t> </a:t>
            </a:r>
            <a:r>
              <a:rPr lang="en-US" altLang="en-US" dirty="0" err="1">
                <a:ea typeface="ＭＳ Ｐゴシック" pitchFamily="34" charset="-128"/>
              </a:rPr>
              <a:t>établi</a:t>
            </a:r>
            <a:r>
              <a:rPr lang="en-US" altLang="en-US" dirty="0">
                <a:ea typeface="ＭＳ Ｐゴシック" pitchFamily="34" charset="-128"/>
              </a:rPr>
              <a:t> dans le plan de </a:t>
            </a:r>
            <a:r>
              <a:rPr lang="en-US" altLang="en-US" dirty="0" err="1">
                <a:ea typeface="ＭＳ Ｐゴシック" pitchFamily="34" charset="-128"/>
              </a:rPr>
              <a:t>suivi</a:t>
            </a:r>
            <a:r>
              <a:rPr lang="en-US" altLang="en-US" dirty="0">
                <a:ea typeface="ＭＳ Ｐゴシック" pitchFamily="34" charset="-128"/>
              </a:rPr>
              <a:t> des performances. </a:t>
            </a:r>
          </a:p>
          <a:p>
            <a:pPr marL="171450" indent="-171450">
              <a:buFont typeface="Arial" panose="020B0604020202020204" pitchFamily="34" charset="0"/>
              <a:buChar char="•"/>
            </a:pPr>
            <a:r>
              <a:rPr lang="en-US" altLang="en-US" dirty="0">
                <a:ea typeface="ＭＳ Ｐゴシック" pitchFamily="34" charset="-128"/>
              </a:rPr>
              <a:t>Les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primaires</a:t>
            </a:r>
            <a:r>
              <a:rPr lang="en-US" altLang="en-US" dirty="0">
                <a:ea typeface="ＭＳ Ｐゴシック" pitchFamily="34" charset="-128"/>
              </a:rPr>
              <a:t> </a:t>
            </a:r>
            <a:r>
              <a:rPr lang="en-US" altLang="en-US" dirty="0" err="1">
                <a:ea typeface="ＭＳ Ｐゴシック" pitchFamily="34" charset="-128"/>
              </a:rPr>
              <a:t>peuvent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recueillies</a:t>
            </a:r>
            <a:r>
              <a:rPr lang="en-US" altLang="en-US" dirty="0">
                <a:ea typeface="ＭＳ Ｐゴシック" pitchFamily="34" charset="-128"/>
              </a:rPr>
              <a:t> par le </a:t>
            </a:r>
            <a:r>
              <a:rPr lang="en-US" altLang="en-US" dirty="0" err="1">
                <a:ea typeface="ＭＳ Ｐゴシック" pitchFamily="34" charset="-128"/>
              </a:rPr>
              <a:t>biais</a:t>
            </a:r>
            <a:r>
              <a:rPr lang="en-US" altLang="en-US" dirty="0">
                <a:ea typeface="ＭＳ Ｐゴシック" pitchFamily="34" charset="-128"/>
              </a:rPr>
              <a:t> </a:t>
            </a:r>
            <a:r>
              <a:rPr lang="en-US" altLang="en-US" dirty="0" err="1">
                <a:ea typeface="ＭＳ Ｐゴシック" pitchFamily="34" charset="-128"/>
              </a:rPr>
              <a:t>d'enquêtes</a:t>
            </a:r>
            <a:r>
              <a:rPr lang="en-US" altLang="en-US" dirty="0">
                <a:ea typeface="ＭＳ Ｐゴシック" pitchFamily="34" charset="-128"/>
              </a:rPr>
              <a:t> sur le </a:t>
            </a:r>
            <a:r>
              <a:rPr lang="en-US" altLang="en-US" dirty="0" err="1">
                <a:ea typeface="ＭＳ Ｐゴシック" pitchFamily="34" charset="-128"/>
              </a:rPr>
              <a:t>projet</a:t>
            </a:r>
            <a:r>
              <a:rPr lang="en-US" altLang="en-US" dirty="0">
                <a:ea typeface="ＭＳ Ｐゴシック" pitchFamily="34" charset="-128"/>
              </a:rPr>
              <a:t>, </a:t>
            </a:r>
            <a:r>
              <a:rPr lang="en-US" altLang="en-US" dirty="0" err="1">
                <a:ea typeface="ＭＳ Ｐゴシック" pitchFamily="34" charset="-128"/>
              </a:rPr>
              <a:t>d'entretiens</a:t>
            </a:r>
            <a:r>
              <a:rPr lang="en-US" altLang="en-US" dirty="0">
                <a:ea typeface="ＭＳ Ｐゴシック" pitchFamily="34" charset="-128"/>
              </a:rPr>
              <a:t> </a:t>
            </a:r>
            <a:r>
              <a:rPr lang="en-US" altLang="en-US" dirty="0" err="1">
                <a:ea typeface="ＭＳ Ｐゴシック" pitchFamily="34" charset="-128"/>
              </a:rPr>
              <a:t>d'informations</a:t>
            </a:r>
            <a:r>
              <a:rPr lang="en-US" altLang="en-US" dirty="0">
                <a:ea typeface="ＭＳ Ｐゴシック" pitchFamily="34" charset="-128"/>
              </a:rPr>
              <a:t> </a:t>
            </a:r>
            <a:r>
              <a:rPr lang="en-US" altLang="en-US" dirty="0" err="1">
                <a:ea typeface="ＭＳ Ｐゴシック" pitchFamily="34" charset="-128"/>
              </a:rPr>
              <a:t>clés</a:t>
            </a:r>
            <a:r>
              <a:rPr lang="en-US" altLang="en-US" dirty="0">
                <a:ea typeface="ＭＳ Ｐゴシック" pitchFamily="34" charset="-128"/>
              </a:rPr>
              <a:t>, de </a:t>
            </a:r>
            <a:r>
              <a:rPr lang="en-US" altLang="en-US" dirty="0" err="1">
                <a:ea typeface="ＭＳ Ｐゴシック" pitchFamily="34" charset="-128"/>
              </a:rPr>
              <a:t>groupes</a:t>
            </a:r>
            <a:r>
              <a:rPr lang="en-US" altLang="en-US" dirty="0">
                <a:ea typeface="ＭＳ Ｐゴシック" pitchFamily="34" charset="-128"/>
              </a:rPr>
              <a:t> de discussion, de </a:t>
            </a:r>
            <a:r>
              <a:rPr lang="en-US" altLang="en-US" dirty="0" err="1">
                <a:ea typeface="ＭＳ Ｐゴシック" pitchFamily="34" charset="-128"/>
              </a:rPr>
              <a:t>formulaires</a:t>
            </a:r>
            <a:r>
              <a:rPr lang="en-US" altLang="en-US" dirty="0">
                <a:ea typeface="ＭＳ Ｐゴシック" pitchFamily="34" charset="-128"/>
              </a:rPr>
              <a:t> </a:t>
            </a:r>
            <a:r>
              <a:rPr lang="en-US" altLang="en-US" dirty="0" err="1">
                <a:ea typeface="ＭＳ Ｐゴシック" pitchFamily="34" charset="-128"/>
              </a:rPr>
              <a:t>d'admission</a:t>
            </a:r>
            <a:r>
              <a:rPr lang="en-US" altLang="en-US" dirty="0">
                <a:ea typeface="ＭＳ Ｐゴシック" pitchFamily="34" charset="-128"/>
              </a:rPr>
              <a:t> </a:t>
            </a:r>
            <a:r>
              <a:rPr lang="en-US" altLang="en-US" dirty="0" err="1">
                <a:ea typeface="ＭＳ Ｐゴシック" pitchFamily="34" charset="-128"/>
              </a:rPr>
              <a:t>ou</a:t>
            </a:r>
            <a:r>
              <a:rPr lang="en-US" altLang="en-US" dirty="0">
                <a:ea typeface="ＭＳ Ｐゴシック" pitchFamily="34" charset="-128"/>
              </a:rPr>
              <a:t> </a:t>
            </a:r>
            <a:r>
              <a:rPr lang="en-US" altLang="en-US" dirty="0" err="1">
                <a:ea typeface="ＭＳ Ｐゴシック" pitchFamily="34" charset="-128"/>
              </a:rPr>
              <a:t>d'autres</a:t>
            </a:r>
            <a:r>
              <a:rPr lang="en-US" altLang="en-US" dirty="0">
                <a:ea typeface="ＭＳ Ｐゴシック" pitchFamily="34" charset="-128"/>
              </a:rPr>
              <a:t> documents du </a:t>
            </a:r>
            <a:r>
              <a:rPr lang="en-US" altLang="en-US" dirty="0" err="1">
                <a:ea typeface="ＭＳ Ｐゴシック" pitchFamily="34" charset="-128"/>
              </a:rPr>
              <a:t>projet</a:t>
            </a:r>
            <a:r>
              <a:rPr lang="en-US" altLang="en-US" dirty="0">
                <a:ea typeface="ＭＳ Ｐゴシック" pitchFamily="34" charset="-128"/>
              </a:rPr>
              <a:t>. </a:t>
            </a:r>
          </a:p>
          <a:p>
            <a:pPr marL="171450" indent="-171450">
              <a:buFont typeface="Arial" panose="020B0604020202020204" pitchFamily="34" charset="0"/>
              <a:buChar char="•"/>
            </a:pPr>
            <a:r>
              <a:rPr lang="en-US" altLang="en-US" dirty="0" err="1">
                <a:ea typeface="ＭＳ Ｐゴシック" pitchFamily="34" charset="-128"/>
              </a:rPr>
              <a:t>En</a:t>
            </a:r>
            <a:r>
              <a:rPr lang="en-US" altLang="en-US" dirty="0">
                <a:ea typeface="ＭＳ Ｐゴシック" pitchFamily="34" charset="-128"/>
              </a:rPr>
              <a:t> plus des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primaires</a:t>
            </a:r>
            <a:r>
              <a:rPr lang="en-US" altLang="en-US" dirty="0">
                <a:ea typeface="ＭＳ Ｐゴシック" pitchFamily="34" charset="-128"/>
              </a:rPr>
              <a:t>, le </a:t>
            </a:r>
            <a:r>
              <a:rPr lang="en-US" altLang="en-US" dirty="0" err="1">
                <a:ea typeface="ＭＳ Ｐゴシック" pitchFamily="34" charset="-128"/>
              </a:rPr>
              <a:t>projet</a:t>
            </a:r>
            <a:r>
              <a:rPr lang="en-US" altLang="en-US" dirty="0">
                <a:ea typeface="ＭＳ Ｐゴシック" pitchFamily="34" charset="-128"/>
              </a:rPr>
              <a:t> </a:t>
            </a:r>
            <a:r>
              <a:rPr lang="en-US" altLang="en-US" dirty="0" err="1">
                <a:ea typeface="ＭＳ Ｐゴシック" pitchFamily="34" charset="-128"/>
              </a:rPr>
              <a:t>peut</a:t>
            </a:r>
            <a:r>
              <a:rPr lang="en-US" altLang="en-US" dirty="0">
                <a:ea typeface="ＭＳ Ｐゴシック" pitchFamily="34" charset="-128"/>
              </a:rPr>
              <a:t> </a:t>
            </a:r>
            <a:r>
              <a:rPr lang="en-US" altLang="en-US" dirty="0" err="1">
                <a:ea typeface="ＭＳ Ｐゴシック" pitchFamily="34" charset="-128"/>
              </a:rPr>
              <a:t>également</a:t>
            </a:r>
            <a:r>
              <a:rPr lang="en-US" altLang="en-US" dirty="0">
                <a:ea typeface="ＭＳ Ｐゴシック" pitchFamily="34" charset="-128"/>
              </a:rPr>
              <a:t> </a:t>
            </a:r>
            <a:r>
              <a:rPr lang="en-US" altLang="en-US" dirty="0" err="1">
                <a:ea typeface="ＭＳ Ｐゴシック" pitchFamily="34" charset="-128"/>
              </a:rPr>
              <a:t>s'appuyer</a:t>
            </a:r>
            <a:r>
              <a:rPr lang="en-US" altLang="en-US" dirty="0">
                <a:ea typeface="ＭＳ Ｐゴシック" pitchFamily="34" charset="-128"/>
              </a:rPr>
              <a:t> sur des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secondaires</a:t>
            </a:r>
            <a:r>
              <a:rPr lang="en-US" altLang="en-US" dirty="0">
                <a:ea typeface="ＭＳ Ｐゴシック" pitchFamily="34" charset="-128"/>
              </a:rPr>
              <a:t> </a:t>
            </a:r>
            <a:r>
              <a:rPr lang="en-US" altLang="en-US" dirty="0" err="1">
                <a:ea typeface="ＭＳ Ｐゴシック" pitchFamily="34" charset="-128"/>
              </a:rPr>
              <a:t>disponibles</a:t>
            </a:r>
            <a:r>
              <a:rPr lang="en-US" altLang="en-US" dirty="0">
                <a:ea typeface="ＭＳ Ｐゴシック" pitchFamily="34" charset="-128"/>
              </a:rPr>
              <a:t> pour </a:t>
            </a:r>
            <a:r>
              <a:rPr lang="en-US" altLang="en-US" dirty="0" err="1">
                <a:ea typeface="ＭＳ Ｐゴシック" pitchFamily="34" charset="-128"/>
              </a:rPr>
              <a:t>renseigner</a:t>
            </a:r>
            <a:r>
              <a:rPr lang="en-US" altLang="en-US" dirty="0">
                <a:ea typeface="ＭＳ Ｐゴシック" pitchFamily="34" charset="-128"/>
              </a:rPr>
              <a:t> les </a:t>
            </a:r>
            <a:r>
              <a:rPr lang="en-US" altLang="en-US" dirty="0" err="1">
                <a:ea typeface="ＭＳ Ｐゴシック" pitchFamily="34" charset="-128"/>
              </a:rPr>
              <a:t>indicateurs</a:t>
            </a:r>
            <a:r>
              <a:rPr lang="en-US" altLang="en-US" dirty="0">
                <a:ea typeface="ＭＳ Ｐゴシック" pitchFamily="34" charset="-128"/>
              </a:rPr>
              <a:t>. Il </a:t>
            </a:r>
            <a:r>
              <a:rPr lang="en-US" altLang="en-US" dirty="0" err="1">
                <a:ea typeface="ＭＳ Ｐゴシック" pitchFamily="34" charset="-128"/>
              </a:rPr>
              <a:t>peut</a:t>
            </a:r>
            <a:r>
              <a:rPr lang="en-US" altLang="en-US" dirty="0">
                <a:ea typeface="ＭＳ Ｐゴシック" pitchFamily="34" charset="-128"/>
              </a:rPr>
              <a:t> </a:t>
            </a:r>
            <a:r>
              <a:rPr lang="en-US" altLang="en-US" dirty="0" err="1">
                <a:ea typeface="ＭＳ Ｐゴシック" pitchFamily="34" charset="-128"/>
              </a:rPr>
              <a:t>s'agir</a:t>
            </a:r>
            <a:r>
              <a:rPr lang="en-US" altLang="en-US" dirty="0">
                <a:ea typeface="ＭＳ Ｐゴシック" pitchFamily="34" charset="-128"/>
              </a:rPr>
              <a:t> de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collectées</a:t>
            </a:r>
            <a:r>
              <a:rPr lang="en-US" altLang="en-US" dirty="0">
                <a:ea typeface="ＭＳ Ｐゴシック" pitchFamily="34" charset="-128"/>
              </a:rPr>
              <a:t> par </a:t>
            </a:r>
            <a:r>
              <a:rPr lang="en-US" altLang="en-US" dirty="0" err="1">
                <a:ea typeface="ＭＳ Ｐゴシック" pitchFamily="34" charset="-128"/>
              </a:rPr>
              <a:t>d'autres</a:t>
            </a:r>
            <a:r>
              <a:rPr lang="en-US" altLang="en-US" dirty="0">
                <a:ea typeface="ＭＳ Ｐゴシック" pitchFamily="34" charset="-128"/>
              </a:rPr>
              <a:t> </a:t>
            </a:r>
            <a:r>
              <a:rPr lang="en-US" altLang="en-US" dirty="0" err="1">
                <a:ea typeface="ＭＳ Ｐゴシック" pitchFamily="34" charset="-128"/>
              </a:rPr>
              <a:t>organisations</a:t>
            </a:r>
            <a:r>
              <a:rPr lang="en-US" altLang="en-US" dirty="0">
                <a:ea typeface="ＭＳ Ｐゴシック" pitchFamily="34" charset="-128"/>
              </a:rPr>
              <a:t> </a:t>
            </a:r>
            <a:r>
              <a:rPr lang="en-US" altLang="en-US" dirty="0" err="1">
                <a:ea typeface="ＭＳ Ｐゴシック" pitchFamily="34" charset="-128"/>
              </a:rPr>
              <a:t>ou</a:t>
            </a:r>
            <a:r>
              <a:rPr lang="en-US" altLang="en-US" dirty="0">
                <a:ea typeface="ＭＳ Ｐゴシック" pitchFamily="34" charset="-128"/>
              </a:rPr>
              <a:t> par le </a:t>
            </a:r>
            <a:r>
              <a:rPr lang="en-US" altLang="en-US" dirty="0" err="1">
                <a:ea typeface="ＭＳ Ｐゴシック" pitchFamily="34" charset="-128"/>
              </a:rPr>
              <a:t>gouvernement</a:t>
            </a:r>
            <a:r>
              <a:rPr lang="en-US" altLang="en-US" dirty="0">
                <a:ea typeface="ＭＳ Ｐゴシック" pitchFamily="34" charset="-128"/>
              </a:rPr>
              <a:t>, y </a:t>
            </a:r>
            <a:r>
              <a:rPr lang="en-US" altLang="en-US" dirty="0" err="1">
                <a:ea typeface="ＭＳ Ｐゴシック" pitchFamily="34" charset="-128"/>
              </a:rPr>
              <a:t>compris</a:t>
            </a:r>
            <a:r>
              <a:rPr lang="en-US" altLang="en-US" dirty="0">
                <a:ea typeface="ＭＳ Ｐゴシック" pitchFamily="34" charset="-128"/>
              </a:rPr>
              <a:t> les </a:t>
            </a:r>
            <a:r>
              <a:rPr lang="en-US" altLang="en-US" dirty="0" err="1">
                <a:ea typeface="ＭＳ Ｐゴシック" pitchFamily="34" charset="-128"/>
              </a:rPr>
              <a:t>statistiques</a:t>
            </a:r>
            <a:r>
              <a:rPr lang="en-US" altLang="en-US" dirty="0">
                <a:ea typeface="ＭＳ Ｐゴシック" pitchFamily="34" charset="-128"/>
              </a:rPr>
              <a:t> du travail. </a:t>
            </a:r>
          </a:p>
          <a:p>
            <a:pPr marL="171450" indent="-171450">
              <a:buFont typeface="Arial" panose="020B0604020202020204" pitchFamily="34" charset="0"/>
              <a:buChar char="•"/>
            </a:pPr>
            <a:r>
              <a:rPr lang="en-US" altLang="en-US" dirty="0">
                <a:ea typeface="ＭＳ Ｐゴシック" pitchFamily="34" charset="-128"/>
              </a:rPr>
              <a:t>La </a:t>
            </a:r>
            <a:r>
              <a:rPr lang="en-US" altLang="en-US" dirty="0" err="1">
                <a:ea typeface="ＭＳ Ｐゴシック" pitchFamily="34" charset="-128"/>
              </a:rPr>
              <a:t>collecte</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doit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planifiée</a:t>
            </a:r>
            <a:r>
              <a:rPr lang="en-US" altLang="en-US" dirty="0">
                <a:ea typeface="ＭＳ Ｐゴシック" pitchFamily="34" charset="-128"/>
              </a:rPr>
              <a:t>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fonction</a:t>
            </a:r>
            <a:r>
              <a:rPr lang="en-US" altLang="en-US" dirty="0">
                <a:ea typeface="ＭＳ Ｐゴシック" pitchFamily="34" charset="-128"/>
              </a:rPr>
              <a:t> de </a:t>
            </a:r>
            <a:r>
              <a:rPr lang="en-US" altLang="en-US" dirty="0" err="1">
                <a:ea typeface="ＭＳ Ｐゴシック" pitchFamily="34" charset="-128"/>
              </a:rPr>
              <a:t>ce</a:t>
            </a:r>
            <a:r>
              <a:rPr lang="en-US" altLang="en-US" dirty="0">
                <a:ea typeface="ＭＳ Ｐゴシック" pitchFamily="34" charset="-128"/>
              </a:rPr>
              <a:t> qui </a:t>
            </a:r>
            <a:r>
              <a:rPr lang="en-US" altLang="en-US" dirty="0" err="1">
                <a:ea typeface="ＭＳ Ｐゴシック" pitchFamily="34" charset="-128"/>
              </a:rPr>
              <a:t>est</a:t>
            </a:r>
            <a:r>
              <a:rPr lang="en-US" altLang="en-US" dirty="0">
                <a:ea typeface="ＭＳ Ｐゴシック" pitchFamily="34" charset="-128"/>
              </a:rPr>
              <a:t> </a:t>
            </a:r>
            <a:r>
              <a:rPr lang="en-US" altLang="en-US" dirty="0" err="1">
                <a:ea typeface="ＭＳ Ｐゴシック" pitchFamily="34" charset="-128"/>
              </a:rPr>
              <a:t>nécessaire</a:t>
            </a:r>
            <a:r>
              <a:rPr lang="en-US" altLang="en-US" dirty="0">
                <a:ea typeface="ＭＳ Ｐゴシック" pitchFamily="34" charset="-128"/>
              </a:rPr>
              <a:t> pour </a:t>
            </a:r>
            <a:r>
              <a:rPr lang="en-US" altLang="en-US" dirty="0" err="1">
                <a:ea typeface="ＭＳ Ｐゴシック" pitchFamily="34" charset="-128"/>
              </a:rPr>
              <a:t>renseigner</a:t>
            </a:r>
            <a:r>
              <a:rPr lang="en-US" altLang="en-US" dirty="0">
                <a:ea typeface="ＭＳ Ｐゴシック" pitchFamily="34" charset="-128"/>
              </a:rPr>
              <a:t> les </a:t>
            </a:r>
            <a:r>
              <a:rPr lang="en-US" altLang="en-US" dirty="0" err="1">
                <a:ea typeface="ＭＳ Ｐゴシック" pitchFamily="34" charset="-128"/>
              </a:rPr>
              <a:t>indicateurs</a:t>
            </a:r>
            <a:r>
              <a:rPr lang="en-US" altLang="en-US" dirty="0">
                <a:ea typeface="ＭＳ Ｐゴシック" pitchFamily="34" charset="-128"/>
              </a:rPr>
              <a:t>. </a:t>
            </a:r>
            <a:r>
              <a:rPr lang="en-US" altLang="en-US" dirty="0" err="1">
                <a:ea typeface="ＭＳ Ｐゴシック" pitchFamily="34" charset="-128"/>
              </a:rPr>
              <a:t>Seules</a:t>
            </a:r>
            <a:r>
              <a:rPr lang="en-US" altLang="en-US" dirty="0">
                <a:ea typeface="ＭＳ Ｐゴシック" pitchFamily="34" charset="-128"/>
              </a:rPr>
              <a:t> les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nécessaires</a:t>
            </a:r>
            <a:r>
              <a:rPr lang="en-US" altLang="en-US" dirty="0">
                <a:ea typeface="ＭＳ Ｐゴシック" pitchFamily="34" charset="-128"/>
              </a:rPr>
              <a:t> </a:t>
            </a:r>
            <a:r>
              <a:rPr lang="en-US" altLang="en-US" dirty="0" err="1">
                <a:ea typeface="ＭＳ Ｐゴシック" pitchFamily="34" charset="-128"/>
              </a:rPr>
              <a:t>doivent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collectées</a:t>
            </a:r>
            <a:r>
              <a:rPr lang="en-US" altLang="en-US" dirty="0">
                <a:ea typeface="ＭＳ Ｐゴシック" pitchFamily="34" charset="-128"/>
              </a:rPr>
              <a:t>. </a:t>
            </a:r>
          </a:p>
          <a:p>
            <a:pPr marL="171450" indent="-171450">
              <a:buFont typeface="Arial" panose="020B0604020202020204" pitchFamily="34" charset="0"/>
              <a:buChar char="•"/>
            </a:pPr>
            <a:r>
              <a:rPr lang="en-US" altLang="en-US" dirty="0">
                <a:ea typeface="ＭＳ Ｐゴシック" pitchFamily="34" charset="-128"/>
              </a:rPr>
              <a:t>Pour la </a:t>
            </a:r>
            <a:r>
              <a:rPr lang="en-US" altLang="en-US" dirty="0" err="1">
                <a:ea typeface="ＭＳ Ｐゴシック" pitchFamily="34" charset="-128"/>
              </a:rPr>
              <a:t>l’ILAB</a:t>
            </a:r>
            <a:r>
              <a:rPr lang="en-US" altLang="en-US" dirty="0">
                <a:ea typeface="ＭＳ Ｐゴシック" pitchFamily="34" charset="-128"/>
              </a:rPr>
              <a:t>, les </a:t>
            </a:r>
            <a:r>
              <a:rPr lang="en-US" altLang="en-US" dirty="0" err="1">
                <a:ea typeface="ＭＳ Ｐゴシック" pitchFamily="34" charset="-128"/>
              </a:rPr>
              <a:t>données</a:t>
            </a:r>
            <a:r>
              <a:rPr lang="en-US" altLang="en-US" dirty="0">
                <a:ea typeface="ＭＳ Ｐゴシック" pitchFamily="34" charset="-128"/>
              </a:rPr>
              <a:t> </a:t>
            </a:r>
            <a:r>
              <a:rPr lang="en-US" altLang="en-US" dirty="0" err="1">
                <a:ea typeface="ＭＳ Ｐゴシック" pitchFamily="34" charset="-128"/>
              </a:rPr>
              <a:t>sont</a:t>
            </a:r>
            <a:r>
              <a:rPr lang="en-US" altLang="en-US" dirty="0">
                <a:ea typeface="ＭＳ Ｐゴシック" pitchFamily="34" charset="-128"/>
              </a:rPr>
              <a:t> </a:t>
            </a:r>
            <a:r>
              <a:rPr lang="en-US" altLang="en-US" dirty="0" err="1">
                <a:ea typeface="ＭＳ Ｐゴシック" pitchFamily="34" charset="-128"/>
              </a:rPr>
              <a:t>rapportées</a:t>
            </a:r>
            <a:r>
              <a:rPr lang="en-US" altLang="en-US" dirty="0">
                <a:ea typeface="ＭＳ Ｐゴシック" pitchFamily="34" charset="-128"/>
              </a:rPr>
              <a:t> dans le rapport </a:t>
            </a:r>
            <a:r>
              <a:rPr lang="en-US" altLang="en-US" dirty="0" err="1">
                <a:ea typeface="ＭＳ Ｐゴシック" pitchFamily="34" charset="-128"/>
              </a:rPr>
              <a:t>d'avancement</a:t>
            </a:r>
            <a:r>
              <a:rPr lang="en-US" altLang="en-US" dirty="0">
                <a:ea typeface="ＭＳ Ｐゴシック" pitchFamily="34" charset="-128"/>
              </a:rPr>
              <a:t> technique et </a:t>
            </a:r>
            <a:r>
              <a:rPr lang="en-US" altLang="en-US" dirty="0" err="1">
                <a:ea typeface="ＭＳ Ｐゴシック" pitchFamily="34" charset="-128"/>
              </a:rPr>
              <a:t>l'annexe</a:t>
            </a:r>
            <a:r>
              <a:rPr lang="en-US" altLang="en-US" dirty="0">
                <a:ea typeface="ＭＳ Ｐゴシック" pitchFamily="34" charset="-128"/>
              </a:rPr>
              <a:t> A, le </a:t>
            </a:r>
            <a:r>
              <a:rPr lang="en-US" altLang="en-US" dirty="0" err="1">
                <a:ea typeface="ＭＳ Ｐゴシック" pitchFamily="34" charset="-128"/>
              </a:rPr>
              <a:t>formulaire</a:t>
            </a:r>
            <a:r>
              <a:rPr lang="en-US" altLang="en-US" dirty="0">
                <a:ea typeface="ＭＳ Ｐゴシック" pitchFamily="34" charset="-128"/>
              </a:rPr>
              <a:t> de rapport de </a:t>
            </a:r>
            <a:r>
              <a:rPr lang="en-US" altLang="en-US" dirty="0" err="1">
                <a:ea typeface="ＭＳ Ｐゴシック" pitchFamily="34" charset="-128"/>
              </a:rPr>
              <a:t>données</a:t>
            </a:r>
            <a:r>
              <a:rPr lang="en-US" altLang="en-US" dirty="0">
                <a:ea typeface="ＭＳ Ｐゴシック" pitchFamily="34" charset="-128"/>
              </a:rPr>
              <a:t>. </a:t>
            </a:r>
          </a:p>
          <a:p>
            <a:pPr marL="171450" indent="-171450">
              <a:buFont typeface="Arial" panose="020B0604020202020204" pitchFamily="34" charset="0"/>
              <a:buChar char="•"/>
            </a:pPr>
            <a:r>
              <a:rPr lang="en-US" altLang="en-US" dirty="0">
                <a:ea typeface="ＭＳ Ｐゴシック" pitchFamily="34" charset="-128"/>
              </a:rPr>
              <a:t>Le </a:t>
            </a:r>
            <a:r>
              <a:rPr lang="en-US" altLang="en-US" dirty="0" err="1">
                <a:ea typeface="ＭＳ Ｐゴシック" pitchFamily="34" charset="-128"/>
              </a:rPr>
              <a:t>processus</a:t>
            </a:r>
            <a:r>
              <a:rPr lang="en-US" altLang="en-US" dirty="0">
                <a:ea typeface="ＭＳ Ｐゴシック" pitchFamily="34" charset="-128"/>
              </a:rPr>
              <a:t> de </a:t>
            </a:r>
            <a:r>
              <a:rPr lang="en-US" altLang="en-US" dirty="0" err="1">
                <a:ea typeface="ＭＳ Ｐゴシック" pitchFamily="34" charset="-128"/>
              </a:rPr>
              <a:t>collecte</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sera </a:t>
            </a:r>
            <a:r>
              <a:rPr lang="en-US" altLang="en-US" dirty="0" err="1">
                <a:ea typeface="ＭＳ Ｐゴシック" pitchFamily="34" charset="-128"/>
              </a:rPr>
              <a:t>abordé</a:t>
            </a:r>
            <a:r>
              <a:rPr lang="en-US" altLang="en-US" dirty="0">
                <a:ea typeface="ＭＳ Ｐゴシック" pitchFamily="34" charset="-128"/>
              </a:rPr>
              <a:t> plus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détail</a:t>
            </a:r>
            <a:r>
              <a:rPr lang="en-US" altLang="en-US" dirty="0">
                <a:ea typeface="ＭＳ Ｐゴシック" pitchFamily="34" charset="-128"/>
              </a:rPr>
              <a:t> au </a:t>
            </a:r>
            <a:r>
              <a:rPr lang="en-US" altLang="en-US" dirty="0" err="1">
                <a:ea typeface="ＭＳ Ｐゴシック" pitchFamily="34" charset="-128"/>
              </a:rPr>
              <a:t>cours</a:t>
            </a:r>
            <a:r>
              <a:rPr lang="en-US" altLang="en-US" dirty="0">
                <a:ea typeface="ＭＳ Ｐゴシック" pitchFamily="34" charset="-128"/>
              </a:rPr>
              <a:t> 4 - </a:t>
            </a:r>
            <a:r>
              <a:rPr lang="en-US" altLang="en-US" dirty="0" err="1">
                <a:ea typeface="ＭＳ Ｐゴシック" pitchFamily="34" charset="-128"/>
              </a:rPr>
              <a:t>Développement</a:t>
            </a:r>
            <a:r>
              <a:rPr lang="en-US" altLang="en-US" dirty="0">
                <a:ea typeface="ＭＳ Ｐゴシック" pitchFamily="34" charset="-128"/>
              </a:rPr>
              <a:t> </a:t>
            </a:r>
            <a:r>
              <a:rPr lang="en-US" altLang="en-US" dirty="0" err="1">
                <a:ea typeface="ＭＳ Ｐゴシック" pitchFamily="34" charset="-128"/>
              </a:rPr>
              <a:t>d'outils</a:t>
            </a:r>
            <a:r>
              <a:rPr lang="en-US" altLang="en-US" dirty="0">
                <a:ea typeface="ＭＳ Ｐゴシック" pitchFamily="34" charset="-128"/>
              </a:rPr>
              <a:t> de </a:t>
            </a:r>
            <a:r>
              <a:rPr lang="en-US" altLang="en-US" dirty="0" err="1">
                <a:ea typeface="ＭＳ Ｐゴシック" pitchFamily="34" charset="-128"/>
              </a:rPr>
              <a:t>collecte</a:t>
            </a:r>
            <a:r>
              <a:rPr lang="en-US" altLang="en-US" dirty="0">
                <a:ea typeface="ＭＳ Ｐゴシック" pitchFamily="34" charset="-128"/>
              </a:rPr>
              <a:t> de </a:t>
            </a:r>
            <a:r>
              <a:rPr lang="en-US" altLang="en-US" dirty="0" err="1">
                <a:ea typeface="ＭＳ Ｐゴシック" pitchFamily="34" charset="-128"/>
              </a:rPr>
              <a:t>données</a:t>
            </a:r>
            <a:r>
              <a:rPr lang="en-US" altLang="en-US" dirty="0">
                <a:ea typeface="ＭＳ Ｐゴシック" pitchFamily="34" charset="-128"/>
              </a:rPr>
              <a:t>. </a:t>
            </a:r>
            <a:endParaRPr lang="en-US" sz="1200" dirty="0">
              <a:effectLst/>
              <a:ea typeface="Calibri" panose="020F0502020204030204" pitchFamily="34" charset="0"/>
            </a:endParaRPr>
          </a:p>
          <a:p>
            <a:pPr marL="171450" indent="-171450">
              <a:buFont typeface="Arial" panose="020B0604020202020204" pitchFamily="34" charset="0"/>
              <a:buChar char="•"/>
            </a:pPr>
            <a:endParaRPr lang="en-US" altLang="en-US" dirty="0">
              <a:ea typeface="ＭＳ Ｐゴシック" pitchFamily="34"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71EF47E-508E-458F-B406-C6817654CAFE}" type="slidenum">
              <a:rPr lang="en-US" altLang="en-US" smtClean="0"/>
              <a:pPr eaLnBrk="1" hangingPunct="1">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Il </a:t>
            </a:r>
            <a:r>
              <a:rPr lang="en-US" dirty="0" err="1"/>
              <a:t>s'agit</a:t>
            </a:r>
            <a:r>
              <a:rPr lang="en-US" dirty="0"/>
              <a:t> du premier des six </a:t>
            </a:r>
            <a:r>
              <a:rPr lang="en-US" dirty="0" err="1"/>
              <a:t>cours</a:t>
            </a:r>
            <a:r>
              <a:rPr lang="en-US" dirty="0"/>
              <a:t> de la </a:t>
            </a:r>
            <a:r>
              <a:rPr lang="en-US" dirty="0" err="1"/>
              <a:t>série</a:t>
            </a:r>
            <a:r>
              <a:rPr lang="en-US" dirty="0"/>
              <a:t> de formations sur les concepts de </a:t>
            </a:r>
            <a:r>
              <a:rPr lang="en-US" dirty="0" err="1"/>
              <a:t>suivi</a:t>
            </a:r>
            <a:r>
              <a:rPr lang="en-US" dirty="0"/>
              <a:t> et </a:t>
            </a:r>
            <a:r>
              <a:rPr lang="en-US" dirty="0" err="1"/>
              <a:t>d'évaluation</a:t>
            </a:r>
            <a:r>
              <a:rPr lang="en-US" dirty="0"/>
              <a:t> </a:t>
            </a:r>
            <a:r>
              <a:rPr lang="en-US" dirty="0" err="1"/>
              <a:t>destinés</a:t>
            </a:r>
            <a:r>
              <a:rPr lang="en-US" dirty="0"/>
              <a:t> aux </a:t>
            </a:r>
            <a:r>
              <a:rPr lang="en-US" dirty="0" err="1"/>
              <a:t>bénéficiaires</a:t>
            </a:r>
            <a:r>
              <a:rPr lang="en-US" dirty="0"/>
              <a:t> de subventions et </a:t>
            </a:r>
            <a:r>
              <a:rPr lang="en-US" dirty="0" err="1"/>
              <a:t>proposés</a:t>
            </a:r>
            <a:r>
              <a:rPr lang="en-US" dirty="0"/>
              <a:t> par le Bureau des affaires </a:t>
            </a:r>
            <a:r>
              <a:rPr lang="en-US" dirty="0" err="1"/>
              <a:t>internationales</a:t>
            </a:r>
            <a:r>
              <a:rPr lang="en-US" dirty="0"/>
              <a:t> du travail (DOL) </a:t>
            </a:r>
            <a:r>
              <a:rPr lang="en-US" dirty="0" err="1"/>
              <a:t>ou</a:t>
            </a:r>
            <a:r>
              <a:rPr lang="en-US" dirty="0"/>
              <a:t> ILAB. </a:t>
            </a:r>
            <a:r>
              <a:rPr lang="en-US" dirty="0" err="1"/>
              <a:t>Ces</a:t>
            </a:r>
            <a:r>
              <a:rPr lang="en-US" dirty="0"/>
              <a:t> </a:t>
            </a:r>
            <a:r>
              <a:rPr lang="en-US" dirty="0" err="1"/>
              <a:t>cours</a:t>
            </a:r>
            <a:r>
              <a:rPr lang="en-US" dirty="0"/>
              <a:t> </a:t>
            </a:r>
            <a:r>
              <a:rPr lang="en-US" dirty="0" err="1"/>
              <a:t>sont</a:t>
            </a:r>
            <a:r>
              <a:rPr lang="en-US" dirty="0"/>
              <a:t> </a:t>
            </a:r>
            <a:r>
              <a:rPr lang="en-US" dirty="0" err="1"/>
              <a:t>conçus</a:t>
            </a:r>
            <a:r>
              <a:rPr lang="en-US" dirty="0"/>
              <a:t> pour </a:t>
            </a:r>
            <a:r>
              <a:rPr lang="en-US" dirty="0" err="1"/>
              <a:t>améliorer</a:t>
            </a:r>
            <a:r>
              <a:rPr lang="en-US" dirty="0"/>
              <a:t> la </a:t>
            </a:r>
            <a:r>
              <a:rPr lang="en-US" dirty="0" err="1"/>
              <a:t>compréhension</a:t>
            </a:r>
            <a:r>
              <a:rPr lang="en-US" dirty="0"/>
              <a:t> des </a:t>
            </a:r>
            <a:r>
              <a:rPr lang="en-US" dirty="0" err="1"/>
              <a:t>principaux</a:t>
            </a:r>
            <a:r>
              <a:rPr lang="en-US" dirty="0"/>
              <a:t> concepts, </a:t>
            </a:r>
            <a:r>
              <a:rPr lang="en-US" dirty="0" err="1"/>
              <a:t>outils</a:t>
            </a:r>
            <a:r>
              <a:rPr lang="en-US" dirty="0"/>
              <a:t> et </a:t>
            </a:r>
            <a:r>
              <a:rPr lang="en-US" dirty="0" err="1"/>
              <a:t>procédures</a:t>
            </a:r>
            <a:r>
              <a:rPr lang="en-US" dirty="0"/>
              <a:t> de </a:t>
            </a:r>
            <a:r>
              <a:rPr lang="en-US" dirty="0" err="1"/>
              <a:t>suivi</a:t>
            </a:r>
            <a:r>
              <a:rPr lang="en-US" dirty="0"/>
              <a:t> et </a:t>
            </a:r>
            <a:r>
              <a:rPr lang="en-US" dirty="0" err="1"/>
              <a:t>d'évaluation</a:t>
            </a:r>
            <a:r>
              <a:rPr lang="en-US" dirty="0"/>
              <a:t> (M&amp;E) que les </a:t>
            </a:r>
            <a:r>
              <a:rPr lang="en-US" dirty="0" err="1"/>
              <a:t>organisations</a:t>
            </a:r>
            <a:r>
              <a:rPr lang="en-US" dirty="0"/>
              <a:t> </a:t>
            </a:r>
            <a:r>
              <a:rPr lang="en-US" dirty="0" err="1"/>
              <a:t>doivent</a:t>
            </a:r>
            <a:r>
              <a:rPr lang="en-US" dirty="0"/>
              <a:t> </a:t>
            </a:r>
            <a:r>
              <a:rPr lang="en-US" dirty="0" err="1"/>
              <a:t>utiliser</a:t>
            </a:r>
            <a:r>
              <a:rPr lang="en-US" dirty="0"/>
              <a:t> </a:t>
            </a:r>
            <a:r>
              <a:rPr lang="en-US" dirty="0" err="1"/>
              <a:t>lorsqu'elles</a:t>
            </a:r>
            <a:r>
              <a:rPr lang="en-US" dirty="0"/>
              <a:t> </a:t>
            </a:r>
            <a:r>
              <a:rPr lang="en-US" dirty="0" err="1"/>
              <a:t>gèrent</a:t>
            </a:r>
            <a:r>
              <a:rPr lang="en-US" dirty="0"/>
              <a:t> un </a:t>
            </a:r>
            <a:r>
              <a:rPr lang="en-US" dirty="0" err="1"/>
              <a:t>projet</a:t>
            </a:r>
            <a:r>
              <a:rPr lang="en-US" dirty="0"/>
              <a:t> </a:t>
            </a:r>
            <a:r>
              <a:rPr lang="en-US" dirty="0" err="1"/>
              <a:t>financé</a:t>
            </a:r>
            <a:r>
              <a:rPr lang="en-US" dirty="0"/>
              <a:t> par </a:t>
            </a:r>
            <a:r>
              <a:rPr lang="en-US" dirty="0" err="1"/>
              <a:t>l'ILAB</a:t>
            </a:r>
            <a:r>
              <a:rPr lang="en-US" dirty="0"/>
              <a:t> </a:t>
            </a:r>
            <a:r>
              <a:rPr lang="en-US" dirty="0" err="1"/>
              <a:t>visant</a:t>
            </a:r>
            <a:r>
              <a:rPr lang="en-US" dirty="0"/>
              <a:t> </a:t>
            </a:r>
            <a:r>
              <a:rPr lang="en-US" dirty="0" err="1"/>
              <a:t>à</a:t>
            </a:r>
            <a:r>
              <a:rPr lang="en-US" dirty="0"/>
              <a:t> </a:t>
            </a:r>
            <a:r>
              <a:rPr lang="en-US" dirty="0" err="1"/>
              <a:t>lutter</a:t>
            </a:r>
            <a:r>
              <a:rPr lang="en-US" dirty="0"/>
              <a:t> </a:t>
            </a:r>
            <a:r>
              <a:rPr lang="en-US" dirty="0" err="1"/>
              <a:t>contre</a:t>
            </a:r>
            <a:r>
              <a:rPr lang="en-US" dirty="0"/>
              <a:t> le travail des enfants, le travail </a:t>
            </a:r>
            <a:r>
              <a:rPr lang="en-US" dirty="0" err="1"/>
              <a:t>forcé</a:t>
            </a:r>
            <a:r>
              <a:rPr lang="en-US" dirty="0"/>
              <a:t> et la </a:t>
            </a:r>
            <a:r>
              <a:rPr lang="en-US" dirty="0" err="1"/>
              <a:t>traite</a:t>
            </a:r>
            <a:r>
              <a:rPr lang="en-US" dirty="0"/>
              <a:t> des </a:t>
            </a:r>
            <a:r>
              <a:rPr lang="en-US" dirty="0" err="1"/>
              <a:t>êtres</a:t>
            </a:r>
            <a:r>
              <a:rPr lang="en-US" dirty="0"/>
              <a:t> </a:t>
            </a:r>
            <a:r>
              <a:rPr lang="en-US" dirty="0" err="1"/>
              <a:t>humains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Ce premier </a:t>
            </a:r>
            <a:r>
              <a:rPr lang="en-US" dirty="0" err="1"/>
              <a:t>cours</a:t>
            </a:r>
            <a:r>
              <a:rPr lang="en-US" dirty="0"/>
              <a:t> de la </a:t>
            </a:r>
            <a:r>
              <a:rPr lang="en-US" dirty="0" err="1"/>
              <a:t>série</a:t>
            </a:r>
            <a:r>
              <a:rPr lang="en-US" dirty="0"/>
              <a:t> </a:t>
            </a:r>
            <a:r>
              <a:rPr lang="en-US" dirty="0" err="1"/>
              <a:t>présente</a:t>
            </a:r>
            <a:r>
              <a:rPr lang="en-US" dirty="0"/>
              <a:t> </a:t>
            </a:r>
            <a:r>
              <a:rPr lang="en-US" dirty="0" err="1"/>
              <a:t>une</a:t>
            </a:r>
            <a:r>
              <a:rPr lang="en-US" dirty="0"/>
              <a:t> introduction </a:t>
            </a:r>
            <a:r>
              <a:rPr lang="en-US" dirty="0" err="1"/>
              <a:t>à</a:t>
            </a:r>
            <a:r>
              <a:rPr lang="en-US" dirty="0"/>
              <a:t> la gestion </a:t>
            </a:r>
            <a:r>
              <a:rPr lang="en-US" dirty="0" err="1"/>
              <a:t>axée</a:t>
            </a:r>
            <a:r>
              <a:rPr lang="en-US" dirty="0"/>
              <a:t> sur les </a:t>
            </a:r>
            <a:r>
              <a:rPr lang="en-US" dirty="0" err="1"/>
              <a:t>résultats</a:t>
            </a:r>
            <a:r>
              <a:rPr lang="en-US" dirty="0"/>
              <a:t>, </a:t>
            </a:r>
            <a:r>
              <a:rPr lang="en-US" dirty="0" err="1"/>
              <a:t>fondement</a:t>
            </a:r>
            <a:r>
              <a:rPr lang="en-US" dirty="0"/>
              <a:t> d'un </a:t>
            </a:r>
            <a:r>
              <a:rPr lang="en-US" dirty="0" err="1"/>
              <a:t>suivi</a:t>
            </a:r>
            <a:r>
              <a:rPr lang="en-US" dirty="0"/>
              <a:t> et </a:t>
            </a:r>
            <a:r>
              <a:rPr lang="en-US" dirty="0" err="1"/>
              <a:t>d'une</a:t>
            </a:r>
            <a:r>
              <a:rPr lang="en-US" dirty="0"/>
              <a:t> </a:t>
            </a:r>
            <a:r>
              <a:rPr lang="en-US" dirty="0" err="1"/>
              <a:t>évaluation</a:t>
            </a:r>
            <a:r>
              <a:rPr lang="en-US" dirty="0"/>
              <a:t> </a:t>
            </a:r>
            <a:r>
              <a:rPr lang="en-US" dirty="0" err="1"/>
              <a:t>efficaces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D'autres</a:t>
            </a:r>
            <a:r>
              <a:rPr lang="en-US" dirty="0"/>
              <a:t> </a:t>
            </a:r>
            <a:r>
              <a:rPr lang="en-US" dirty="0" err="1"/>
              <a:t>cours</a:t>
            </a:r>
            <a:r>
              <a:rPr lang="en-US" dirty="0"/>
              <a:t> de la </a:t>
            </a:r>
            <a:r>
              <a:rPr lang="en-US" dirty="0" err="1"/>
              <a:t>série</a:t>
            </a:r>
            <a:r>
              <a:rPr lang="en-US" dirty="0"/>
              <a:t> Concepts M&amp;E </a:t>
            </a:r>
            <a:r>
              <a:rPr lang="en-US" dirty="0" err="1"/>
              <a:t>couvriront</a:t>
            </a:r>
            <a:r>
              <a:rPr lang="en-US"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Times New Roman" panose="02020603050405020304" pitchFamily="18" charset="0"/>
                <a:ea typeface="Calibri" panose="020F0502020204030204" pitchFamily="34" charset="0"/>
              </a:rPr>
              <a:t>Concevoir</a:t>
            </a:r>
            <a:r>
              <a:rPr lang="en-US" sz="1800" dirty="0">
                <a:effectLst/>
                <a:latin typeface="Times New Roman" panose="02020603050405020304" pitchFamily="18" charset="0"/>
                <a:ea typeface="Calibri" panose="020F0502020204030204" pitchFamily="34" charset="0"/>
              </a:rPr>
              <a:t> des cadres de </a:t>
            </a:r>
            <a:r>
              <a:rPr lang="en-US" sz="1800" dirty="0" err="1">
                <a:effectLst/>
                <a:latin typeface="Times New Roman" panose="02020603050405020304" pitchFamily="18" charset="0"/>
                <a:ea typeface="Calibri" panose="020F0502020204030204" pitchFamily="34" charset="0"/>
              </a:rPr>
              <a:t>résultats</a:t>
            </a:r>
            <a:r>
              <a:rPr lang="en-US" sz="1800" dirty="0">
                <a:effectLst/>
                <a:latin typeface="Times New Roman" panose="02020603050405020304" pitchFamily="18"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Times New Roman" panose="02020603050405020304" pitchFamily="18" charset="0"/>
                <a:ea typeface="Calibri" panose="020F0502020204030204" pitchFamily="34" charset="0"/>
              </a:rPr>
              <a:t>Concevoir</a:t>
            </a:r>
            <a:r>
              <a:rPr lang="en-US" sz="1800" dirty="0">
                <a:effectLst/>
                <a:latin typeface="Times New Roman" panose="02020603050405020304" pitchFamily="18" charset="0"/>
                <a:ea typeface="Calibri" panose="020F0502020204030204" pitchFamily="34" charset="0"/>
              </a:rPr>
              <a:t> et </a:t>
            </a:r>
            <a:r>
              <a:rPr lang="en-US" sz="1800" dirty="0" err="1">
                <a:effectLst/>
                <a:latin typeface="Times New Roman" panose="02020603050405020304" pitchFamily="18" charset="0"/>
                <a:ea typeface="Calibri" panose="020F0502020204030204" pitchFamily="34" charset="0"/>
              </a:rPr>
              <a:t>définir</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indicateurs</a:t>
            </a:r>
            <a:r>
              <a:rPr lang="en-US" sz="1800" dirty="0">
                <a:effectLst/>
                <a:latin typeface="Times New Roman" panose="02020603050405020304" pitchFamily="18" charset="0"/>
                <a:ea typeface="Calibri" panose="020F0502020204030204" pitchFamily="34" charset="0"/>
              </a:rPr>
              <a:t> de performance,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Times New Roman" panose="02020603050405020304" pitchFamily="18" charset="0"/>
                <a:ea typeface="Calibri" panose="020F0502020204030204" pitchFamily="34" charset="0"/>
              </a:rPr>
              <a:t>Développer</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outils</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collecte</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données</a:t>
            </a:r>
            <a:r>
              <a:rPr lang="en-US" sz="1800" dirty="0">
                <a:effectLst/>
                <a:latin typeface="Times New Roman" panose="02020603050405020304" pitchFamily="18" charset="0"/>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Times New Roman" panose="02020603050405020304" pitchFamily="18" charset="0"/>
                <a:ea typeface="Calibri" panose="020F0502020204030204" pitchFamily="34" charset="0"/>
              </a:rPr>
              <a:t>Définir</a:t>
            </a:r>
            <a:r>
              <a:rPr lang="en-US" sz="1800" dirty="0">
                <a:effectLst/>
                <a:latin typeface="Times New Roman" panose="02020603050405020304" pitchFamily="18" charset="0"/>
                <a:ea typeface="Calibri" panose="020F0502020204030204" pitchFamily="34" charset="0"/>
              </a:rPr>
              <a:t> les </a:t>
            </a:r>
            <a:r>
              <a:rPr lang="en-US" sz="1800" dirty="0" err="1">
                <a:effectLst/>
                <a:latin typeface="Times New Roman" panose="02020603050405020304" pitchFamily="18" charset="0"/>
                <a:ea typeface="Calibri" panose="020F0502020204030204" pitchFamily="34" charset="0"/>
              </a:rPr>
              <a:t>valeurs</a:t>
            </a:r>
            <a:r>
              <a:rPr lang="en-US" sz="1800" dirty="0">
                <a:effectLst/>
                <a:latin typeface="Times New Roman" panose="02020603050405020304" pitchFamily="18" charset="0"/>
                <a:ea typeface="Calibri" panose="020F0502020204030204" pitchFamily="34" charset="0"/>
              </a:rPr>
              <a:t> de </a:t>
            </a:r>
            <a:r>
              <a:rPr lang="en-US" sz="1800" dirty="0" err="1">
                <a:effectLst/>
                <a:latin typeface="Times New Roman" panose="02020603050405020304" pitchFamily="18" charset="0"/>
                <a:ea typeface="Calibri" panose="020F0502020204030204" pitchFamily="34" charset="0"/>
              </a:rPr>
              <a:t>référence</a:t>
            </a:r>
            <a:r>
              <a:rPr lang="en-US" sz="1800" dirty="0">
                <a:effectLst/>
                <a:latin typeface="Times New Roman" panose="02020603050405020304" pitchFamily="18" charset="0"/>
                <a:ea typeface="Calibri" panose="020F0502020204030204" pitchFamily="34" charset="0"/>
              </a:rPr>
              <a:t> et les </a:t>
            </a:r>
            <a:r>
              <a:rPr lang="en-US" sz="1800" dirty="0" err="1">
                <a:effectLst/>
                <a:latin typeface="Times New Roman" panose="02020603050405020304" pitchFamily="18" charset="0"/>
                <a:ea typeface="Calibri" panose="020F0502020204030204" pitchFamily="34" charset="0"/>
              </a:rPr>
              <a:t>cibles</a:t>
            </a:r>
            <a:r>
              <a:rPr lang="en-US" sz="1800" dirty="0">
                <a:effectLst/>
                <a:latin typeface="Times New Roman" panose="02020603050405020304" pitchFamily="18" charset="0"/>
                <a:ea typeface="Calibri" panose="020F0502020204030204" pitchFamily="34" charset="0"/>
              </a:rPr>
              <a:t> des </a:t>
            </a:r>
            <a:r>
              <a:rPr lang="en-US" sz="1800" dirty="0" err="1">
                <a:effectLst/>
                <a:latin typeface="Times New Roman" panose="02020603050405020304" pitchFamily="18" charset="0"/>
                <a:ea typeface="Calibri" panose="020F0502020204030204" pitchFamily="34" charset="0"/>
              </a:rPr>
              <a:t>indicateurs</a:t>
            </a:r>
            <a:endParaRPr lang="en-US" sz="1800" dirty="0">
              <a:effectLst/>
              <a:latin typeface="Times New Roman" panose="02020603050405020304" pitchFamily="18"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err="1">
                <a:effectLst/>
                <a:latin typeface="Times New Roman" panose="02020603050405020304" pitchFamily="18" charset="0"/>
                <a:ea typeface="Calibri" panose="020F0502020204030204" pitchFamily="34" charset="0"/>
              </a:rPr>
              <a:t>Utiliser</a:t>
            </a:r>
            <a:r>
              <a:rPr lang="en-US" sz="1800" dirty="0">
                <a:effectLst/>
                <a:latin typeface="Times New Roman" panose="02020603050405020304" pitchFamily="18" charset="0"/>
                <a:ea typeface="Calibri" panose="020F0502020204030204" pitchFamily="34" charset="0"/>
              </a:rPr>
              <a:t> les </a:t>
            </a:r>
            <a:r>
              <a:rPr lang="en-US" sz="1800" dirty="0" err="1">
                <a:effectLst/>
                <a:latin typeface="Times New Roman" panose="02020603050405020304" pitchFamily="18" charset="0"/>
                <a:ea typeface="Calibri" panose="020F0502020204030204" pitchFamily="34" charset="0"/>
              </a:rPr>
              <a:t>données</a:t>
            </a:r>
            <a:r>
              <a:rPr lang="en-US" sz="1800" dirty="0">
                <a:effectLst/>
                <a:latin typeface="Times New Roman" panose="02020603050405020304" pitchFamily="18" charset="0"/>
                <a:ea typeface="Calibri" panose="020F0502020204030204" pitchFamily="34" charset="0"/>
              </a:rPr>
              <a:t> pour </a:t>
            </a:r>
            <a:r>
              <a:rPr lang="en-US" sz="1800" dirty="0" err="1">
                <a:effectLst/>
                <a:latin typeface="Times New Roman" panose="02020603050405020304" pitchFamily="18" charset="0"/>
                <a:ea typeface="Calibri" panose="020F0502020204030204" pitchFamily="34" charset="0"/>
              </a:rPr>
              <a:t>améliorer</a:t>
            </a:r>
            <a:r>
              <a:rPr lang="en-US" sz="1800" dirty="0">
                <a:effectLst/>
                <a:latin typeface="Times New Roman" panose="02020603050405020304" pitchFamily="18" charset="0"/>
                <a:ea typeface="Calibri" panose="020F0502020204030204" pitchFamily="34" charset="0"/>
              </a:rPr>
              <a:t> le </a:t>
            </a:r>
            <a:r>
              <a:rPr lang="en-US" sz="1800" dirty="0" err="1">
                <a:effectLst/>
                <a:latin typeface="Times New Roman" panose="02020603050405020304" pitchFamily="18" charset="0"/>
                <a:ea typeface="Calibri" panose="020F0502020204030204" pitchFamily="34" charset="0"/>
              </a:rPr>
              <a:t>projet</a:t>
            </a:r>
            <a:r>
              <a:rPr lang="en-US" sz="1800">
                <a:effectLst/>
                <a:latin typeface="Times New Roman" panose="02020603050405020304" pitchFamily="18" charset="0"/>
                <a:ea typeface="Calibri" panose="020F0502020204030204" pitchFamily="34" charset="0"/>
              </a:rPr>
              <a:t>.</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2552683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pPr>
            <a:r>
              <a:rPr lang="en-US" altLang="en-US" dirty="0" err="1">
                <a:ea typeface="ＭＳ Ｐゴシック" pitchFamily="34" charset="-128"/>
              </a:rPr>
              <a:t>L'étape</a:t>
            </a:r>
            <a:r>
              <a:rPr lang="en-US" altLang="en-US" dirty="0">
                <a:ea typeface="ＭＳ Ｐゴシック" pitchFamily="34" charset="-128"/>
              </a:rPr>
              <a:t> 5 </a:t>
            </a:r>
            <a:r>
              <a:rPr lang="en-US" altLang="en-US" dirty="0" err="1">
                <a:ea typeface="ＭＳ Ｐゴシック" pitchFamily="34" charset="-128"/>
              </a:rPr>
              <a:t>est</a:t>
            </a:r>
            <a:r>
              <a:rPr lang="en-US" altLang="en-US" dirty="0">
                <a:ea typeface="ＭＳ Ｐゴシック" pitchFamily="34" charset="-128"/>
              </a:rPr>
              <a:t> </a:t>
            </a:r>
            <a:r>
              <a:rPr lang="en-US" altLang="en-US" dirty="0" err="1">
                <a:ea typeface="ＭＳ Ｐゴシック" pitchFamily="34" charset="-128"/>
              </a:rPr>
              <a:t>l'analyse</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des </a:t>
            </a:r>
            <a:r>
              <a:rPr lang="en-US" altLang="en-US" dirty="0" err="1">
                <a:ea typeface="ＭＳ Ｐゴシック" pitchFamily="34" charset="-128"/>
              </a:rPr>
              <a:t>indicateurs</a:t>
            </a:r>
            <a:r>
              <a:rPr lang="en-US" altLang="en-US" dirty="0">
                <a:ea typeface="ＭＳ Ｐゴシック" pitchFamily="34" charset="-128"/>
              </a:rPr>
              <a:t> pour aider le </a:t>
            </a:r>
            <a:r>
              <a:rPr lang="en-US" altLang="en-US" dirty="0" err="1">
                <a:ea typeface="ＭＳ Ｐゴシック" pitchFamily="34" charset="-128"/>
              </a:rPr>
              <a:t>projet</a:t>
            </a:r>
            <a:r>
              <a:rPr lang="en-US" altLang="en-US" dirty="0">
                <a:ea typeface="ＭＳ Ｐゴシック" pitchFamily="34" charset="-128"/>
              </a:rPr>
              <a: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comprendre</a:t>
            </a:r>
            <a:r>
              <a:rPr lang="en-US" altLang="en-US" dirty="0">
                <a:ea typeface="ＭＳ Ｐゴシック" pitchFamily="34" charset="-128"/>
              </a:rPr>
              <a:t> les </a:t>
            </a:r>
            <a:r>
              <a:rPr lang="en-US" altLang="en-US" dirty="0" err="1">
                <a:ea typeface="ＭＳ Ｐゴシック" pitchFamily="34" charset="-128"/>
              </a:rPr>
              <a:t>progrès</a:t>
            </a:r>
            <a:r>
              <a:rPr lang="en-US" altLang="en-US" dirty="0">
                <a:ea typeface="ＭＳ Ｐゴシック" pitchFamily="34" charset="-128"/>
              </a:rPr>
              <a:t> et </a:t>
            </a:r>
            <a:r>
              <a:rPr lang="en-US" altLang="en-US" dirty="0" err="1">
                <a:ea typeface="ＭＳ Ｐゴシック" pitchFamily="34" charset="-128"/>
              </a:rPr>
              <a:t>à</a:t>
            </a:r>
            <a:r>
              <a:rPr lang="en-US" altLang="en-US" dirty="0">
                <a:ea typeface="ＭＳ Ｐゴシック" pitchFamily="34" charset="-128"/>
              </a:rPr>
              <a:t> </a:t>
            </a:r>
            <a:r>
              <a:rPr lang="en-US" altLang="en-US" dirty="0" err="1">
                <a:ea typeface="ＭＳ Ｐゴシック" pitchFamily="34" charset="-128"/>
              </a:rPr>
              <a:t>évaluer</a:t>
            </a:r>
            <a:r>
              <a:rPr lang="en-US" altLang="en-US" dirty="0">
                <a:ea typeface="ＭＳ Ｐゴシック" pitchFamily="34" charset="-128"/>
              </a:rPr>
              <a:t> les performances.</a:t>
            </a:r>
          </a:p>
          <a:p>
            <a:pPr marL="171450" indent="-171450">
              <a:buFont typeface="Arial" panose="020B0604020202020204" pitchFamily="34" charset="0"/>
              <a:buChar char="•"/>
            </a:pPr>
            <a:r>
              <a:rPr lang="en-US" altLang="en-US" dirty="0" err="1">
                <a:ea typeface="ＭＳ Ｐゴシック" pitchFamily="34" charset="-128"/>
              </a:rPr>
              <a:t>L'analyse</a:t>
            </a:r>
            <a:r>
              <a:rPr lang="en-US" altLang="en-US" dirty="0">
                <a:ea typeface="ＭＳ Ｐゴシック" pitchFamily="34" charset="-128"/>
              </a:rPr>
              <a:t> </a:t>
            </a:r>
            <a:r>
              <a:rPr lang="en-US" altLang="en-US" dirty="0" err="1">
                <a:ea typeface="ＭＳ Ｐゴシック" pitchFamily="34" charset="-128"/>
              </a:rPr>
              <a:t>permet</a:t>
            </a:r>
            <a:r>
              <a:rPr lang="en-US" altLang="en-US" dirty="0">
                <a:ea typeface="ＭＳ Ｐゴシック" pitchFamily="34" charset="-128"/>
              </a:rPr>
              <a:t> de </a:t>
            </a:r>
            <a:r>
              <a:rPr lang="en-US" altLang="en-US" dirty="0" err="1">
                <a:ea typeface="ＭＳ Ｐゴシック" pitchFamily="34" charset="-128"/>
              </a:rPr>
              <a:t>répondre</a:t>
            </a:r>
            <a:r>
              <a:rPr lang="en-US" altLang="en-US" dirty="0">
                <a:ea typeface="ＭＳ Ｐゴシック" pitchFamily="34" charset="-128"/>
              </a:rPr>
              <a:t> aux 3 questions </a:t>
            </a:r>
            <a:r>
              <a:rPr lang="en-US" altLang="en-US" dirty="0" err="1">
                <a:ea typeface="ＭＳ Ｐゴシック" pitchFamily="34" charset="-128"/>
              </a:rPr>
              <a:t>suivantes</a:t>
            </a:r>
            <a:r>
              <a:rPr lang="en-US" altLang="en-US" dirty="0">
                <a:ea typeface="ＭＳ Ｐゴシック" pitchFamily="34" charset="-128"/>
              </a:rPr>
              <a:t> : </a:t>
            </a:r>
          </a:p>
          <a:p>
            <a:pPr marL="171450" indent="-171450">
              <a:buFont typeface="Arial" panose="020B0604020202020204" pitchFamily="34" charset="0"/>
              <a:buChar char="•"/>
            </a:pPr>
            <a:r>
              <a:rPr lang="en-US" altLang="en-US" dirty="0" err="1">
                <a:ea typeface="ＭＳ Ｐゴシック" pitchFamily="34" charset="-128"/>
              </a:rPr>
              <a:t>Quel</a:t>
            </a:r>
            <a:r>
              <a:rPr lang="en-US" altLang="en-US" dirty="0">
                <a:ea typeface="ＭＳ Ｐゴシック" pitchFamily="34" charset="-128"/>
              </a:rPr>
              <a:t> </a:t>
            </a:r>
            <a:r>
              <a:rPr lang="en-US" altLang="en-US" dirty="0" err="1">
                <a:ea typeface="ＭＳ Ｐゴシック" pitchFamily="34" charset="-128"/>
              </a:rPr>
              <a:t>est</a:t>
            </a:r>
            <a:r>
              <a:rPr lang="en-US" altLang="en-US" dirty="0">
                <a:ea typeface="ＭＳ Ｐゴシック" pitchFamily="34" charset="-128"/>
              </a:rPr>
              <a:t> le </a:t>
            </a:r>
            <a:r>
              <a:rPr lang="en-US" altLang="en-US" dirty="0" err="1">
                <a:ea typeface="ＭＳ Ｐゴシック" pitchFamily="34" charset="-128"/>
              </a:rPr>
              <a:t>niveau</a:t>
            </a:r>
            <a:r>
              <a:rPr lang="en-US" altLang="en-US" dirty="0">
                <a:ea typeface="ＭＳ Ｐゴシック" pitchFamily="34" charset="-128"/>
              </a:rPr>
              <a:t> de performance ?</a:t>
            </a:r>
          </a:p>
          <a:p>
            <a:pPr marL="171450" indent="-171450">
              <a:buFont typeface="Arial" panose="020B0604020202020204" pitchFamily="34" charset="0"/>
              <a:buChar char="•"/>
            </a:pPr>
            <a:r>
              <a:rPr lang="en-US" altLang="en-US" dirty="0">
                <a:ea typeface="ＭＳ Ｐゴシック" pitchFamily="34" charset="-128"/>
              </a:rPr>
              <a:t>Comment la performance se compare-t-</a:t>
            </a:r>
            <a:r>
              <a:rPr lang="en-US" altLang="en-US" dirty="0" err="1">
                <a:ea typeface="ＭＳ Ｐゴシック" pitchFamily="34" charset="-128"/>
              </a:rPr>
              <a:t>elle</a:t>
            </a:r>
            <a:r>
              <a:rPr lang="en-US" altLang="en-US" dirty="0">
                <a:ea typeface="ＭＳ Ｐゴシック" pitchFamily="34" charset="-128"/>
              </a:rPr>
              <a:t> aux </a:t>
            </a:r>
            <a:r>
              <a:rPr lang="en-US" altLang="en-US" dirty="0" err="1">
                <a:ea typeface="ＭＳ Ｐゴシック" pitchFamily="34" charset="-128"/>
              </a:rPr>
              <a:t>attentes</a:t>
            </a:r>
            <a:r>
              <a:rPr lang="en-US" altLang="en-US" dirty="0">
                <a:ea typeface="ＭＳ Ｐゴシック" pitchFamily="34" charset="-128"/>
              </a:rPr>
              <a:t> ?</a:t>
            </a:r>
          </a:p>
          <a:p>
            <a:pPr marL="171450" indent="-171450">
              <a:buFont typeface="Arial" panose="020B0604020202020204" pitchFamily="34" charset="0"/>
              <a:buChar char="•"/>
            </a:pPr>
            <a:r>
              <a:rPr lang="en-US" altLang="en-US" dirty="0" err="1">
                <a:ea typeface="ＭＳ Ｐゴシック" pitchFamily="34" charset="-128"/>
              </a:rPr>
              <a:t>Pourquoi</a:t>
            </a:r>
            <a:r>
              <a:rPr lang="en-US" altLang="en-US" dirty="0">
                <a:ea typeface="ＭＳ Ｐゴシック" pitchFamily="34" charset="-128"/>
              </a:rPr>
              <a:t> la performance </a:t>
            </a:r>
            <a:r>
              <a:rPr lang="en-US" altLang="en-US" dirty="0" err="1">
                <a:ea typeface="ＭＳ Ｐゴシック" pitchFamily="34" charset="-128"/>
              </a:rPr>
              <a:t>est-elle</a:t>
            </a:r>
            <a:r>
              <a:rPr lang="en-US" altLang="en-US" dirty="0">
                <a:ea typeface="ＭＳ Ｐゴシック" pitchFamily="34" charset="-128"/>
              </a:rPr>
              <a:t> supérieure </a:t>
            </a:r>
            <a:r>
              <a:rPr lang="en-US" altLang="en-US" dirty="0" err="1">
                <a:ea typeface="ＭＳ Ｐゴシック" pitchFamily="34" charset="-128"/>
              </a:rPr>
              <a:t>ou</a:t>
            </a:r>
            <a:r>
              <a:rPr lang="en-US" altLang="en-US" dirty="0">
                <a:ea typeface="ＭＳ Ｐゴシック" pitchFamily="34" charset="-128"/>
              </a:rPr>
              <a:t> </a:t>
            </a:r>
            <a:r>
              <a:rPr lang="en-US" altLang="en-US" dirty="0" err="1">
                <a:ea typeface="ＭＳ Ｐゴシック" pitchFamily="34" charset="-128"/>
              </a:rPr>
              <a:t>inférieure</a:t>
            </a:r>
            <a:r>
              <a:rPr lang="en-US" altLang="en-US" dirty="0">
                <a:ea typeface="ＭＳ Ｐゴシック" pitchFamily="34" charset="-128"/>
              </a:rPr>
              <a:t> aux </a:t>
            </a:r>
            <a:r>
              <a:rPr lang="en-US" altLang="en-US" dirty="0" err="1">
                <a:ea typeface="ＭＳ Ｐゴシック" pitchFamily="34" charset="-128"/>
              </a:rPr>
              <a:t>attentes</a:t>
            </a:r>
            <a:r>
              <a:rPr lang="en-US" altLang="en-US" dirty="0">
                <a:ea typeface="ＭＳ Ｐゴシック" pitchFamily="34" charset="-128"/>
              </a:rPr>
              <a:t> ?</a:t>
            </a:r>
          </a:p>
          <a:p>
            <a:pPr marL="171450" indent="-171450">
              <a:buFont typeface="Arial" panose="020B0604020202020204" pitchFamily="34" charset="0"/>
              <a:buChar char="•"/>
            </a:pPr>
            <a:endParaRPr lang="en-US" altLang="en-US" dirty="0">
              <a:ea typeface="ＭＳ Ｐゴシック" pitchFamily="34" charset="-128"/>
            </a:endParaRPr>
          </a:p>
          <a:p>
            <a:pPr marL="171450" indent="-171450">
              <a:buFont typeface="Arial" panose="020B0604020202020204" pitchFamily="34" charset="0"/>
              <a:buChar char="•"/>
            </a:pPr>
            <a:r>
              <a:rPr lang="en-US" altLang="en-US" dirty="0" err="1">
                <a:ea typeface="ＭＳ Ｐゴシック" pitchFamily="34" charset="-128"/>
              </a:rPr>
              <a:t>L'analyse</a:t>
            </a:r>
            <a:r>
              <a:rPr lang="en-US" altLang="en-US" dirty="0">
                <a:ea typeface="ＭＳ Ｐゴシック" pitchFamily="34" charset="-128"/>
              </a:rPr>
              <a:t> doit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effectuée</a:t>
            </a:r>
            <a:r>
              <a:rPr lang="en-US" altLang="en-US" dirty="0">
                <a:ea typeface="ＭＳ Ｐゴシック" pitchFamily="34" charset="-128"/>
              </a:rPr>
              <a:t> </a:t>
            </a:r>
            <a:r>
              <a:rPr lang="en-US" altLang="en-US" dirty="0" err="1">
                <a:ea typeface="ＭＳ Ｐゴシック" pitchFamily="34" charset="-128"/>
              </a:rPr>
              <a:t>régulièrement</a:t>
            </a:r>
            <a:r>
              <a:rPr lang="en-US" altLang="en-US" dirty="0">
                <a:ea typeface="ＭＳ Ｐゴシック" pitchFamily="34" charset="-128"/>
              </a:rPr>
              <a:t>.</a:t>
            </a:r>
          </a:p>
          <a:p>
            <a:pPr marL="171450" indent="-171450">
              <a:buFont typeface="Arial" panose="020B0604020202020204" pitchFamily="34" charset="0"/>
              <a:buChar char="•"/>
            </a:pPr>
            <a:r>
              <a:rPr lang="en-US" altLang="en-US" dirty="0" err="1">
                <a:ea typeface="ＭＳ Ｐゴシック" pitchFamily="34" charset="-128"/>
              </a:rPr>
              <a:t>L'analyse</a:t>
            </a:r>
            <a:r>
              <a:rPr lang="en-US" altLang="en-US" dirty="0">
                <a:ea typeface="ＭＳ Ｐゴシック" pitchFamily="34" charset="-128"/>
              </a:rPr>
              <a:t> </a:t>
            </a:r>
            <a:r>
              <a:rPr lang="en-US" altLang="en-US" dirty="0" err="1">
                <a:ea typeface="ＭＳ Ｐゴシック" pitchFamily="34" charset="-128"/>
              </a:rPr>
              <a:t>peut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faite</a:t>
            </a:r>
            <a:r>
              <a:rPr lang="en-US" altLang="en-US" dirty="0">
                <a:ea typeface="ＭＳ Ｐゴシック" pitchFamily="34" charset="-128"/>
              </a:rPr>
              <a:t> pour un </a:t>
            </a:r>
            <a:r>
              <a:rPr lang="en-US" altLang="en-US" dirty="0" err="1">
                <a:ea typeface="ＭＳ Ｐゴシック" pitchFamily="34" charset="-128"/>
              </a:rPr>
              <a:t>indicateur</a:t>
            </a:r>
            <a:r>
              <a:rPr lang="en-US" altLang="en-US" dirty="0">
                <a:ea typeface="ＭＳ Ｐゴシック" pitchFamily="34" charset="-128"/>
              </a:rPr>
              <a:t> particulier </a:t>
            </a:r>
            <a:r>
              <a:rPr lang="en-US" altLang="en-US" dirty="0" err="1">
                <a:ea typeface="ＭＳ Ｐゴシック" pitchFamily="34" charset="-128"/>
              </a:rPr>
              <a:t>ou</a:t>
            </a:r>
            <a:r>
              <a:rPr lang="en-US" altLang="en-US" dirty="0">
                <a:ea typeface="ＭＳ Ｐゴシック" pitchFamily="34" charset="-128"/>
              </a:rPr>
              <a:t> un ensemble </a:t>
            </a:r>
            <a:r>
              <a:rPr lang="en-US" altLang="en-US" dirty="0" err="1">
                <a:ea typeface="ＭＳ Ｐゴシック" pitchFamily="34" charset="-128"/>
              </a:rPr>
              <a:t>d'indicateurs</a:t>
            </a:r>
            <a:r>
              <a:rPr lang="en-US" altLang="en-US" dirty="0">
                <a:ea typeface="ＭＳ Ｐゴシック" pitchFamily="34" charset="-128"/>
              </a:rPr>
              <a:t> pour un </a:t>
            </a:r>
            <a:r>
              <a:rPr lang="en-US" altLang="en-US" dirty="0" err="1">
                <a:ea typeface="ＭＳ Ｐゴシック" pitchFamily="34" charset="-128"/>
              </a:rPr>
              <a:t>résultat</a:t>
            </a:r>
            <a:r>
              <a:rPr lang="en-US" altLang="en-US" dirty="0">
                <a:ea typeface="ＭＳ Ｐゴシック" pitchFamily="34" charset="-128"/>
              </a:rPr>
              <a:t> </a:t>
            </a:r>
            <a:r>
              <a:rPr lang="en-US" altLang="en-US" dirty="0" err="1">
                <a:ea typeface="ＭＳ Ｐゴシック" pitchFamily="34" charset="-128"/>
              </a:rPr>
              <a:t>individuel</a:t>
            </a:r>
            <a:r>
              <a:rPr lang="en-US" altLang="en-US" dirty="0">
                <a:ea typeface="ＭＳ Ｐゴシック" pitchFamily="34" charset="-128"/>
              </a:rPr>
              <a:t>.  Dans la diapositive, nous </a:t>
            </a:r>
            <a:r>
              <a:rPr lang="en-US" altLang="en-US" dirty="0" err="1">
                <a:ea typeface="ＭＳ Ｐゴシック" pitchFamily="34" charset="-128"/>
              </a:rPr>
              <a:t>voyons</a:t>
            </a:r>
            <a:r>
              <a:rPr lang="en-US" altLang="en-US" dirty="0">
                <a:ea typeface="ＭＳ Ｐゴシック" pitchFamily="34" charset="-128"/>
              </a:rPr>
              <a:t> un tableau avec deux </a:t>
            </a:r>
            <a:r>
              <a:rPr lang="en-US" altLang="en-US" dirty="0" err="1">
                <a:ea typeface="ＭＳ Ｐゴシック" pitchFamily="34" charset="-128"/>
              </a:rPr>
              <a:t>indicateurs</a:t>
            </a:r>
            <a:r>
              <a:rPr lang="en-US" altLang="en-US" dirty="0">
                <a:ea typeface="ＭＳ Ｐゴシック" pitchFamily="34" charset="-128"/>
              </a:rPr>
              <a:t> pour un </a:t>
            </a:r>
            <a:r>
              <a:rPr lang="en-US" altLang="en-US" dirty="0" err="1">
                <a:ea typeface="ＭＳ Ｐゴシック" pitchFamily="34" charset="-128"/>
              </a:rPr>
              <a:t>résultat</a:t>
            </a:r>
            <a:r>
              <a:rPr lang="en-US" altLang="en-US" dirty="0">
                <a:ea typeface="ＭＳ Ｐゴシック" pitchFamily="34" charset="-128"/>
              </a:rPr>
              <a:t> qui </a:t>
            </a:r>
            <a:r>
              <a:rPr lang="en-US" altLang="en-US" dirty="0" err="1">
                <a:ea typeface="ＭＳ Ｐゴシック" pitchFamily="34" charset="-128"/>
              </a:rPr>
              <a:t>peut</a:t>
            </a:r>
            <a:r>
              <a:rPr lang="en-US" altLang="en-US" dirty="0">
                <a:ea typeface="ＭＳ Ｐゴシック" pitchFamily="34" charset="-128"/>
              </a:rPr>
              <a:t> </a:t>
            </a:r>
            <a:r>
              <a:rPr lang="en-US" altLang="en-US" dirty="0" err="1">
                <a:ea typeface="ＭＳ Ｐゴシック" pitchFamily="34" charset="-128"/>
              </a:rPr>
              <a:t>être</a:t>
            </a:r>
            <a:r>
              <a:rPr lang="en-US" altLang="en-US" dirty="0">
                <a:ea typeface="ＭＳ Ｐゴシック" pitchFamily="34" charset="-128"/>
              </a:rPr>
              <a:t> </a:t>
            </a:r>
            <a:r>
              <a:rPr lang="en-US" altLang="en-US" dirty="0" err="1">
                <a:ea typeface="ＭＳ Ｐゴシック" pitchFamily="34" charset="-128"/>
              </a:rPr>
              <a:t>analysé</a:t>
            </a:r>
            <a:r>
              <a:rPr lang="en-US" altLang="en-US" dirty="0">
                <a:ea typeface="ＭＳ Ｐゴシック" pitchFamily="34" charset="-128"/>
              </a:rPr>
              <a:t> par rapport aux </a:t>
            </a:r>
            <a:r>
              <a:rPr lang="en-US" altLang="en-US" dirty="0" err="1">
                <a:ea typeface="ＭＳ Ｐゴシック" pitchFamily="34" charset="-128"/>
              </a:rPr>
              <a:t>données</a:t>
            </a:r>
            <a:r>
              <a:rPr lang="en-US" altLang="en-US" dirty="0">
                <a:ea typeface="ＭＳ Ｐゴシック" pitchFamily="34" charset="-128"/>
              </a:rPr>
              <a:t> de base et aux </a:t>
            </a:r>
            <a:r>
              <a:rPr lang="en-US" altLang="en-US" dirty="0" err="1">
                <a:ea typeface="ＭＳ Ｐゴシック" pitchFamily="34" charset="-128"/>
              </a:rPr>
              <a:t>objectifs</a:t>
            </a:r>
            <a:r>
              <a:rPr lang="en-US" altLang="en-US" dirty="0">
                <a:ea typeface="ＭＳ Ｐゴシック" pitchFamily="34" charset="-128"/>
              </a:rPr>
              <a:t>.</a:t>
            </a:r>
          </a:p>
          <a:p>
            <a:pPr marL="171450" indent="-171450">
              <a:buFont typeface="Arial" panose="020B0604020202020204" pitchFamily="34" charset="0"/>
              <a:buChar char="•"/>
            </a:pPr>
            <a:r>
              <a:rPr lang="en-US" altLang="en-US" dirty="0" err="1">
                <a:ea typeface="ＭＳ Ｐゴシック" pitchFamily="34" charset="-128"/>
              </a:rPr>
              <a:t>Certains</a:t>
            </a:r>
            <a:r>
              <a:rPr lang="en-US" altLang="en-US" dirty="0">
                <a:ea typeface="ＭＳ Ｐゴシック" pitchFamily="34" charset="-128"/>
              </a:rPr>
              <a:t> </a:t>
            </a:r>
            <a:r>
              <a:rPr lang="en-US" altLang="en-US" dirty="0" err="1">
                <a:ea typeface="ＭＳ Ｐゴシック" pitchFamily="34" charset="-128"/>
              </a:rPr>
              <a:t>projets</a:t>
            </a:r>
            <a:r>
              <a:rPr lang="en-US" altLang="en-US" dirty="0">
                <a:ea typeface="ＭＳ Ｐゴシック" pitchFamily="34" charset="-128"/>
              </a:rPr>
              <a:t> </a:t>
            </a:r>
            <a:r>
              <a:rPr lang="en-US" altLang="en-US" dirty="0" err="1">
                <a:ea typeface="ＭＳ Ｐゴシック" pitchFamily="34" charset="-128"/>
              </a:rPr>
              <a:t>trouvent</a:t>
            </a:r>
            <a:r>
              <a:rPr lang="en-US" altLang="en-US" dirty="0">
                <a:ea typeface="ＭＳ Ｐゴシック" pitchFamily="34" charset="-128"/>
              </a:rPr>
              <a:t> utile de </a:t>
            </a:r>
            <a:r>
              <a:rPr lang="en-US" altLang="en-US" dirty="0" err="1">
                <a:ea typeface="ＭＳ Ｐゴシック" pitchFamily="34" charset="-128"/>
              </a:rPr>
              <a:t>visualiser</a:t>
            </a:r>
            <a:r>
              <a:rPr lang="en-US" altLang="en-US" dirty="0">
                <a:ea typeface="ＭＳ Ｐゴシック" pitchFamily="34" charset="-128"/>
              </a:rPr>
              <a:t> </a:t>
            </a:r>
            <a:r>
              <a:rPr lang="en-US" altLang="en-US" dirty="0" err="1">
                <a:ea typeface="ＭＳ Ｐゴシック" pitchFamily="34" charset="-128"/>
              </a:rPr>
              <a:t>leurs</a:t>
            </a:r>
            <a:r>
              <a:rPr lang="en-US" altLang="en-US" dirty="0">
                <a:ea typeface="ＭＳ Ｐゴシック" pitchFamily="34" charset="-128"/>
              </a:rPr>
              <a:t> </a:t>
            </a:r>
            <a:r>
              <a:rPr lang="en-US" altLang="en-US" dirty="0" err="1">
                <a:ea typeface="ＭＳ Ｐゴシック" pitchFamily="34" charset="-128"/>
              </a:rPr>
              <a:t>données</a:t>
            </a:r>
            <a:r>
              <a:rPr lang="en-US" altLang="en-US" dirty="0">
                <a:ea typeface="ＭＳ Ｐゴシック" pitchFamily="34" charset="-128"/>
              </a:rPr>
              <a:t> pour explorer les tendances et </a:t>
            </a:r>
            <a:r>
              <a:rPr lang="en-US" altLang="en-US" dirty="0" err="1">
                <a:ea typeface="ＭＳ Ｐゴシック" pitchFamily="34" charset="-128"/>
              </a:rPr>
              <a:t>communiquer</a:t>
            </a:r>
            <a:r>
              <a:rPr lang="en-US" altLang="en-US" dirty="0">
                <a:ea typeface="ＭＳ Ｐゴシック" pitchFamily="34" charset="-128"/>
              </a:rPr>
              <a:t> les performances dans </a:t>
            </a:r>
            <a:r>
              <a:rPr lang="en-US" altLang="en-US" dirty="0" err="1">
                <a:ea typeface="ＭＳ Ｐゴシック" pitchFamily="34" charset="-128"/>
              </a:rPr>
              <a:t>leurs</a:t>
            </a:r>
            <a:r>
              <a:rPr lang="en-US" altLang="en-US" dirty="0">
                <a:ea typeface="ＭＳ Ｐゴシック" pitchFamily="34" charset="-128"/>
              </a:rPr>
              <a:t> rapports. </a:t>
            </a:r>
          </a:p>
          <a:p>
            <a:pPr marL="171450" indent="-171450">
              <a:buFont typeface="Arial" panose="020B0604020202020204" pitchFamily="34" charset="0"/>
              <a:buChar char="•"/>
            </a:pPr>
            <a:r>
              <a:rPr lang="en-US" altLang="en-US" dirty="0">
                <a:ea typeface="ＭＳ Ｐゴシック" pitchFamily="34" charset="-128"/>
              </a:rPr>
              <a:t>La diapositive </a:t>
            </a:r>
            <a:r>
              <a:rPr lang="en-US" altLang="en-US" dirty="0" err="1">
                <a:ea typeface="ＭＳ Ｐゴシック" pitchFamily="34" charset="-128"/>
              </a:rPr>
              <a:t>comprend</a:t>
            </a:r>
            <a:r>
              <a:rPr lang="en-US" altLang="en-US" dirty="0">
                <a:ea typeface="ＭＳ Ｐゴシック" pitchFamily="34" charset="-128"/>
              </a:rPr>
              <a:t> un </a:t>
            </a:r>
            <a:r>
              <a:rPr lang="en-US" altLang="en-US" dirty="0" err="1">
                <a:ea typeface="ＭＳ Ｐゴシック" pitchFamily="34" charset="-128"/>
              </a:rPr>
              <a:t>exemple</a:t>
            </a:r>
            <a:r>
              <a:rPr lang="en-US" altLang="en-US" dirty="0">
                <a:ea typeface="ＭＳ Ｐゴシック" pitchFamily="34" charset="-128"/>
              </a:rPr>
              <a:t> </a:t>
            </a:r>
            <a:r>
              <a:rPr lang="en-US" altLang="en-US" dirty="0" err="1">
                <a:ea typeface="ＭＳ Ｐゴシック" pitchFamily="34" charset="-128"/>
              </a:rPr>
              <a:t>illustratif</a:t>
            </a:r>
            <a:r>
              <a:rPr lang="en-US" altLang="en-US" dirty="0">
                <a:ea typeface="ＭＳ Ｐゴシック" pitchFamily="34" charset="-128"/>
              </a:rPr>
              <a:t> d'un </a:t>
            </a:r>
            <a:r>
              <a:rPr lang="en-US" altLang="en-US" dirty="0" err="1">
                <a:ea typeface="ＭＳ Ｐゴシック" pitchFamily="34" charset="-128"/>
              </a:rPr>
              <a:t>graphique</a:t>
            </a:r>
            <a:r>
              <a:rPr lang="en-US" altLang="en-US" dirty="0">
                <a:ea typeface="ＭＳ Ｐゴシック" pitchFamily="34" charset="-128"/>
              </a:rPr>
              <a:t> </a:t>
            </a:r>
            <a:r>
              <a:rPr lang="en-US" altLang="en-US" dirty="0" err="1">
                <a:ea typeface="ＭＳ Ｐゴシック" pitchFamily="34" charset="-128"/>
              </a:rPr>
              <a:t>linéaire</a:t>
            </a:r>
            <a:r>
              <a:rPr lang="en-US" altLang="en-US" dirty="0">
                <a:ea typeface="ＭＳ Ｐゴシック" pitchFamily="34" charset="-128"/>
              </a:rPr>
              <a:t> qui </a:t>
            </a:r>
            <a:r>
              <a:rPr lang="en-US" altLang="en-US" dirty="0" err="1">
                <a:ea typeface="ＭＳ Ｐゴシック" pitchFamily="34" charset="-128"/>
              </a:rPr>
              <a:t>représente</a:t>
            </a:r>
            <a:r>
              <a:rPr lang="en-US" altLang="en-US" dirty="0">
                <a:ea typeface="ＭＳ Ｐゴシック" pitchFamily="34" charset="-128"/>
              </a:rPr>
              <a:t> la performance par rapport aux </a:t>
            </a:r>
            <a:r>
              <a:rPr lang="en-US" altLang="en-US" dirty="0" err="1">
                <a:ea typeface="ＭＳ Ｐゴシック" pitchFamily="34" charset="-128"/>
              </a:rPr>
              <a:t>données</a:t>
            </a:r>
            <a:r>
              <a:rPr lang="en-US" altLang="en-US" dirty="0">
                <a:ea typeface="ＭＳ Ｐゴシック" pitchFamily="34" charset="-128"/>
              </a:rPr>
              <a:t> de base et aux </a:t>
            </a:r>
            <a:r>
              <a:rPr lang="en-US" altLang="en-US" dirty="0" err="1">
                <a:ea typeface="ＭＳ Ｐゴシック" pitchFamily="34" charset="-128"/>
              </a:rPr>
              <a:t>objectifs</a:t>
            </a:r>
            <a:r>
              <a:rPr lang="en-US" altLang="en-US" dirty="0">
                <a:ea typeface="ＭＳ Ｐゴシック" pitchFamily="34" charset="-128"/>
              </a:rPr>
              <a:t> sur trois ans.</a:t>
            </a:r>
          </a:p>
          <a:p>
            <a:pPr marL="171450" indent="-171450">
              <a:buFont typeface="Arial" panose="020B0604020202020204" pitchFamily="34" charset="0"/>
              <a:buChar char="•"/>
            </a:pPr>
            <a:r>
              <a:rPr lang="en-US" altLang="en-US" dirty="0">
                <a:ea typeface="ＭＳ Ｐゴシック" pitchFamily="34" charset="-128"/>
              </a:rPr>
              <a:t>Nous </a:t>
            </a:r>
            <a:r>
              <a:rPr lang="en-US" altLang="en-US" dirty="0" err="1">
                <a:ea typeface="ＭＳ Ｐゴシック" pitchFamily="34" charset="-128"/>
              </a:rPr>
              <a:t>explorerons</a:t>
            </a:r>
            <a:r>
              <a:rPr lang="en-US" altLang="en-US" dirty="0">
                <a:ea typeface="ＭＳ Ｐゴシック" pitchFamily="34" charset="-128"/>
              </a:rPr>
              <a:t> plus </a:t>
            </a:r>
            <a:r>
              <a:rPr lang="en-US" altLang="en-US" dirty="0" err="1">
                <a:ea typeface="ＭＳ Ｐゴシック" pitchFamily="34" charset="-128"/>
              </a:rPr>
              <a:t>en</a:t>
            </a:r>
            <a:r>
              <a:rPr lang="en-US" altLang="en-US" dirty="0">
                <a:ea typeface="ＭＳ Ｐゴシック" pitchFamily="34" charset="-128"/>
              </a:rPr>
              <a:t> </a:t>
            </a:r>
            <a:r>
              <a:rPr lang="en-US" altLang="en-US" dirty="0" err="1">
                <a:ea typeface="ＭＳ Ｐゴシック" pitchFamily="34" charset="-128"/>
              </a:rPr>
              <a:t>détail</a:t>
            </a:r>
            <a:r>
              <a:rPr lang="en-US" altLang="en-US" dirty="0">
                <a:ea typeface="ＭＳ Ｐゴシック" pitchFamily="34" charset="-128"/>
              </a:rPr>
              <a:t> </a:t>
            </a:r>
            <a:r>
              <a:rPr lang="en-US" altLang="en-US" dirty="0" err="1">
                <a:ea typeface="ＭＳ Ｐゴシック" pitchFamily="34" charset="-128"/>
              </a:rPr>
              <a:t>l'utilisation</a:t>
            </a:r>
            <a:r>
              <a:rPr lang="en-US" altLang="en-US" dirty="0">
                <a:ea typeface="ＭＳ Ｐゴシック" pitchFamily="34" charset="-128"/>
              </a:rPr>
              <a:t> des </a:t>
            </a:r>
            <a:r>
              <a:rPr lang="en-US" altLang="en-US" dirty="0" err="1">
                <a:ea typeface="ＭＳ Ｐゴシック" pitchFamily="34" charset="-128"/>
              </a:rPr>
              <a:t>données</a:t>
            </a:r>
            <a:r>
              <a:rPr lang="en-US" altLang="en-US" dirty="0">
                <a:ea typeface="ＭＳ Ｐゴシック" pitchFamily="34" charset="-128"/>
              </a:rPr>
              <a:t> de base et des </a:t>
            </a:r>
            <a:r>
              <a:rPr lang="en-US" altLang="en-US" dirty="0" err="1">
                <a:ea typeface="ＭＳ Ｐゴシック" pitchFamily="34" charset="-128"/>
              </a:rPr>
              <a:t>cibles</a:t>
            </a:r>
            <a:r>
              <a:rPr lang="en-US" altLang="en-US" dirty="0">
                <a:ea typeface="ＭＳ Ｐゴシック" pitchFamily="34" charset="-128"/>
              </a:rPr>
              <a:t> dans le </a:t>
            </a:r>
            <a:r>
              <a:rPr lang="en-US" altLang="en-US" dirty="0" err="1">
                <a:ea typeface="ＭＳ Ｐゴシック" pitchFamily="34" charset="-128"/>
              </a:rPr>
              <a:t>cours</a:t>
            </a:r>
            <a:r>
              <a:rPr lang="en-US" altLang="en-US" dirty="0">
                <a:ea typeface="ＭＳ Ｐゴシック" pitchFamily="34" charset="-128"/>
              </a:rPr>
              <a:t> 5, </a:t>
            </a:r>
            <a:r>
              <a:rPr lang="en-US" altLang="en-US" dirty="0" err="1">
                <a:ea typeface="ＭＳ Ｐゴシック" pitchFamily="34" charset="-128"/>
              </a:rPr>
              <a:t>Définition</a:t>
            </a:r>
            <a:r>
              <a:rPr lang="en-US" altLang="en-US" dirty="0">
                <a:ea typeface="ＭＳ Ｐゴシック" pitchFamily="34" charset="-128"/>
              </a:rPr>
              <a:t> des </a:t>
            </a:r>
            <a:r>
              <a:rPr lang="en-US" altLang="en-US" dirty="0" err="1">
                <a:ea typeface="ＭＳ Ｐゴシック" pitchFamily="34" charset="-128"/>
              </a:rPr>
              <a:t>valeurs</a:t>
            </a:r>
            <a:r>
              <a:rPr lang="en-US" altLang="en-US" dirty="0">
                <a:ea typeface="ＭＳ Ｐゴシック" pitchFamily="34" charset="-128"/>
              </a:rPr>
              <a:t> de base et des </a:t>
            </a:r>
            <a:r>
              <a:rPr lang="en-US" altLang="en-US" dirty="0" err="1">
                <a:ea typeface="ＭＳ Ｐゴシック" pitchFamily="34" charset="-128"/>
              </a:rPr>
              <a:t>cibles</a:t>
            </a:r>
            <a:r>
              <a:rPr lang="en-US" altLang="en-US" dirty="0">
                <a:ea typeface="ＭＳ Ｐゴシック" pitchFamily="34" charset="-128"/>
              </a:rPr>
              <a:t> des </a:t>
            </a:r>
            <a:r>
              <a:rPr lang="en-US" altLang="en-US" dirty="0" err="1">
                <a:ea typeface="ＭＳ Ｐゴシック" pitchFamily="34" charset="-128"/>
              </a:rPr>
              <a:t>indicateurs</a:t>
            </a:r>
            <a:r>
              <a:rPr lang="en-US" altLang="en-US" dirty="0">
                <a:ea typeface="ＭＳ Ｐゴシック" pitchFamily="34" charset="-128"/>
              </a:rPr>
              <a:t>.</a:t>
            </a: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68D379A-1CBA-4A82-B3A1-FB2ED44915A9}" type="slidenum">
              <a:rPr lang="en-US" altLang="en-US" smtClean="0"/>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lgn="l" eaLnBrk="1" hangingPunct="1">
              <a:spcBef>
                <a:spcPct val="0"/>
              </a:spcBef>
              <a:buSzTx/>
              <a:buFont typeface="Arial" panose="020B0604020202020204" pitchFamily="34" charset="0"/>
              <a:buChar char="•"/>
            </a:pPr>
            <a:r>
              <a:rPr lang="en-US" sz="1200" dirty="0"/>
              <a:t>La </a:t>
            </a:r>
            <a:r>
              <a:rPr lang="en-US" sz="1200" dirty="0" err="1"/>
              <a:t>dernière</a:t>
            </a:r>
            <a:r>
              <a:rPr lang="en-US" sz="1200" dirty="0"/>
              <a:t> étape du </a:t>
            </a:r>
            <a:r>
              <a:rPr lang="en-US" sz="1200" dirty="0" err="1"/>
              <a:t>système</a:t>
            </a:r>
            <a:r>
              <a:rPr lang="en-US" sz="1200" dirty="0"/>
              <a:t> RBM </a:t>
            </a:r>
            <a:r>
              <a:rPr lang="en-US" sz="1200" dirty="0" err="1"/>
              <a:t>consiste</a:t>
            </a:r>
            <a:r>
              <a:rPr lang="en-US" sz="1200" dirty="0"/>
              <a:t> </a:t>
            </a:r>
            <a:r>
              <a:rPr lang="en-US" sz="1200" dirty="0" err="1"/>
              <a:t>à</a:t>
            </a:r>
            <a:r>
              <a:rPr lang="en-US" sz="1200" dirty="0"/>
              <a:t> </a:t>
            </a:r>
            <a:r>
              <a:rPr lang="en-US" sz="1200" dirty="0" err="1"/>
              <a:t>utiliser</a:t>
            </a:r>
            <a:r>
              <a:rPr lang="en-US" sz="1200" dirty="0"/>
              <a:t> </a:t>
            </a:r>
            <a:r>
              <a:rPr lang="en-US" sz="1200" dirty="0" err="1"/>
              <a:t>l'analyse</a:t>
            </a:r>
            <a:r>
              <a:rPr lang="en-US" sz="1200" dirty="0"/>
              <a:t> pour informer les </a:t>
            </a:r>
            <a:r>
              <a:rPr lang="en-US" sz="1200" dirty="0" err="1"/>
              <a:t>décisions</a:t>
            </a:r>
            <a:r>
              <a:rPr lang="en-US" sz="1200" dirty="0"/>
              <a:t> de gestion.</a:t>
            </a:r>
          </a:p>
          <a:p>
            <a:pPr marL="171450" indent="-171450" algn="l" eaLnBrk="1" hangingPunct="1">
              <a:spcBef>
                <a:spcPct val="0"/>
              </a:spcBef>
              <a:buSzTx/>
              <a:buFont typeface="Arial" panose="020B0604020202020204" pitchFamily="34" charset="0"/>
              <a:buChar char="•"/>
            </a:pPr>
            <a:r>
              <a:rPr lang="en-US" sz="1200" dirty="0" err="1"/>
              <a:t>C'est</a:t>
            </a:r>
            <a:r>
              <a:rPr lang="en-US" sz="1200" dirty="0"/>
              <a:t> </a:t>
            </a:r>
            <a:r>
              <a:rPr lang="en-US" sz="1200" dirty="0" err="1"/>
              <a:t>l'une</a:t>
            </a:r>
            <a:r>
              <a:rPr lang="en-US" sz="1200" dirty="0"/>
              <a:t> des étapes les plus </a:t>
            </a:r>
            <a:r>
              <a:rPr lang="en-US" sz="1200" dirty="0" err="1"/>
              <a:t>importantes</a:t>
            </a:r>
            <a:r>
              <a:rPr lang="en-US" sz="1200" dirty="0"/>
              <a:t> du </a:t>
            </a:r>
            <a:r>
              <a:rPr lang="en-US" sz="1200" dirty="0" err="1"/>
              <a:t>processus</a:t>
            </a:r>
            <a:r>
              <a:rPr lang="en-US" sz="1200" dirty="0"/>
              <a:t>. </a:t>
            </a:r>
          </a:p>
          <a:p>
            <a:pPr marL="171450" indent="-171450" algn="l" eaLnBrk="1" hangingPunct="1">
              <a:spcBef>
                <a:spcPct val="0"/>
              </a:spcBef>
              <a:buSzTx/>
              <a:buFont typeface="Arial" panose="020B0604020202020204" pitchFamily="34" charset="0"/>
              <a:buChar char="•"/>
            </a:pPr>
            <a:r>
              <a:rPr lang="en-US" sz="1200" dirty="0"/>
              <a:t>Les </a:t>
            </a:r>
            <a:r>
              <a:rPr lang="en-US" sz="1200" dirty="0" err="1"/>
              <a:t>projets</a:t>
            </a:r>
            <a:r>
              <a:rPr lang="en-US" sz="1200" dirty="0"/>
              <a:t> </a:t>
            </a:r>
            <a:r>
              <a:rPr lang="en-US" sz="1200" dirty="0" err="1"/>
              <a:t>doivent</a:t>
            </a:r>
            <a:r>
              <a:rPr lang="en-US" sz="1200" dirty="0"/>
              <a:t> </a:t>
            </a:r>
            <a:r>
              <a:rPr lang="en-US" sz="1200" dirty="0" err="1"/>
              <a:t>prévoir</a:t>
            </a:r>
            <a:r>
              <a:rPr lang="en-US" sz="1200" dirty="0"/>
              <a:t> </a:t>
            </a:r>
            <a:r>
              <a:rPr lang="en-US" sz="1200" dirty="0" err="1"/>
              <a:t>d'organiser</a:t>
            </a:r>
            <a:r>
              <a:rPr lang="en-US" sz="1200" dirty="0"/>
              <a:t> des sessions de </a:t>
            </a:r>
            <a:r>
              <a:rPr lang="en-US" sz="1200" dirty="0" err="1"/>
              <a:t>révision</a:t>
            </a:r>
            <a:r>
              <a:rPr lang="en-US" sz="1200" dirty="0"/>
              <a:t> interne pour explorer </a:t>
            </a:r>
            <a:r>
              <a:rPr lang="en-US" sz="1200" dirty="0" err="1"/>
              <a:t>l'analyse</a:t>
            </a:r>
            <a:r>
              <a:rPr lang="en-US" sz="1200" dirty="0"/>
              <a:t> et </a:t>
            </a:r>
            <a:r>
              <a:rPr lang="en-US" sz="1200" dirty="0" err="1"/>
              <a:t>discuter</a:t>
            </a:r>
            <a:r>
              <a:rPr lang="en-US" sz="1200" dirty="0"/>
              <a:t> des </a:t>
            </a:r>
            <a:r>
              <a:rPr lang="en-US" sz="1200" dirty="0" err="1"/>
              <a:t>progrès</a:t>
            </a:r>
            <a:r>
              <a:rPr lang="en-US" sz="1200" dirty="0"/>
              <a:t>. Si les </a:t>
            </a:r>
            <a:r>
              <a:rPr lang="en-US" sz="1200" dirty="0" err="1"/>
              <a:t>progrès</a:t>
            </a:r>
            <a:r>
              <a:rPr lang="en-US" sz="1200" dirty="0"/>
              <a:t> </a:t>
            </a:r>
            <a:r>
              <a:rPr lang="en-US" sz="1200" dirty="0" err="1"/>
              <a:t>sont</a:t>
            </a:r>
            <a:r>
              <a:rPr lang="en-US" sz="1200" dirty="0"/>
              <a:t> plus </a:t>
            </a:r>
            <a:r>
              <a:rPr lang="en-US" sz="1200" dirty="0" err="1"/>
              <a:t>lents</a:t>
            </a:r>
            <a:r>
              <a:rPr lang="en-US" sz="1200" dirty="0"/>
              <a:t> que </a:t>
            </a:r>
            <a:r>
              <a:rPr lang="en-US" sz="1200" dirty="0" err="1"/>
              <a:t>prévu</a:t>
            </a:r>
            <a:r>
              <a:rPr lang="en-US" sz="1200" dirty="0"/>
              <a:t> </a:t>
            </a:r>
            <a:r>
              <a:rPr lang="en-US" sz="1200" dirty="0" err="1"/>
              <a:t>ou</a:t>
            </a:r>
            <a:r>
              <a:rPr lang="en-US" sz="1200" dirty="0"/>
              <a:t> ne se </a:t>
            </a:r>
            <a:r>
              <a:rPr lang="en-US" sz="1200" dirty="0" err="1"/>
              <a:t>produisent</a:t>
            </a:r>
            <a:r>
              <a:rPr lang="en-US" sz="1200" dirty="0"/>
              <a:t> pas, </a:t>
            </a:r>
            <a:r>
              <a:rPr lang="en-US" sz="1200" dirty="0" err="1"/>
              <a:t>cela</a:t>
            </a:r>
            <a:r>
              <a:rPr lang="en-US" sz="1200" dirty="0"/>
              <a:t> </a:t>
            </a:r>
            <a:r>
              <a:rPr lang="en-US" sz="1200" dirty="0" err="1"/>
              <a:t>peut</a:t>
            </a:r>
            <a:r>
              <a:rPr lang="en-US" sz="1200" dirty="0"/>
              <a:t> </a:t>
            </a:r>
            <a:r>
              <a:rPr lang="en-US" sz="1200" dirty="0" err="1"/>
              <a:t>être</a:t>
            </a:r>
            <a:r>
              <a:rPr lang="en-US" sz="1200" dirty="0"/>
              <a:t> un </a:t>
            </a:r>
            <a:r>
              <a:rPr lang="en-US" sz="1200" dirty="0" err="1"/>
              <a:t>signe</a:t>
            </a:r>
            <a:r>
              <a:rPr lang="en-US" sz="1200" dirty="0"/>
              <a:t> que le </a:t>
            </a:r>
            <a:r>
              <a:rPr lang="en-US" sz="1200" dirty="0" err="1"/>
              <a:t>projet</a:t>
            </a:r>
            <a:r>
              <a:rPr lang="en-US" sz="1200" dirty="0"/>
              <a:t> doit changer </a:t>
            </a:r>
            <a:r>
              <a:rPr lang="en-US" sz="1200" dirty="0" err="1"/>
              <a:t>quelque</a:t>
            </a:r>
            <a:r>
              <a:rPr lang="en-US" sz="1200" dirty="0"/>
              <a:t> chose dans son </a:t>
            </a:r>
            <a:r>
              <a:rPr lang="en-US" sz="1200" dirty="0" err="1"/>
              <a:t>approche</a:t>
            </a:r>
            <a:r>
              <a:rPr lang="en-US" sz="1200" dirty="0"/>
              <a:t> </a:t>
            </a:r>
            <a:r>
              <a:rPr lang="en-US" sz="1200" dirty="0" err="1"/>
              <a:t>ou</a:t>
            </a:r>
            <a:r>
              <a:rPr lang="en-US" sz="1200" dirty="0"/>
              <a:t> </a:t>
            </a:r>
            <a:r>
              <a:rPr lang="en-US" sz="1200" dirty="0" err="1"/>
              <a:t>sa</a:t>
            </a:r>
            <a:r>
              <a:rPr lang="en-US" sz="1200" dirty="0"/>
              <a:t> mise </a:t>
            </a:r>
            <a:r>
              <a:rPr lang="en-US" sz="1200" dirty="0" err="1"/>
              <a:t>en</a:t>
            </a:r>
            <a:r>
              <a:rPr lang="en-US" sz="1200" dirty="0"/>
              <a:t> </a:t>
            </a:r>
            <a:r>
              <a:rPr lang="en-US" sz="1200" dirty="0" err="1"/>
              <a:t>œuvre</a:t>
            </a:r>
            <a:r>
              <a:rPr lang="en-US" sz="1200" dirty="0"/>
              <a:t>. </a:t>
            </a:r>
          </a:p>
          <a:p>
            <a:pPr marL="171450" indent="-171450" algn="l" eaLnBrk="1" hangingPunct="1">
              <a:spcBef>
                <a:spcPct val="0"/>
              </a:spcBef>
              <a:buSzTx/>
              <a:buFont typeface="Arial" panose="020B0604020202020204" pitchFamily="34" charset="0"/>
              <a:buChar char="•"/>
            </a:pPr>
            <a:r>
              <a:rPr lang="en-US" sz="1200" dirty="0" err="1"/>
              <a:t>Cela</a:t>
            </a:r>
            <a:r>
              <a:rPr lang="en-US" sz="1200" dirty="0"/>
              <a:t> </a:t>
            </a:r>
            <a:r>
              <a:rPr lang="en-US" sz="1200" dirty="0" err="1"/>
              <a:t>pourrait</a:t>
            </a:r>
            <a:r>
              <a:rPr lang="en-US" sz="1200" dirty="0"/>
              <a:t> </a:t>
            </a:r>
            <a:r>
              <a:rPr lang="en-US" sz="1200" dirty="0" err="1"/>
              <a:t>également</a:t>
            </a:r>
            <a:r>
              <a:rPr lang="en-US" sz="1200" dirty="0"/>
              <a:t> signifier que </a:t>
            </a:r>
            <a:r>
              <a:rPr lang="en-US" sz="1200" dirty="0" err="1"/>
              <a:t>d'autres</a:t>
            </a:r>
            <a:r>
              <a:rPr lang="en-US" sz="1200" dirty="0"/>
              <a:t> corrections </a:t>
            </a:r>
            <a:r>
              <a:rPr lang="en-US" sz="1200" dirty="0" err="1"/>
              <a:t>à</a:t>
            </a:r>
            <a:r>
              <a:rPr lang="en-US" sz="1200" dirty="0"/>
              <a:t> mi-</a:t>
            </a:r>
            <a:r>
              <a:rPr lang="en-US" sz="1200" dirty="0" err="1"/>
              <a:t>parcours</a:t>
            </a:r>
            <a:r>
              <a:rPr lang="en-US" sz="1200" dirty="0"/>
              <a:t> </a:t>
            </a:r>
            <a:r>
              <a:rPr lang="en-US" sz="1200" dirty="0" err="1"/>
              <a:t>sont</a:t>
            </a:r>
            <a:r>
              <a:rPr lang="en-US" sz="1200" dirty="0"/>
              <a:t> </a:t>
            </a:r>
            <a:r>
              <a:rPr lang="en-US" sz="1200" dirty="0" err="1"/>
              <a:t>nécessaires</a:t>
            </a:r>
            <a:r>
              <a:rPr lang="en-US" sz="1200" dirty="0"/>
              <a:t> sur des </a:t>
            </a:r>
            <a:r>
              <a:rPr lang="en-US" sz="1200" dirty="0" err="1"/>
              <a:t>activités</a:t>
            </a:r>
            <a:r>
              <a:rPr lang="en-US" sz="1200" dirty="0"/>
              <a:t> </a:t>
            </a:r>
            <a:r>
              <a:rPr lang="en-US" sz="1200" dirty="0" err="1"/>
              <a:t>ou</a:t>
            </a:r>
            <a:r>
              <a:rPr lang="en-US" sz="1200" dirty="0"/>
              <a:t> des interventions </a:t>
            </a:r>
            <a:r>
              <a:rPr lang="en-US" sz="1200" dirty="0" err="1"/>
              <a:t>spécifiques</a:t>
            </a:r>
            <a:r>
              <a:rPr lang="en-US" sz="1200" dirty="0"/>
              <a:t>, </a:t>
            </a:r>
            <a:r>
              <a:rPr lang="en-US" sz="1200" dirty="0" err="1"/>
              <a:t>l'allocation</a:t>
            </a:r>
            <a:r>
              <a:rPr lang="en-US" sz="1200" dirty="0"/>
              <a:t> des </a:t>
            </a:r>
            <a:r>
              <a:rPr lang="en-US" sz="1200" dirty="0" err="1"/>
              <a:t>ressources</a:t>
            </a:r>
            <a:r>
              <a:rPr lang="en-US" sz="1200" dirty="0"/>
              <a:t>, </a:t>
            </a:r>
            <a:r>
              <a:rPr lang="en-US" sz="1200" dirty="0" err="1"/>
              <a:t>ou</a:t>
            </a:r>
            <a:r>
              <a:rPr lang="en-US" sz="1200" dirty="0"/>
              <a:t> </a:t>
            </a:r>
            <a:r>
              <a:rPr lang="en-US" sz="1200" dirty="0" err="1"/>
              <a:t>même</a:t>
            </a:r>
            <a:r>
              <a:rPr lang="en-US" sz="1200" dirty="0"/>
              <a:t> la </a:t>
            </a:r>
            <a:r>
              <a:rPr lang="en-US" sz="1200" dirty="0" err="1"/>
              <a:t>stratégie</a:t>
            </a:r>
            <a:r>
              <a:rPr lang="en-US" sz="1200" dirty="0"/>
              <a:t> </a:t>
            </a:r>
            <a:r>
              <a:rPr lang="en-US" sz="1200" dirty="0" err="1"/>
              <a:t>ou</a:t>
            </a:r>
            <a:r>
              <a:rPr lang="en-US" sz="1200" dirty="0"/>
              <a:t> les </a:t>
            </a:r>
            <a:r>
              <a:rPr lang="en-US" sz="1200" dirty="0" err="1"/>
              <a:t>hypothèses</a:t>
            </a:r>
            <a:r>
              <a:rPr lang="en-US" sz="1200" dirty="0"/>
              <a:t> critiques. </a:t>
            </a:r>
          </a:p>
          <a:p>
            <a:pPr marL="171450" indent="-171450" algn="l" eaLnBrk="1" hangingPunct="1">
              <a:spcBef>
                <a:spcPct val="0"/>
              </a:spcBef>
              <a:buSzTx/>
              <a:buFont typeface="Arial" panose="020B0604020202020204" pitchFamily="34" charset="0"/>
              <a:buChar char="•"/>
            </a:pPr>
            <a:r>
              <a:rPr lang="en-US" sz="1200" dirty="0" err="1"/>
              <a:t>Ces</a:t>
            </a:r>
            <a:r>
              <a:rPr lang="en-US" sz="1200" dirty="0"/>
              <a:t> </a:t>
            </a:r>
            <a:r>
              <a:rPr lang="en-US" sz="1200" dirty="0" err="1"/>
              <a:t>révisions</a:t>
            </a:r>
            <a:r>
              <a:rPr lang="en-US" sz="1200" dirty="0"/>
              <a:t> </a:t>
            </a:r>
            <a:r>
              <a:rPr lang="en-US" sz="1200" dirty="0" err="1"/>
              <a:t>peuvent</a:t>
            </a:r>
            <a:r>
              <a:rPr lang="en-US" sz="1200" dirty="0"/>
              <a:t> </a:t>
            </a:r>
            <a:r>
              <a:rPr lang="en-US" sz="1200" dirty="0" err="1"/>
              <a:t>également</a:t>
            </a:r>
            <a:r>
              <a:rPr lang="en-US" sz="1200" dirty="0"/>
              <a:t> </a:t>
            </a:r>
            <a:r>
              <a:rPr lang="en-US" sz="1200" dirty="0" err="1"/>
              <a:t>entraîner</a:t>
            </a:r>
            <a:r>
              <a:rPr lang="en-US" sz="1200" dirty="0"/>
              <a:t> des </a:t>
            </a:r>
            <a:r>
              <a:rPr lang="en-US" sz="1200" dirty="0" err="1"/>
              <a:t>changements</a:t>
            </a:r>
            <a:r>
              <a:rPr lang="en-US" sz="1200" dirty="0"/>
              <a:t> dans les </a:t>
            </a:r>
            <a:r>
              <a:rPr lang="en-US" sz="1200" dirty="0" err="1"/>
              <a:t>indicateurs</a:t>
            </a:r>
            <a:r>
              <a:rPr lang="en-US" sz="1200" dirty="0"/>
              <a:t> </a:t>
            </a:r>
            <a:r>
              <a:rPr lang="en-US" sz="1200" dirty="0" err="1"/>
              <a:t>ou</a:t>
            </a:r>
            <a:r>
              <a:rPr lang="en-US" sz="1200" dirty="0"/>
              <a:t> les </a:t>
            </a:r>
            <a:r>
              <a:rPr lang="en-US" sz="1200" dirty="0" err="1"/>
              <a:t>processus</a:t>
            </a:r>
            <a:r>
              <a:rPr lang="en-US" sz="1200" dirty="0"/>
              <a:t> de </a:t>
            </a:r>
            <a:r>
              <a:rPr lang="en-US" sz="1200" dirty="0" err="1"/>
              <a:t>collecte</a:t>
            </a:r>
            <a:r>
              <a:rPr lang="en-US" sz="1200" dirty="0"/>
              <a:t> de </a:t>
            </a:r>
            <a:r>
              <a:rPr lang="en-US" sz="1200" dirty="0" err="1"/>
              <a:t>données</a:t>
            </a:r>
            <a:r>
              <a:rPr lang="en-US" sz="1200" dirty="0"/>
              <a:t>. </a:t>
            </a:r>
          </a:p>
          <a:p>
            <a:pPr marL="171450" indent="-171450" algn="l" eaLnBrk="1" hangingPunct="1">
              <a:spcBef>
                <a:spcPct val="0"/>
              </a:spcBef>
              <a:buSzTx/>
              <a:buFont typeface="Arial" panose="020B0604020202020204" pitchFamily="34" charset="0"/>
              <a:buChar char="•"/>
            </a:pPr>
            <a:r>
              <a:rPr lang="en-US" sz="1200" dirty="0" err="1"/>
              <a:t>Ces</a:t>
            </a:r>
            <a:r>
              <a:rPr lang="en-US" sz="1200" dirty="0"/>
              <a:t> sessions de </a:t>
            </a:r>
            <a:r>
              <a:rPr lang="en-US" sz="1200" dirty="0" err="1"/>
              <a:t>révision</a:t>
            </a:r>
            <a:r>
              <a:rPr lang="en-US" sz="1200" dirty="0"/>
              <a:t> </a:t>
            </a:r>
            <a:r>
              <a:rPr lang="en-US" sz="1200" dirty="0" err="1"/>
              <a:t>doivent</a:t>
            </a:r>
            <a:r>
              <a:rPr lang="en-US" sz="1200" dirty="0"/>
              <a:t> </a:t>
            </a:r>
            <a:r>
              <a:rPr lang="en-US" sz="1200" dirty="0" err="1"/>
              <a:t>être</a:t>
            </a:r>
            <a:r>
              <a:rPr lang="en-US" sz="1200" dirty="0"/>
              <a:t> </a:t>
            </a:r>
            <a:r>
              <a:rPr lang="en-US" sz="1200" dirty="0" err="1"/>
              <a:t>organisées</a:t>
            </a:r>
            <a:r>
              <a:rPr lang="en-US" sz="1200" dirty="0"/>
              <a:t> </a:t>
            </a:r>
            <a:r>
              <a:rPr lang="en-US" sz="1200" dirty="0" err="1"/>
              <a:t>régulièrement</a:t>
            </a:r>
            <a:r>
              <a:rPr lang="en-US" sz="1200" dirty="0"/>
              <a:t>, au </a:t>
            </a:r>
            <a:r>
              <a:rPr lang="en-US" sz="1200" dirty="0" err="1"/>
              <a:t>moins</a:t>
            </a:r>
            <a:r>
              <a:rPr lang="en-US" sz="1200" dirty="0"/>
              <a:t> </a:t>
            </a:r>
            <a:r>
              <a:rPr lang="en-US" sz="1200" dirty="0" err="1"/>
              <a:t>une</a:t>
            </a:r>
            <a:r>
              <a:rPr lang="en-US" sz="1200" dirty="0"/>
              <a:t> </a:t>
            </a:r>
            <a:r>
              <a:rPr lang="en-US" sz="1200" dirty="0" err="1"/>
              <a:t>fois</a:t>
            </a:r>
            <a:r>
              <a:rPr lang="en-US" sz="1200" dirty="0"/>
              <a:t> par an </a:t>
            </a:r>
            <a:r>
              <a:rPr lang="en-US" sz="1200" dirty="0" err="1"/>
              <a:t>ou</a:t>
            </a:r>
            <a:r>
              <a:rPr lang="en-US" sz="1200" dirty="0"/>
              <a:t> </a:t>
            </a:r>
            <a:r>
              <a:rPr lang="en-US" sz="1200" dirty="0" err="1"/>
              <a:t>tous</a:t>
            </a:r>
            <a:r>
              <a:rPr lang="en-US" sz="1200" dirty="0"/>
              <a:t> les 6 </a:t>
            </a:r>
            <a:r>
              <a:rPr lang="en-US" sz="1200" dirty="0" err="1"/>
              <a:t>mois</a:t>
            </a:r>
            <a:r>
              <a:rPr lang="en-US" sz="1200" dirty="0"/>
              <a:t>. </a:t>
            </a:r>
          </a:p>
          <a:p>
            <a:pPr marL="171450" indent="-171450" algn="l" eaLnBrk="1" hangingPunct="1">
              <a:spcBef>
                <a:spcPct val="0"/>
              </a:spcBef>
              <a:buSzTx/>
              <a:buFont typeface="Arial" panose="020B0604020202020204" pitchFamily="34" charset="0"/>
              <a:buChar char="•"/>
            </a:pPr>
            <a:r>
              <a:rPr lang="en-US" sz="1200" dirty="0"/>
              <a:t>La manière </a:t>
            </a:r>
            <a:r>
              <a:rPr lang="en-US" sz="1200" dirty="0" err="1"/>
              <a:t>d'utiliser</a:t>
            </a:r>
            <a:r>
              <a:rPr lang="en-US" sz="1200" dirty="0"/>
              <a:t> les </a:t>
            </a:r>
            <a:r>
              <a:rPr lang="en-US" sz="1200" dirty="0" err="1"/>
              <a:t>données</a:t>
            </a:r>
            <a:r>
              <a:rPr lang="en-US" sz="1200" dirty="0"/>
              <a:t> pour la </a:t>
            </a:r>
            <a:r>
              <a:rPr lang="en-US" sz="1200" dirty="0" err="1"/>
              <a:t>prise</a:t>
            </a:r>
            <a:r>
              <a:rPr lang="en-US" sz="1200" dirty="0"/>
              <a:t> de </a:t>
            </a:r>
            <a:r>
              <a:rPr lang="en-US" sz="1200" dirty="0" err="1"/>
              <a:t>décision</a:t>
            </a:r>
            <a:r>
              <a:rPr lang="en-US" sz="1200" dirty="0"/>
              <a:t> sera </a:t>
            </a:r>
            <a:r>
              <a:rPr lang="en-US" sz="1200" dirty="0" err="1"/>
              <a:t>abordée</a:t>
            </a:r>
            <a:r>
              <a:rPr lang="en-US" sz="1200" dirty="0"/>
              <a:t> plus </a:t>
            </a:r>
            <a:r>
              <a:rPr lang="en-US" sz="1200" dirty="0" err="1"/>
              <a:t>en</a:t>
            </a:r>
            <a:r>
              <a:rPr lang="en-US" sz="1200" dirty="0"/>
              <a:t> </a:t>
            </a:r>
            <a:r>
              <a:rPr lang="en-US" sz="1200" dirty="0" err="1"/>
              <a:t>détail</a:t>
            </a:r>
            <a:r>
              <a:rPr lang="en-US" sz="1200" dirty="0"/>
              <a:t> dans le </a:t>
            </a:r>
            <a:r>
              <a:rPr lang="en-US" sz="1200" dirty="0" err="1"/>
              <a:t>cours</a:t>
            </a:r>
            <a:r>
              <a:rPr lang="en-US" sz="1200" dirty="0"/>
              <a:t> 6, </a:t>
            </a:r>
            <a:r>
              <a:rPr lang="en-US" sz="1200" dirty="0" err="1"/>
              <a:t>Utilisation</a:t>
            </a:r>
            <a:r>
              <a:rPr lang="en-US" sz="1200" dirty="0"/>
              <a:t> des </a:t>
            </a:r>
            <a:r>
              <a:rPr lang="en-US" sz="1200" dirty="0" err="1"/>
              <a:t>données</a:t>
            </a:r>
            <a:r>
              <a:rPr lang="en-US" sz="1200" dirty="0"/>
              <a:t> pour </a:t>
            </a:r>
            <a:r>
              <a:rPr lang="en-US" sz="1200" dirty="0" err="1"/>
              <a:t>l'amélioration</a:t>
            </a:r>
            <a:r>
              <a:rPr lang="en-US" sz="1200" dirty="0"/>
              <a:t> du </a:t>
            </a:r>
            <a:r>
              <a:rPr lang="en-US" sz="1200" dirty="0" err="1"/>
              <a:t>projet</a:t>
            </a:r>
            <a:r>
              <a:rPr lang="en-US" sz="1200" dirty="0"/>
              <a:t>.</a:t>
            </a:r>
            <a:endParaRPr lang="en-US" altLang="en-US" dirty="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01321954-0A55-45A5-B343-6BF508B4318A}" type="slidenum">
              <a:rPr lang="en-US" altLang="en-US" smtClean="0"/>
              <a:pPr eaLnBrk="1" hangingPunct="1">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err="1"/>
              <a:t>L'utilisation</a:t>
            </a:r>
            <a:r>
              <a:rPr lang="en-US" altLang="en-US" b="0" dirty="0"/>
              <a:t> d'un </a:t>
            </a:r>
            <a:r>
              <a:rPr lang="en-US" altLang="en-US" b="0" dirty="0" err="1"/>
              <a:t>système</a:t>
            </a:r>
            <a:r>
              <a:rPr lang="en-US" altLang="en-US" b="0" dirty="0"/>
              <a:t> de gestion </a:t>
            </a:r>
            <a:r>
              <a:rPr lang="en-US" altLang="en-US" b="0" dirty="0" err="1"/>
              <a:t>basé</a:t>
            </a:r>
            <a:r>
              <a:rPr lang="en-US" altLang="en-US" b="0" dirty="0"/>
              <a:t> sur les </a:t>
            </a:r>
            <a:r>
              <a:rPr lang="en-US" altLang="en-US" b="0" dirty="0" err="1"/>
              <a:t>résultats</a:t>
            </a:r>
            <a:r>
              <a:rPr lang="en-US" altLang="en-US" b="0" dirty="0"/>
              <a:t> aide les </a:t>
            </a:r>
            <a:r>
              <a:rPr lang="en-US" altLang="en-US" b="0" dirty="0" err="1"/>
              <a:t>projets</a:t>
            </a:r>
            <a:r>
              <a:rPr lang="en-US" altLang="en-US" b="0" dirty="0"/>
              <a:t> </a:t>
            </a:r>
            <a:r>
              <a:rPr lang="en-US" altLang="en-US" b="0" dirty="0" err="1"/>
              <a:t>à</a:t>
            </a:r>
            <a:r>
              <a:rPr lang="en-US" altLang="en-US" b="0" dirty="0"/>
              <a:t> : </a:t>
            </a:r>
          </a:p>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err="1"/>
              <a:t>Réfléchir</a:t>
            </a:r>
            <a:r>
              <a:rPr lang="en-US" altLang="en-US" b="0" dirty="0"/>
              <a:t> sur les </a:t>
            </a:r>
            <a:r>
              <a:rPr lang="en-US" altLang="en-US" b="0" dirty="0" err="1"/>
              <a:t>progrès</a:t>
            </a:r>
            <a:r>
              <a:rPr lang="en-US" altLang="en-US" b="0" dirty="0"/>
              <a:t> et </a:t>
            </a:r>
            <a:r>
              <a:rPr lang="en-US" altLang="en-US" b="0" dirty="0" err="1"/>
              <a:t>valider</a:t>
            </a:r>
            <a:r>
              <a:rPr lang="en-US" altLang="en-US" b="0" dirty="0"/>
              <a:t> </a:t>
            </a:r>
            <a:r>
              <a:rPr lang="en-US" altLang="en-US" b="0" dirty="0" err="1"/>
              <a:t>ce</a:t>
            </a:r>
            <a:r>
              <a:rPr lang="en-US" altLang="en-US" b="0" dirty="0"/>
              <a:t> qui </a:t>
            </a:r>
            <a:r>
              <a:rPr lang="en-US" altLang="en-US" b="0" dirty="0" err="1"/>
              <a:t>est</a:t>
            </a:r>
            <a:r>
              <a:rPr lang="en-US" altLang="en-US" b="0" dirty="0"/>
              <a:t> </a:t>
            </a:r>
            <a:r>
              <a:rPr lang="en-US" altLang="en-US" b="0" dirty="0" err="1"/>
              <a:t>réalisé</a:t>
            </a:r>
            <a:r>
              <a:rPr lang="en-US" altLang="en-US" b="0" dirty="0"/>
              <a:t>. Il oblige le </a:t>
            </a:r>
            <a:r>
              <a:rPr lang="en-US" altLang="en-US" b="0" dirty="0" err="1"/>
              <a:t>projet</a:t>
            </a:r>
            <a:r>
              <a:rPr lang="en-US" altLang="en-US" b="0" dirty="0"/>
              <a:t> </a:t>
            </a:r>
            <a:r>
              <a:rPr lang="en-US" altLang="en-US" b="0" dirty="0" err="1"/>
              <a:t>à</a:t>
            </a:r>
            <a:r>
              <a:rPr lang="en-US" altLang="en-US" b="0" dirty="0"/>
              <a:t> prendre le temps </a:t>
            </a:r>
            <a:r>
              <a:rPr lang="en-US" altLang="en-US" b="0" dirty="0" err="1"/>
              <a:t>d'examiner</a:t>
            </a:r>
            <a:r>
              <a:rPr lang="en-US" altLang="en-US" b="0" dirty="0"/>
              <a:t> et de </a:t>
            </a:r>
            <a:r>
              <a:rPr lang="en-US" altLang="en-US" b="0" dirty="0" err="1"/>
              <a:t>réfléchir</a:t>
            </a:r>
            <a:r>
              <a:rPr lang="en-US" altLang="en-US" b="0" dirty="0"/>
              <a:t> aux </a:t>
            </a:r>
            <a:r>
              <a:rPr lang="en-US" altLang="en-US" b="0" dirty="0" err="1"/>
              <a:t>progrès</a:t>
            </a:r>
            <a:r>
              <a:rPr lang="en-US" altLang="en-US" b="0" dirty="0"/>
              <a:t> </a:t>
            </a:r>
            <a:r>
              <a:rPr lang="en-US" altLang="en-US" b="0" dirty="0" err="1"/>
              <a:t>accomplis</a:t>
            </a:r>
            <a:r>
              <a:rPr lang="en-US" altLang="en-US" b="0" dirty="0"/>
              <a:t> tout </a:t>
            </a:r>
            <a:r>
              <a:rPr lang="en-US" altLang="en-US" b="0" dirty="0" err="1"/>
              <a:t>en</a:t>
            </a:r>
            <a:r>
              <a:rPr lang="en-US" altLang="en-US" b="0" dirty="0"/>
              <a:t> </a:t>
            </a:r>
            <a:r>
              <a:rPr lang="en-US" altLang="en-US" b="0" dirty="0" err="1"/>
              <a:t>fournissant</a:t>
            </a:r>
            <a:r>
              <a:rPr lang="en-US" altLang="en-US" b="0" dirty="0"/>
              <a:t> un </a:t>
            </a:r>
            <a:r>
              <a:rPr lang="en-US" altLang="en-US" b="0" dirty="0" err="1"/>
              <a:t>moyen</a:t>
            </a:r>
            <a:r>
              <a:rPr lang="en-US" altLang="en-US" b="0" dirty="0"/>
              <a:t> </a:t>
            </a:r>
            <a:r>
              <a:rPr lang="en-US" altLang="en-US" b="0" dirty="0" err="1"/>
              <a:t>systématique</a:t>
            </a:r>
            <a:r>
              <a:rPr lang="en-US" altLang="en-US" b="0" dirty="0"/>
              <a:t> de </a:t>
            </a:r>
            <a:r>
              <a:rPr lang="en-US" altLang="en-US" b="0" dirty="0" err="1"/>
              <a:t>valider</a:t>
            </a:r>
            <a:r>
              <a:rPr lang="en-US" altLang="en-US" b="0" dirty="0"/>
              <a:t> </a:t>
            </a:r>
            <a:r>
              <a:rPr lang="en-US" altLang="en-US" b="0" dirty="0" err="1"/>
              <a:t>ces</a:t>
            </a:r>
            <a:r>
              <a:rPr lang="en-US" altLang="en-US" b="0" dirty="0"/>
              <a:t> </a:t>
            </a:r>
            <a:r>
              <a:rPr lang="en-US" altLang="en-US" b="0" dirty="0" err="1"/>
              <a:t>progrès</a:t>
            </a:r>
            <a:r>
              <a:rPr lang="en-US" altLang="en-US" b="0" dirty="0"/>
              <a:t>. </a:t>
            </a:r>
          </a:p>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a:t>Il guide </a:t>
            </a:r>
            <a:r>
              <a:rPr lang="en-US" altLang="en-US" b="0" dirty="0" err="1"/>
              <a:t>également</a:t>
            </a:r>
            <a:r>
              <a:rPr lang="en-US" altLang="en-US" b="0" dirty="0"/>
              <a:t> les </a:t>
            </a:r>
            <a:r>
              <a:rPr lang="en-US" altLang="en-US" b="0" dirty="0" err="1"/>
              <a:t>projets</a:t>
            </a:r>
            <a:r>
              <a:rPr lang="en-US" altLang="en-US" b="0" dirty="0"/>
              <a:t> dans la mise </a:t>
            </a:r>
            <a:r>
              <a:rPr lang="en-US" altLang="en-US" b="0" dirty="0" err="1"/>
              <a:t>à</a:t>
            </a:r>
            <a:r>
              <a:rPr lang="en-US" altLang="en-US" b="0" dirty="0"/>
              <a:t> jour de </a:t>
            </a:r>
            <a:r>
              <a:rPr lang="en-US" altLang="en-US" b="0" dirty="0" err="1"/>
              <a:t>leurs</a:t>
            </a:r>
            <a:r>
              <a:rPr lang="en-US" altLang="en-US" b="0" dirty="0"/>
              <a:t> </a:t>
            </a:r>
            <a:r>
              <a:rPr lang="en-US" altLang="en-US" b="0" dirty="0" err="1"/>
              <a:t>approches</a:t>
            </a:r>
            <a:r>
              <a:rPr lang="en-US" altLang="en-US" b="0" dirty="0"/>
              <a:t> et de </a:t>
            </a:r>
            <a:r>
              <a:rPr lang="en-US" altLang="en-US" b="0" dirty="0" err="1"/>
              <a:t>leurs</a:t>
            </a:r>
            <a:r>
              <a:rPr lang="en-US" altLang="en-US" b="0" dirty="0"/>
              <a:t> </a:t>
            </a:r>
            <a:r>
              <a:rPr lang="en-US" altLang="en-US" b="0" dirty="0" err="1"/>
              <a:t>activités</a:t>
            </a:r>
            <a:r>
              <a:rPr lang="en-US" altLang="en-US" b="0" dirty="0"/>
              <a:t> </a:t>
            </a:r>
            <a:r>
              <a:rPr lang="en-US" altLang="en-US" b="0" dirty="0" err="1"/>
              <a:t>en</a:t>
            </a:r>
            <a:r>
              <a:rPr lang="en-US" altLang="en-US" b="0" dirty="0"/>
              <a:t> </a:t>
            </a:r>
            <a:r>
              <a:rPr lang="en-US" altLang="en-US" b="0" dirty="0" err="1"/>
              <a:t>fonction</a:t>
            </a:r>
            <a:r>
              <a:rPr lang="en-US" altLang="en-US" b="0" dirty="0"/>
              <a:t> des </a:t>
            </a:r>
            <a:r>
              <a:rPr lang="en-US" altLang="en-US" b="0" dirty="0" err="1"/>
              <a:t>preuves</a:t>
            </a:r>
            <a:r>
              <a:rPr lang="en-US" altLang="en-US" b="0" dirty="0"/>
              <a:t> de </a:t>
            </a:r>
            <a:r>
              <a:rPr lang="en-US" altLang="en-US" b="0" dirty="0" err="1"/>
              <a:t>ce</a:t>
            </a:r>
            <a:r>
              <a:rPr lang="en-US" altLang="en-US" b="0" dirty="0"/>
              <a:t> qui </a:t>
            </a:r>
            <a:r>
              <a:rPr lang="en-US" altLang="en-US" b="0" dirty="0" err="1"/>
              <a:t>fonctionne</a:t>
            </a:r>
            <a:r>
              <a:rPr lang="en-US" altLang="en-US" b="0" dirty="0"/>
              <a:t> et de </a:t>
            </a:r>
            <a:r>
              <a:rPr lang="en-US" altLang="en-US" b="0" dirty="0" err="1"/>
              <a:t>ce</a:t>
            </a:r>
            <a:r>
              <a:rPr lang="en-US" altLang="en-US" b="0" dirty="0"/>
              <a:t> qui ne </a:t>
            </a:r>
            <a:r>
              <a:rPr lang="en-US" altLang="en-US" b="0" dirty="0" err="1"/>
              <a:t>fonctionne</a:t>
            </a:r>
            <a:r>
              <a:rPr lang="en-US" altLang="en-US" b="0" dirty="0"/>
              <a:t> pas.</a:t>
            </a:r>
          </a:p>
          <a:p>
            <a:pPr marL="171450" indent="-171450">
              <a:lnSpc>
                <a:spcPct val="110000"/>
              </a:lnSpc>
              <a:spcBef>
                <a:spcPct val="0"/>
              </a:spcBef>
              <a:spcAft>
                <a:spcPct val="20000"/>
              </a:spcAft>
              <a:buClr>
                <a:srgbClr val="000066"/>
              </a:buClr>
              <a:buFont typeface="Arial" panose="020B0604020202020204" pitchFamily="34" charset="0"/>
              <a:buChar char="•"/>
            </a:pPr>
            <a:r>
              <a:rPr lang="en-US" altLang="en-US" b="0" dirty="0" err="1"/>
              <a:t>Enfin</a:t>
            </a:r>
            <a:r>
              <a:rPr lang="en-US" altLang="en-US" b="0" dirty="0"/>
              <a:t>, la gestion </a:t>
            </a:r>
            <a:r>
              <a:rPr lang="en-US" altLang="en-US" b="0" dirty="0" err="1"/>
              <a:t>axée</a:t>
            </a:r>
            <a:r>
              <a:rPr lang="en-US" altLang="en-US" b="0" dirty="0"/>
              <a:t> sur les </a:t>
            </a:r>
            <a:r>
              <a:rPr lang="en-US" altLang="en-US" b="0" dirty="0" err="1"/>
              <a:t>résultats</a:t>
            </a:r>
            <a:r>
              <a:rPr lang="en-US" altLang="en-US" b="0" dirty="0"/>
              <a:t> </a:t>
            </a:r>
            <a:r>
              <a:rPr lang="en-US" altLang="en-US" b="0" dirty="0" err="1"/>
              <a:t>fournit</a:t>
            </a:r>
            <a:r>
              <a:rPr lang="en-US" altLang="en-US" b="0" dirty="0"/>
              <a:t> les </a:t>
            </a:r>
            <a:r>
              <a:rPr lang="en-US" altLang="en-US" b="0" dirty="0" err="1"/>
              <a:t>outils</a:t>
            </a:r>
            <a:r>
              <a:rPr lang="en-US" altLang="en-US" b="0" dirty="0"/>
              <a:t> </a:t>
            </a:r>
            <a:r>
              <a:rPr lang="en-US" altLang="en-US" b="0" dirty="0" err="1"/>
              <a:t>nécessaires</a:t>
            </a:r>
            <a:r>
              <a:rPr lang="en-US" altLang="en-US" b="0" dirty="0"/>
              <a:t> pour </a:t>
            </a:r>
            <a:r>
              <a:rPr lang="en-US" altLang="en-US" b="0" dirty="0" err="1"/>
              <a:t>communiquer</a:t>
            </a:r>
            <a:r>
              <a:rPr lang="en-US" altLang="en-US" b="0" dirty="0"/>
              <a:t> les </a:t>
            </a:r>
            <a:r>
              <a:rPr lang="en-US" altLang="en-US" b="0" dirty="0" err="1"/>
              <a:t>attentes</a:t>
            </a:r>
            <a:r>
              <a:rPr lang="en-US" altLang="en-US" b="0" dirty="0"/>
              <a:t> et les </a:t>
            </a:r>
            <a:r>
              <a:rPr lang="en-US" altLang="en-US" b="0" dirty="0" err="1"/>
              <a:t>progrès</a:t>
            </a:r>
            <a:r>
              <a:rPr lang="en-US" altLang="en-US" b="0" dirty="0"/>
              <a:t> aux parties </a:t>
            </a:r>
            <a:r>
              <a:rPr lang="en-US" altLang="en-US" b="0" dirty="0" err="1"/>
              <a:t>prenantes</a:t>
            </a:r>
            <a:r>
              <a:rPr lang="en-US" altLang="en-US" b="0" dirty="0"/>
              <a:t> et aux </a:t>
            </a:r>
            <a:r>
              <a:rPr lang="en-US" altLang="en-US" b="0" dirty="0" err="1"/>
              <a:t>partenaires</a:t>
            </a:r>
            <a:r>
              <a:rPr lang="en-US" altLang="en-US" b="0" dirty="0"/>
              <a:t> et </a:t>
            </a:r>
            <a:r>
              <a:rPr lang="en-US" altLang="en-US" b="0" dirty="0" err="1"/>
              <a:t>rationalise</a:t>
            </a:r>
            <a:r>
              <a:rPr lang="en-US" altLang="en-US" b="0" dirty="0"/>
              <a:t> les rapports </a:t>
            </a:r>
            <a:r>
              <a:rPr lang="en-US" altLang="en-US" b="0" dirty="0" err="1"/>
              <a:t>destinés</a:t>
            </a:r>
            <a:r>
              <a:rPr lang="en-US" altLang="en-US" b="0" dirty="0"/>
              <a:t> au </a:t>
            </a:r>
            <a:r>
              <a:rPr lang="en-US" altLang="en-US" b="0" dirty="0" err="1"/>
              <a:t>ministère</a:t>
            </a:r>
            <a:r>
              <a:rPr lang="en-US" altLang="en-US" b="0" dirty="0"/>
              <a:t> du Travail.</a:t>
            </a:r>
            <a:endParaRPr lang="en-US" dirty="0"/>
          </a:p>
        </p:txBody>
      </p:sp>
    </p:spTree>
    <p:extLst>
      <p:ext uri="{BB962C8B-B14F-4D97-AF65-F5344CB8AC3E}">
        <p14:creationId xmlns:p14="http://schemas.microsoft.com/office/powerpoint/2010/main" val="1540027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allons</a:t>
            </a:r>
            <a:r>
              <a:rPr lang="en-US" dirty="0"/>
              <a:t> </a:t>
            </a:r>
            <a:r>
              <a:rPr lang="en-US" dirty="0" err="1"/>
              <a:t>maintenant</a:t>
            </a:r>
            <a:r>
              <a:rPr lang="en-US" dirty="0"/>
              <a:t> prendre </a:t>
            </a:r>
            <a:r>
              <a:rPr lang="en-US" dirty="0" err="1"/>
              <a:t>quelques</a:t>
            </a:r>
            <a:r>
              <a:rPr lang="en-US" dirty="0"/>
              <a:t> minutes pour </a:t>
            </a:r>
            <a:r>
              <a:rPr lang="en-US" dirty="0" err="1"/>
              <a:t>comprendre</a:t>
            </a:r>
            <a:r>
              <a:rPr lang="en-US" dirty="0"/>
              <a:t> le Plan global de </a:t>
            </a:r>
            <a:r>
              <a:rPr lang="en-US" dirty="0" err="1"/>
              <a:t>suivi</a:t>
            </a:r>
            <a:r>
              <a:rPr lang="en-US" dirty="0"/>
              <a:t> et </a:t>
            </a:r>
            <a:r>
              <a:rPr lang="en-US" dirty="0" err="1"/>
              <a:t>d'évaluation</a:t>
            </a:r>
            <a:r>
              <a:rPr lang="en-US" dirty="0"/>
              <a:t>, </a:t>
            </a:r>
            <a:r>
              <a:rPr lang="en-US" dirty="0" err="1"/>
              <a:t>également</a:t>
            </a:r>
            <a:r>
              <a:rPr lang="en-US" dirty="0"/>
              <a:t> </a:t>
            </a:r>
            <a:r>
              <a:rPr lang="en-US" dirty="0" err="1"/>
              <a:t>connu</a:t>
            </a:r>
            <a:r>
              <a:rPr lang="en-US" dirty="0"/>
              <a:t> sous le nom de CMEP.</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23</a:t>
            </a:fld>
            <a:endParaRPr lang="en-US"/>
          </a:p>
        </p:txBody>
      </p:sp>
    </p:spTree>
    <p:extLst>
      <p:ext uri="{BB962C8B-B14F-4D97-AF65-F5344CB8AC3E}">
        <p14:creationId xmlns:p14="http://schemas.microsoft.com/office/powerpoint/2010/main" val="4043532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 CMEP </a:t>
            </a:r>
            <a:r>
              <a:rPr lang="en-US" dirty="0" err="1"/>
              <a:t>est</a:t>
            </a:r>
            <a:r>
              <a:rPr lang="en-US" dirty="0"/>
              <a:t> un </a:t>
            </a:r>
            <a:r>
              <a:rPr lang="en-US" dirty="0" err="1"/>
              <a:t>outil</a:t>
            </a:r>
            <a:r>
              <a:rPr lang="en-US" dirty="0"/>
              <a:t> </a:t>
            </a:r>
            <a:r>
              <a:rPr lang="en-US" dirty="0" err="1"/>
              <a:t>fondé</a:t>
            </a:r>
            <a:r>
              <a:rPr lang="en-US" dirty="0"/>
              <a:t> sur les </a:t>
            </a:r>
            <a:r>
              <a:rPr lang="en-US" dirty="0" err="1"/>
              <a:t>principes</a:t>
            </a:r>
            <a:r>
              <a:rPr lang="en-US" dirty="0"/>
              <a:t> de la gestion </a:t>
            </a:r>
            <a:r>
              <a:rPr lang="en-US" dirty="0" err="1"/>
              <a:t>axée</a:t>
            </a:r>
            <a:r>
              <a:rPr lang="en-US" dirty="0"/>
              <a:t> sur les </a:t>
            </a:r>
            <a:r>
              <a:rPr lang="en-US" dirty="0" err="1"/>
              <a:t>résultats</a:t>
            </a:r>
            <a:r>
              <a:rPr lang="en-US" dirty="0"/>
              <a:t>.  Il </a:t>
            </a:r>
            <a:r>
              <a:rPr lang="en-US" dirty="0" err="1"/>
              <a:t>intègre</a:t>
            </a:r>
            <a:r>
              <a:rPr lang="en-US" dirty="0"/>
              <a:t> les </a:t>
            </a:r>
            <a:r>
              <a:rPr lang="en-US" dirty="0" err="1"/>
              <a:t>résultats</a:t>
            </a:r>
            <a:r>
              <a:rPr lang="en-US" dirty="0"/>
              <a:t> </a:t>
            </a:r>
            <a:r>
              <a:rPr lang="en-US" dirty="0" err="1"/>
              <a:t>attendus</a:t>
            </a:r>
            <a:r>
              <a:rPr lang="en-US" dirty="0"/>
              <a:t> et la </a:t>
            </a:r>
            <a:r>
              <a:rPr lang="en-US" dirty="0" err="1"/>
              <a:t>théorie</a:t>
            </a:r>
            <a:r>
              <a:rPr lang="en-US" dirty="0"/>
              <a:t> du </a:t>
            </a:r>
            <a:r>
              <a:rPr lang="en-US" dirty="0" err="1"/>
              <a:t>changement</a:t>
            </a:r>
            <a:r>
              <a:rPr lang="en-US" dirty="0"/>
              <a:t> du </a:t>
            </a:r>
            <a:r>
              <a:rPr lang="en-US" dirty="0" err="1"/>
              <a:t>projet</a:t>
            </a:r>
            <a:r>
              <a:rPr lang="en-US" dirty="0"/>
              <a:t> au </a:t>
            </a:r>
            <a:r>
              <a:rPr lang="en-US" dirty="0" err="1"/>
              <a:t>processus</a:t>
            </a:r>
            <a:r>
              <a:rPr lang="en-US" dirty="0"/>
              <a:t> de </a:t>
            </a:r>
            <a:r>
              <a:rPr lang="en-US" dirty="0" err="1"/>
              <a:t>suivi</a:t>
            </a:r>
            <a:r>
              <a:rPr lang="en-US" dirty="0"/>
              <a:t>, </a:t>
            </a:r>
            <a:r>
              <a:rPr lang="en-US" dirty="0" err="1"/>
              <a:t>d'évaluation</a:t>
            </a:r>
            <a:r>
              <a:rPr lang="en-US" dirty="0"/>
              <a:t> et </a:t>
            </a:r>
            <a:r>
              <a:rPr lang="en-US" dirty="0" err="1"/>
              <a:t>d'établissement</a:t>
            </a:r>
            <a:r>
              <a:rPr lang="en-US" dirty="0"/>
              <a:t> de rapports.</a:t>
            </a:r>
          </a:p>
          <a:p>
            <a:pPr marL="171450" indent="-171450">
              <a:buFont typeface="Arial" panose="020B0604020202020204" pitchFamily="34" charset="0"/>
              <a:buChar char="•"/>
            </a:pPr>
            <a:r>
              <a:rPr lang="en-US" dirty="0" err="1"/>
              <a:t>L'élaboration</a:t>
            </a:r>
            <a:r>
              <a:rPr lang="en-US" dirty="0"/>
              <a:t> du CMEP </a:t>
            </a:r>
            <a:r>
              <a:rPr lang="en-US" dirty="0" err="1"/>
              <a:t>est</a:t>
            </a:r>
            <a:r>
              <a:rPr lang="en-US" dirty="0"/>
              <a:t> </a:t>
            </a:r>
            <a:r>
              <a:rPr lang="en-US" dirty="0" err="1"/>
              <a:t>une</a:t>
            </a:r>
            <a:r>
              <a:rPr lang="en-US" dirty="0"/>
              <a:t> </a:t>
            </a:r>
            <a:r>
              <a:rPr lang="en-US" dirty="0" err="1"/>
              <a:t>composante</a:t>
            </a:r>
            <a:r>
              <a:rPr lang="en-US" dirty="0"/>
              <a:t> des </a:t>
            </a:r>
            <a:r>
              <a:rPr lang="en-US" dirty="0" err="1"/>
              <a:t>activités</a:t>
            </a:r>
            <a:r>
              <a:rPr lang="en-US" dirty="0"/>
              <a:t> de </a:t>
            </a:r>
            <a:r>
              <a:rPr lang="en-US" dirty="0" err="1"/>
              <a:t>démarrage</a:t>
            </a:r>
            <a:r>
              <a:rPr lang="en-US" dirty="0"/>
              <a:t> d'un </a:t>
            </a:r>
            <a:r>
              <a:rPr lang="en-US" dirty="0" err="1"/>
              <a:t>projet</a:t>
            </a:r>
            <a:r>
              <a:rPr lang="en-US" dirty="0"/>
              <a:t> et </a:t>
            </a:r>
            <a:r>
              <a:rPr lang="en-US" dirty="0" err="1"/>
              <a:t>constitue</a:t>
            </a:r>
            <a:r>
              <a:rPr lang="en-US" dirty="0"/>
              <a:t> un </a:t>
            </a:r>
            <a:r>
              <a:rPr lang="en-US" dirty="0" err="1"/>
              <a:t>produit</a:t>
            </a:r>
            <a:r>
              <a:rPr lang="en-US" dirty="0"/>
              <a:t> </a:t>
            </a:r>
            <a:r>
              <a:rPr lang="en-US" dirty="0" err="1"/>
              <a:t>livrable</a:t>
            </a:r>
            <a:r>
              <a:rPr lang="en-US" dirty="0"/>
              <a:t> </a:t>
            </a:r>
            <a:r>
              <a:rPr lang="en-US" dirty="0" err="1"/>
              <a:t>obligatoire</a:t>
            </a:r>
            <a:r>
              <a:rPr lang="en-US" dirty="0"/>
              <a:t> qui doit </a:t>
            </a:r>
            <a:r>
              <a:rPr lang="en-US" dirty="0" err="1"/>
              <a:t>être</a:t>
            </a:r>
            <a:r>
              <a:rPr lang="en-US" dirty="0"/>
              <a:t> </a:t>
            </a:r>
            <a:r>
              <a:rPr lang="en-US" dirty="0" err="1"/>
              <a:t>rédigé</a:t>
            </a:r>
            <a:r>
              <a:rPr lang="en-US" dirty="0"/>
              <a:t> et </a:t>
            </a:r>
            <a:r>
              <a:rPr lang="en-US" dirty="0" err="1"/>
              <a:t>soumis</a:t>
            </a:r>
            <a:r>
              <a:rPr lang="en-US" dirty="0"/>
              <a:t> par le </a:t>
            </a:r>
            <a:r>
              <a:rPr lang="en-US" dirty="0" err="1"/>
              <a:t>projet</a:t>
            </a:r>
            <a:r>
              <a:rPr lang="en-US" dirty="0"/>
              <a:t>. </a:t>
            </a:r>
          </a:p>
          <a:p>
            <a:pPr marL="171450" indent="-171450">
              <a:buFont typeface="Arial" panose="020B0604020202020204" pitchFamily="34" charset="0"/>
              <a:buChar char="•"/>
            </a:pPr>
            <a:r>
              <a:rPr lang="en-US" dirty="0"/>
              <a:t>Il doit </a:t>
            </a:r>
            <a:r>
              <a:rPr lang="en-US" dirty="0" err="1"/>
              <a:t>refléter</a:t>
            </a:r>
            <a:r>
              <a:rPr lang="en-US" dirty="0"/>
              <a:t> la conception du </a:t>
            </a:r>
            <a:r>
              <a:rPr lang="en-US" dirty="0" err="1"/>
              <a:t>projet</a:t>
            </a:r>
            <a:r>
              <a:rPr lang="en-US" dirty="0"/>
              <a:t> </a:t>
            </a:r>
            <a:r>
              <a:rPr lang="en-US" dirty="0" err="1"/>
              <a:t>contenue</a:t>
            </a:r>
            <a:r>
              <a:rPr lang="en-US" dirty="0"/>
              <a:t> dans la proposition technique qui a </a:t>
            </a:r>
            <a:r>
              <a:rPr lang="en-US" dirty="0" err="1"/>
              <a:t>été</a:t>
            </a:r>
            <a:r>
              <a:rPr lang="en-US" dirty="0"/>
              <a:t> </a:t>
            </a:r>
            <a:r>
              <a:rPr lang="en-US" dirty="0" err="1"/>
              <a:t>soumise</a:t>
            </a:r>
            <a:r>
              <a:rPr lang="en-US" dirty="0"/>
              <a:t> dans le cadre de la candidature du </a:t>
            </a:r>
            <a:r>
              <a:rPr lang="en-US" dirty="0" err="1"/>
              <a:t>projet</a:t>
            </a:r>
            <a:r>
              <a:rPr lang="en-US" dirty="0"/>
              <a:t>.</a:t>
            </a:r>
          </a:p>
          <a:p>
            <a:pPr marL="171450" indent="-171450">
              <a:buFont typeface="Arial" panose="020B0604020202020204" pitchFamily="34" charset="0"/>
              <a:buChar char="•"/>
            </a:pPr>
            <a:r>
              <a:rPr lang="en-US" dirty="0"/>
              <a:t>Il </a:t>
            </a:r>
            <a:r>
              <a:rPr lang="en-US" dirty="0" err="1"/>
              <a:t>favorise</a:t>
            </a:r>
            <a:r>
              <a:rPr lang="en-US" dirty="0"/>
              <a:t> un lien </a:t>
            </a:r>
            <a:r>
              <a:rPr lang="en-US" dirty="0" err="1"/>
              <a:t>étroit</a:t>
            </a:r>
            <a:r>
              <a:rPr lang="en-US" dirty="0"/>
              <a:t> entre les </a:t>
            </a:r>
            <a:r>
              <a:rPr lang="en-US" dirty="0" err="1"/>
              <a:t>activités</a:t>
            </a:r>
            <a:r>
              <a:rPr lang="en-US" dirty="0"/>
              <a:t> de </a:t>
            </a:r>
            <a:r>
              <a:rPr lang="en-US" dirty="0" err="1"/>
              <a:t>suivi</a:t>
            </a:r>
            <a:r>
              <a:rPr lang="en-US" dirty="0"/>
              <a:t> et </a:t>
            </a:r>
            <a:r>
              <a:rPr lang="en-US" dirty="0" err="1"/>
              <a:t>d'évaluation</a:t>
            </a:r>
            <a:r>
              <a:rPr lang="en-US" dirty="0"/>
              <a:t> du </a:t>
            </a:r>
            <a:r>
              <a:rPr lang="en-US" dirty="0" err="1"/>
              <a:t>projet</a:t>
            </a:r>
            <a:r>
              <a:rPr lang="en-US" dirty="0"/>
              <a:t>, y </a:t>
            </a:r>
            <a:r>
              <a:rPr lang="en-US" dirty="0" err="1"/>
              <a:t>compris</a:t>
            </a:r>
            <a:r>
              <a:rPr lang="en-US" dirty="0"/>
              <a:t> </a:t>
            </a:r>
            <a:r>
              <a:rPr lang="en-US" dirty="0" err="1"/>
              <a:t>l'établissement</a:t>
            </a:r>
            <a:r>
              <a:rPr lang="en-US" dirty="0"/>
              <a:t> de </a:t>
            </a:r>
            <a:r>
              <a:rPr lang="en-US" dirty="0" err="1"/>
              <a:t>calendriers</a:t>
            </a:r>
            <a:r>
              <a:rPr lang="en-US" dirty="0"/>
              <a:t> pour les </a:t>
            </a:r>
            <a:r>
              <a:rPr lang="en-US" dirty="0" err="1"/>
              <a:t>activités</a:t>
            </a:r>
            <a:r>
              <a:rPr lang="en-US" dirty="0"/>
              <a:t> de </a:t>
            </a:r>
            <a:r>
              <a:rPr lang="en-US" dirty="0" err="1"/>
              <a:t>suivi</a:t>
            </a:r>
            <a:r>
              <a:rPr lang="en-US" dirty="0"/>
              <a:t> et </a:t>
            </a:r>
            <a:r>
              <a:rPr lang="en-US" dirty="0" err="1"/>
              <a:t>d'évaluation</a:t>
            </a:r>
            <a:r>
              <a:rPr lang="en-US" dirty="0"/>
              <a:t> </a:t>
            </a:r>
            <a:r>
              <a:rPr lang="en-US" dirty="0" err="1"/>
              <a:t>afin</a:t>
            </a:r>
            <a:r>
              <a:rPr lang="en-US" dirty="0"/>
              <a:t> </a:t>
            </a:r>
            <a:r>
              <a:rPr lang="en-US" dirty="0" err="1"/>
              <a:t>qu'elles</a:t>
            </a:r>
            <a:r>
              <a:rPr lang="en-US" dirty="0"/>
              <a:t> </a:t>
            </a:r>
            <a:r>
              <a:rPr lang="en-US" dirty="0" err="1"/>
              <a:t>s'informent</a:t>
            </a:r>
            <a:r>
              <a:rPr lang="en-US" dirty="0"/>
              <a:t> et </a:t>
            </a:r>
            <a:r>
              <a:rPr lang="en-US" dirty="0" err="1"/>
              <a:t>s'appuient</a:t>
            </a:r>
            <a:r>
              <a:rPr lang="en-US" dirty="0"/>
              <a:t> les </a:t>
            </a:r>
            <a:r>
              <a:rPr lang="en-US" dirty="0" err="1"/>
              <a:t>unes</a:t>
            </a:r>
            <a:r>
              <a:rPr lang="en-US" dirty="0"/>
              <a:t> sur les </a:t>
            </a:r>
            <a:r>
              <a:rPr lang="en-US" dirty="0" err="1"/>
              <a:t>autres</a:t>
            </a:r>
            <a:r>
              <a:rPr lang="en-US" dirty="0"/>
              <a:t> et </a:t>
            </a:r>
            <a:r>
              <a:rPr lang="en-US" dirty="0" err="1"/>
              <a:t>fournissent</a:t>
            </a:r>
            <a:r>
              <a:rPr lang="en-US" dirty="0"/>
              <a:t> </a:t>
            </a:r>
            <a:r>
              <a:rPr lang="en-US" dirty="0" err="1"/>
              <a:t>une</a:t>
            </a:r>
            <a:r>
              <a:rPr lang="en-US" dirty="0"/>
              <a:t> boucle de </a:t>
            </a:r>
            <a:r>
              <a:rPr lang="en-US" dirty="0" err="1"/>
              <a:t>rétroaction</a:t>
            </a:r>
            <a:r>
              <a:rPr lang="en-US" dirty="0"/>
              <a:t> </a:t>
            </a:r>
            <a:r>
              <a:rPr lang="en-US" dirty="0" err="1"/>
              <a:t>complète</a:t>
            </a:r>
            <a:r>
              <a:rPr lang="en-US" dirty="0"/>
              <a:t> pour la </a:t>
            </a:r>
            <a:r>
              <a:rPr lang="en-US" dirty="0" err="1"/>
              <a:t>prise</a:t>
            </a:r>
            <a:r>
              <a:rPr lang="en-US" dirty="0"/>
              <a:t> de </a:t>
            </a:r>
            <a:r>
              <a:rPr lang="en-US" dirty="0" err="1"/>
              <a:t>décision</a:t>
            </a:r>
            <a:r>
              <a:rPr lang="en-US" dirty="0"/>
              <a:t> du </a:t>
            </a:r>
            <a:r>
              <a:rPr lang="en-US" dirty="0" err="1"/>
              <a:t>projet</a:t>
            </a:r>
            <a:r>
              <a:rPr lang="en-US" dirty="0"/>
              <a:t>. </a:t>
            </a:r>
          </a:p>
          <a:p>
            <a:pPr marL="171450" indent="-171450">
              <a:buFont typeface="Arial" panose="020B0604020202020204" pitchFamily="34" charset="0"/>
              <a:buChar char="•"/>
            </a:pPr>
            <a:r>
              <a:rPr lang="en-US" dirty="0"/>
              <a:t>Le CMEP </a:t>
            </a:r>
            <a:r>
              <a:rPr lang="en-US" dirty="0" err="1"/>
              <a:t>permet</a:t>
            </a:r>
            <a:r>
              <a:rPr lang="en-US" dirty="0"/>
              <a:t> de </a:t>
            </a:r>
            <a:r>
              <a:rPr lang="en-US" dirty="0" err="1"/>
              <a:t>s'assurer</a:t>
            </a:r>
            <a:r>
              <a:rPr lang="en-US" dirty="0"/>
              <a:t> que les </a:t>
            </a:r>
            <a:r>
              <a:rPr lang="en-US" dirty="0" err="1"/>
              <a:t>bénéficiaires</a:t>
            </a:r>
            <a:r>
              <a:rPr lang="en-US" dirty="0"/>
              <a:t>, </a:t>
            </a:r>
            <a:r>
              <a:rPr lang="en-US" dirty="0" err="1"/>
              <a:t>leurs</a:t>
            </a:r>
            <a:r>
              <a:rPr lang="en-US" dirty="0"/>
              <a:t> </a:t>
            </a:r>
            <a:r>
              <a:rPr lang="en-US" dirty="0" err="1"/>
              <a:t>partenaires</a:t>
            </a:r>
            <a:r>
              <a:rPr lang="en-US" dirty="0"/>
              <a:t> et le DOL </a:t>
            </a:r>
            <a:r>
              <a:rPr lang="en-US" dirty="0" err="1"/>
              <a:t>sont</a:t>
            </a:r>
            <a:r>
              <a:rPr lang="en-US" dirty="0"/>
              <a:t> </a:t>
            </a:r>
            <a:r>
              <a:rPr lang="en-US" dirty="0" err="1"/>
              <a:t>d'accord</a:t>
            </a:r>
            <a:r>
              <a:rPr lang="en-US" dirty="0"/>
              <a:t> sur les </a:t>
            </a:r>
            <a:r>
              <a:rPr lang="en-US" dirty="0" err="1"/>
              <a:t>résultats</a:t>
            </a:r>
            <a:r>
              <a:rPr lang="en-US" dirty="0"/>
              <a:t> </a:t>
            </a:r>
            <a:r>
              <a:rPr lang="en-US" dirty="0" err="1"/>
              <a:t>escomptés</a:t>
            </a:r>
            <a:r>
              <a:rPr lang="en-US" dirty="0"/>
              <a:t> du </a:t>
            </a:r>
            <a:r>
              <a:rPr lang="en-US" dirty="0" err="1"/>
              <a:t>projet</a:t>
            </a:r>
            <a:r>
              <a:rPr lang="en-US" dirty="0"/>
              <a:t> et sur la manière </a:t>
            </a:r>
            <a:r>
              <a:rPr lang="en-US" dirty="0" err="1"/>
              <a:t>dont</a:t>
            </a:r>
            <a:r>
              <a:rPr lang="en-US" dirty="0"/>
              <a:t> </a:t>
            </a:r>
            <a:r>
              <a:rPr lang="en-US" dirty="0" err="1"/>
              <a:t>ils</a:t>
            </a:r>
            <a:r>
              <a:rPr lang="en-US" dirty="0"/>
              <a:t> </a:t>
            </a:r>
            <a:r>
              <a:rPr lang="en-US" dirty="0" err="1"/>
              <a:t>seront</a:t>
            </a:r>
            <a:r>
              <a:rPr lang="en-US" dirty="0"/>
              <a:t> </a:t>
            </a:r>
            <a:r>
              <a:rPr lang="en-US" dirty="0" err="1"/>
              <a:t>atteints</a:t>
            </a:r>
            <a:r>
              <a:rPr lang="en-US" dirty="0"/>
              <a:t>, </a:t>
            </a:r>
            <a:r>
              <a:rPr lang="en-US" dirty="0" err="1"/>
              <a:t>mesurés</a:t>
            </a:r>
            <a:r>
              <a:rPr lang="en-US" dirty="0"/>
              <a:t> et </a:t>
            </a:r>
            <a:r>
              <a:rPr lang="en-US" dirty="0" err="1"/>
              <a:t>documentés</a:t>
            </a:r>
            <a:r>
              <a:rPr lang="en-US" dirty="0"/>
              <a:t>. </a:t>
            </a:r>
          </a:p>
          <a:p>
            <a:pPr marL="171450" indent="-171450">
              <a:buFont typeface="Arial" panose="020B0604020202020204" pitchFamily="34" charset="0"/>
              <a:buChar char="•"/>
            </a:pPr>
            <a:r>
              <a:rPr lang="en-US" dirty="0"/>
              <a:t>Le CMEP </a:t>
            </a:r>
            <a:r>
              <a:rPr lang="en-US" dirty="0" err="1"/>
              <a:t>est</a:t>
            </a:r>
            <a:r>
              <a:rPr lang="en-US" dirty="0"/>
              <a:t> un document vivant qui doit </a:t>
            </a:r>
            <a:r>
              <a:rPr lang="en-US" dirty="0" err="1"/>
              <a:t>être</a:t>
            </a:r>
            <a:r>
              <a:rPr lang="en-US" dirty="0"/>
              <a:t> mis </a:t>
            </a:r>
            <a:r>
              <a:rPr lang="en-US" dirty="0" err="1"/>
              <a:t>à</a:t>
            </a:r>
            <a:r>
              <a:rPr lang="en-US" dirty="0"/>
              <a:t> jour </a:t>
            </a:r>
            <a:r>
              <a:rPr lang="en-US" dirty="0" err="1"/>
              <a:t>si</a:t>
            </a:r>
            <a:r>
              <a:rPr lang="en-US" dirty="0"/>
              <a:t> </a:t>
            </a:r>
            <a:r>
              <a:rPr lang="en-US" dirty="0" err="1"/>
              <a:t>nécessaire</a:t>
            </a:r>
            <a:r>
              <a:rPr lang="en-US" dirty="0"/>
              <a:t>. Il </a:t>
            </a:r>
            <a:r>
              <a:rPr lang="en-US" dirty="0" err="1"/>
              <a:t>peut</a:t>
            </a:r>
            <a:r>
              <a:rPr lang="en-US" dirty="0"/>
              <a:t> </a:t>
            </a:r>
            <a:r>
              <a:rPr lang="en-US" dirty="0" err="1"/>
              <a:t>être</a:t>
            </a:r>
            <a:r>
              <a:rPr lang="en-US" dirty="0"/>
              <a:t> </a:t>
            </a:r>
            <a:r>
              <a:rPr lang="en-US" dirty="0" err="1"/>
              <a:t>nécessaire</a:t>
            </a:r>
            <a:r>
              <a:rPr lang="en-US" dirty="0"/>
              <a:t> de modifier les </a:t>
            </a:r>
            <a:r>
              <a:rPr lang="en-US" dirty="0" err="1"/>
              <a:t>stratégies</a:t>
            </a:r>
            <a:r>
              <a:rPr lang="en-US" dirty="0"/>
              <a:t>, les </a:t>
            </a:r>
            <a:r>
              <a:rPr lang="en-US" dirty="0" err="1"/>
              <a:t>indicateurs</a:t>
            </a:r>
            <a:r>
              <a:rPr lang="en-US" dirty="0"/>
              <a:t>, les </a:t>
            </a:r>
            <a:r>
              <a:rPr lang="en-US" dirty="0" err="1"/>
              <a:t>objectifs</a:t>
            </a:r>
            <a:r>
              <a:rPr lang="en-US" dirty="0"/>
              <a:t> et le </a:t>
            </a:r>
            <a:r>
              <a:rPr lang="en-US" dirty="0" err="1"/>
              <a:t>calendrier</a:t>
            </a:r>
            <a:r>
              <a:rPr lang="en-US" dirty="0"/>
              <a:t> pendant la durée de vie d'un </a:t>
            </a:r>
            <a:r>
              <a:rPr lang="en-US" dirty="0" err="1"/>
              <a:t>projet</a:t>
            </a:r>
            <a:r>
              <a:rPr lang="en-US" dirty="0"/>
              <a:t>, </a:t>
            </a:r>
            <a:r>
              <a:rPr lang="en-US" dirty="0" err="1"/>
              <a:t>mais</a:t>
            </a:r>
            <a:r>
              <a:rPr lang="en-US" dirty="0"/>
              <a:t> un bon </a:t>
            </a:r>
            <a:r>
              <a:rPr lang="en-US" dirty="0" err="1"/>
              <a:t>suivi</a:t>
            </a:r>
            <a:r>
              <a:rPr lang="en-US" dirty="0"/>
              <a:t> nous </a:t>
            </a:r>
            <a:r>
              <a:rPr lang="en-US" dirty="0" err="1"/>
              <a:t>permet</a:t>
            </a:r>
            <a:r>
              <a:rPr lang="en-US" dirty="0"/>
              <a:t> de savoir </a:t>
            </a:r>
            <a:r>
              <a:rPr lang="en-US" dirty="0" err="1"/>
              <a:t>si</a:t>
            </a:r>
            <a:r>
              <a:rPr lang="en-US" dirty="0"/>
              <a:t> et </a:t>
            </a:r>
            <a:r>
              <a:rPr lang="en-US" dirty="0" err="1"/>
              <a:t>quand</a:t>
            </a:r>
            <a:r>
              <a:rPr lang="en-US" dirty="0"/>
              <a:t> </a:t>
            </a:r>
            <a:r>
              <a:rPr lang="en-US" dirty="0" err="1"/>
              <a:t>ces</a:t>
            </a:r>
            <a:r>
              <a:rPr lang="en-US" dirty="0"/>
              <a:t> </a:t>
            </a:r>
            <a:r>
              <a:rPr lang="en-US" dirty="0" err="1"/>
              <a:t>changements</a:t>
            </a:r>
            <a:r>
              <a:rPr lang="en-US" dirty="0"/>
              <a:t> </a:t>
            </a:r>
            <a:r>
              <a:rPr lang="en-US" dirty="0" err="1"/>
              <a:t>sont</a:t>
            </a:r>
            <a:r>
              <a:rPr lang="en-US" dirty="0"/>
              <a:t> </a:t>
            </a:r>
            <a:r>
              <a:rPr lang="en-US" dirty="0" err="1"/>
              <a:t>nécessaires</a:t>
            </a:r>
            <a:r>
              <a:rPr lang="en-US" dirty="0"/>
              <a:t>.</a:t>
            </a:r>
          </a:p>
          <a:p>
            <a:pPr marL="171450" indent="-171450">
              <a:buFont typeface="Arial" panose="020B0604020202020204" pitchFamily="34" charset="0"/>
              <a:buChar char="•"/>
            </a:pPr>
            <a:r>
              <a:rPr lang="en-US" dirty="0"/>
              <a:t>Le DOL </a:t>
            </a:r>
            <a:r>
              <a:rPr lang="en-US" dirty="0" err="1"/>
              <a:t>s'engage</a:t>
            </a:r>
            <a:r>
              <a:rPr lang="en-US" dirty="0"/>
              <a:t> </a:t>
            </a:r>
            <a:r>
              <a:rPr lang="en-US" dirty="0" err="1"/>
              <a:t>étroitement</a:t>
            </a:r>
            <a:r>
              <a:rPr lang="en-US" dirty="0"/>
              <a:t> avec le </a:t>
            </a:r>
            <a:r>
              <a:rPr lang="en-US" dirty="0" err="1"/>
              <a:t>bénéficiaire</a:t>
            </a:r>
            <a:r>
              <a:rPr lang="en-US" dirty="0"/>
              <a:t> dans le </a:t>
            </a:r>
            <a:r>
              <a:rPr lang="en-US" dirty="0" err="1"/>
              <a:t>développement</a:t>
            </a:r>
            <a:r>
              <a:rPr lang="en-US" dirty="0"/>
              <a:t> du CMEP, </a:t>
            </a:r>
            <a:r>
              <a:rPr lang="en-US" dirty="0" err="1"/>
              <a:t>mais</a:t>
            </a:r>
            <a:r>
              <a:rPr lang="en-US" dirty="0"/>
              <a:t> le </a:t>
            </a:r>
            <a:r>
              <a:rPr lang="en-US" dirty="0" err="1"/>
              <a:t>bénéficiaire</a:t>
            </a:r>
            <a:r>
              <a:rPr lang="en-US" dirty="0"/>
              <a:t> </a:t>
            </a:r>
            <a:r>
              <a:rPr lang="en-US" dirty="0" err="1"/>
              <a:t>est</a:t>
            </a:r>
            <a:r>
              <a:rPr lang="en-US" dirty="0"/>
              <a:t> le premier </a:t>
            </a:r>
            <a:r>
              <a:rPr lang="en-US" dirty="0" err="1"/>
              <a:t>responsable</a:t>
            </a:r>
            <a:r>
              <a:rPr lang="en-US" dirty="0"/>
              <a:t> du </a:t>
            </a:r>
            <a:r>
              <a:rPr lang="en-US" dirty="0" err="1"/>
              <a:t>développement</a:t>
            </a:r>
            <a:r>
              <a:rPr lang="en-US" dirty="0"/>
              <a:t> et de la mise </a:t>
            </a:r>
            <a:r>
              <a:rPr lang="en-US" dirty="0" err="1"/>
              <a:t>en</a:t>
            </a:r>
            <a:r>
              <a:rPr lang="en-US" dirty="0"/>
              <a:t> </a:t>
            </a:r>
            <a:r>
              <a:rPr lang="en-US" dirty="0" err="1"/>
              <a:t>œuvre</a:t>
            </a:r>
            <a:r>
              <a:rPr lang="en-US" dirty="0"/>
              <a:t> du CMEP, </a:t>
            </a:r>
            <a:r>
              <a:rPr lang="en-US" dirty="0" err="1"/>
              <a:t>ainsi</a:t>
            </a:r>
            <a:r>
              <a:rPr lang="en-US" dirty="0"/>
              <a:t> que des mises </a:t>
            </a:r>
            <a:r>
              <a:rPr lang="en-US" dirty="0" err="1"/>
              <a:t>à</a:t>
            </a:r>
            <a:r>
              <a:rPr lang="en-US" dirty="0"/>
              <a:t> jour du CMEP </a:t>
            </a:r>
            <a:r>
              <a:rPr lang="en-US" dirty="0" err="1"/>
              <a:t>si</a:t>
            </a:r>
            <a:r>
              <a:rPr lang="en-US" dirty="0"/>
              <a:t> </a:t>
            </a:r>
            <a:r>
              <a:rPr lang="en-US" dirty="0" err="1"/>
              <a:t>nécessaire</a:t>
            </a:r>
            <a:r>
              <a:rPr lang="en-US" dirty="0"/>
              <a:t> avec </a:t>
            </a:r>
            <a:r>
              <a:rPr lang="en-US" dirty="0" err="1"/>
              <a:t>l'approbation</a:t>
            </a:r>
            <a:r>
              <a:rPr lang="en-US" dirty="0"/>
              <a:t> du DOL. </a:t>
            </a:r>
          </a:p>
        </p:txBody>
      </p:sp>
    </p:spTree>
    <p:extLst>
      <p:ext uri="{BB962C8B-B14F-4D97-AF65-F5344CB8AC3E}">
        <p14:creationId xmlns:p14="http://schemas.microsoft.com/office/powerpoint/2010/main" val="1025010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 CMEP </a:t>
            </a:r>
            <a:r>
              <a:rPr lang="en-US" dirty="0" err="1"/>
              <a:t>est</a:t>
            </a:r>
            <a:r>
              <a:rPr lang="en-US" dirty="0"/>
              <a:t> plus </a:t>
            </a:r>
            <a:r>
              <a:rPr lang="en-US" dirty="0" err="1"/>
              <a:t>qu'une</a:t>
            </a:r>
            <a:r>
              <a:rPr lang="en-US" dirty="0"/>
              <a:t> prestation de </a:t>
            </a:r>
            <a:r>
              <a:rPr lang="en-US" dirty="0" err="1"/>
              <a:t>suivi</a:t>
            </a:r>
            <a:r>
              <a:rPr lang="en-US" dirty="0"/>
              <a:t> et </a:t>
            </a:r>
            <a:r>
              <a:rPr lang="en-US" dirty="0" err="1"/>
              <a:t>d'évaluation</a:t>
            </a:r>
            <a:r>
              <a:rPr lang="en-US" dirty="0"/>
              <a:t> </a:t>
            </a:r>
            <a:r>
              <a:rPr lang="en-US" dirty="0" err="1"/>
              <a:t>exigée</a:t>
            </a:r>
            <a:r>
              <a:rPr lang="en-US" dirty="0"/>
              <a:t> par le DOL ; il </a:t>
            </a:r>
            <a:r>
              <a:rPr lang="en-US" dirty="0" err="1"/>
              <a:t>s'agit</a:t>
            </a:r>
            <a:r>
              <a:rPr lang="en-US" dirty="0"/>
              <a:t> d'un </a:t>
            </a:r>
            <a:r>
              <a:rPr lang="en-US" dirty="0" err="1"/>
              <a:t>outil</a:t>
            </a:r>
            <a:r>
              <a:rPr lang="en-US" dirty="0"/>
              <a:t> </a:t>
            </a:r>
            <a:r>
              <a:rPr lang="en-US" dirty="0" err="1"/>
              <a:t>essentiel</a:t>
            </a:r>
            <a:r>
              <a:rPr lang="en-US" dirty="0"/>
              <a:t> </a:t>
            </a:r>
            <a:r>
              <a:rPr lang="en-US" dirty="0" err="1"/>
              <a:t>permettant</a:t>
            </a:r>
            <a:r>
              <a:rPr lang="en-US" dirty="0"/>
              <a:t> aux </a:t>
            </a:r>
            <a:r>
              <a:rPr lang="en-US" dirty="0" err="1"/>
              <a:t>projets</a:t>
            </a:r>
            <a:r>
              <a:rPr lang="en-US" dirty="0"/>
              <a:t> de </a:t>
            </a:r>
            <a:r>
              <a:rPr lang="en-US" dirty="0" err="1"/>
              <a:t>mesurer</a:t>
            </a:r>
            <a:r>
              <a:rPr lang="en-US" dirty="0"/>
              <a:t> et de </a:t>
            </a:r>
            <a:r>
              <a:rPr lang="en-US" dirty="0" err="1"/>
              <a:t>suivre</a:t>
            </a:r>
            <a:r>
              <a:rPr lang="en-US" dirty="0"/>
              <a:t> </a:t>
            </a:r>
            <a:r>
              <a:rPr lang="en-US" dirty="0" err="1"/>
              <a:t>leur</a:t>
            </a:r>
            <a:r>
              <a:rPr lang="en-US" dirty="0"/>
              <a:t> progression. Le CMEP se compose </a:t>
            </a:r>
            <a:r>
              <a:rPr lang="en-US" dirty="0" err="1"/>
              <a:t>d'une</a:t>
            </a:r>
            <a:r>
              <a:rPr lang="en-US" dirty="0"/>
              <a:t> </a:t>
            </a:r>
            <a:r>
              <a:rPr lang="en-US" dirty="0" err="1"/>
              <a:t>série</a:t>
            </a:r>
            <a:r>
              <a:rPr lang="en-US" dirty="0"/>
              <a:t> </a:t>
            </a:r>
            <a:r>
              <a:rPr lang="en-US" dirty="0" err="1"/>
              <a:t>d'éléments</a:t>
            </a:r>
            <a:r>
              <a:rPr lang="en-US" dirty="0"/>
              <a:t> qui </a:t>
            </a:r>
            <a:r>
              <a:rPr lang="en-US" dirty="0" err="1"/>
              <a:t>permettent</a:t>
            </a:r>
            <a:r>
              <a:rPr lang="en-US" dirty="0"/>
              <a:t> aux </a:t>
            </a:r>
            <a:r>
              <a:rPr lang="en-US" dirty="0" err="1"/>
              <a:t>bénéficiaires</a:t>
            </a:r>
            <a:r>
              <a:rPr lang="en-US" dirty="0"/>
              <a:t> et aux </a:t>
            </a:r>
            <a:r>
              <a:rPr lang="en-US" dirty="0" err="1"/>
              <a:t>partenaires</a:t>
            </a:r>
            <a:r>
              <a:rPr lang="en-US" dirty="0"/>
              <a:t> de </a:t>
            </a:r>
            <a:r>
              <a:rPr lang="en-US" dirty="0" err="1"/>
              <a:t>suivre</a:t>
            </a:r>
            <a:r>
              <a:rPr lang="en-US" dirty="0"/>
              <a:t> et de </a:t>
            </a:r>
            <a:r>
              <a:rPr lang="en-US" dirty="0" err="1"/>
              <a:t>partager</a:t>
            </a:r>
            <a:r>
              <a:rPr lang="en-US" dirty="0"/>
              <a:t> les </a:t>
            </a:r>
            <a:r>
              <a:rPr lang="en-US" dirty="0" err="1"/>
              <a:t>progrès</a:t>
            </a:r>
            <a:r>
              <a:rPr lang="en-US" dirty="0"/>
              <a:t> </a:t>
            </a:r>
            <a:r>
              <a:rPr lang="en-US" dirty="0" err="1"/>
              <a:t>réalisés</a:t>
            </a:r>
            <a:r>
              <a:rPr lang="en-US" dirty="0"/>
              <a:t> </a:t>
            </a:r>
            <a:r>
              <a:rPr lang="en-US" dirty="0" err="1"/>
              <a:t>en</a:t>
            </a:r>
            <a:r>
              <a:rPr lang="en-US" dirty="0"/>
              <a:t> </a:t>
            </a:r>
            <a:r>
              <a:rPr lang="en-US" dirty="0" err="1"/>
              <a:t>vue</a:t>
            </a:r>
            <a:r>
              <a:rPr lang="en-US" dirty="0"/>
              <a:t> </a:t>
            </a:r>
            <a:r>
              <a:rPr lang="en-US" dirty="0" err="1"/>
              <a:t>d'atteindre</a:t>
            </a:r>
            <a:r>
              <a:rPr lang="en-US" dirty="0"/>
              <a:t> </a:t>
            </a:r>
            <a:r>
              <a:rPr lang="en-US" dirty="0" err="1"/>
              <a:t>l'objectif</a:t>
            </a:r>
            <a:r>
              <a:rPr lang="en-US" dirty="0"/>
              <a:t> d'un </a:t>
            </a:r>
            <a:r>
              <a:rPr lang="en-US" dirty="0" err="1"/>
              <a:t>projet</a:t>
            </a:r>
            <a:r>
              <a:rPr lang="en-US" dirty="0"/>
              <a:t> et de </a:t>
            </a:r>
            <a:r>
              <a:rPr lang="en-US" dirty="0" err="1"/>
              <a:t>fournir</a:t>
            </a:r>
            <a:r>
              <a:rPr lang="en-US" dirty="0"/>
              <a:t> des </a:t>
            </a:r>
            <a:r>
              <a:rPr lang="en-US" dirty="0" err="1"/>
              <a:t>preuves</a:t>
            </a:r>
            <a:r>
              <a:rPr lang="en-US" dirty="0"/>
              <a:t> du lien entre les </a:t>
            </a:r>
            <a:r>
              <a:rPr lang="en-US" dirty="0" err="1"/>
              <a:t>différents</a:t>
            </a:r>
            <a:r>
              <a:rPr lang="en-US" dirty="0"/>
              <a:t> </a:t>
            </a:r>
            <a:r>
              <a:rPr lang="en-US" dirty="0" err="1"/>
              <a:t>niveaux</a:t>
            </a:r>
            <a:r>
              <a:rPr lang="en-US" dirty="0"/>
              <a:t> de </a:t>
            </a:r>
            <a:r>
              <a:rPr lang="en-US" dirty="0" err="1"/>
              <a:t>résultats</a:t>
            </a:r>
            <a:r>
              <a:rPr lang="en-US" dirty="0"/>
              <a:t>, y </a:t>
            </a:r>
            <a:r>
              <a:rPr lang="en-US" dirty="0" err="1"/>
              <a:t>compris</a:t>
            </a:r>
            <a:r>
              <a:rPr lang="en-US" dirty="0"/>
              <a:t> les </a:t>
            </a:r>
            <a:r>
              <a:rPr lang="en-US" dirty="0" err="1"/>
              <a:t>activités</a:t>
            </a:r>
            <a:r>
              <a:rPr lang="en-US" dirty="0"/>
              <a:t>, les </a:t>
            </a:r>
            <a:r>
              <a:rPr lang="en-US" dirty="0" err="1"/>
              <a:t>produits</a:t>
            </a:r>
            <a:r>
              <a:rPr lang="en-US" dirty="0"/>
              <a:t> et les </a:t>
            </a:r>
            <a:r>
              <a:rPr lang="en-US" dirty="0" err="1"/>
              <a:t>résultats</a:t>
            </a:r>
            <a:r>
              <a:rPr lang="en-US" dirty="0"/>
              <a:t>.</a:t>
            </a:r>
          </a:p>
          <a:p>
            <a:pPr marL="171450" indent="-171450">
              <a:buFont typeface="Arial" panose="020B0604020202020204" pitchFamily="34" charset="0"/>
              <a:buChar char="•"/>
            </a:pPr>
            <a:r>
              <a:rPr lang="en-US" dirty="0"/>
              <a:t>Le CMEP </a:t>
            </a:r>
            <a:r>
              <a:rPr lang="en-US" dirty="0" err="1"/>
              <a:t>est</a:t>
            </a:r>
            <a:r>
              <a:rPr lang="en-US" dirty="0"/>
              <a:t> un </a:t>
            </a:r>
            <a:r>
              <a:rPr lang="en-US" dirty="0" err="1"/>
              <a:t>outil</a:t>
            </a:r>
            <a:r>
              <a:rPr lang="en-US" dirty="0"/>
              <a:t> important pour </a:t>
            </a:r>
            <a:r>
              <a:rPr lang="en-US" dirty="0" err="1"/>
              <a:t>stimuler</a:t>
            </a:r>
            <a:r>
              <a:rPr lang="en-US" dirty="0"/>
              <a:t> la discussion entre les </a:t>
            </a:r>
            <a:r>
              <a:rPr lang="en-US" dirty="0" err="1"/>
              <a:t>membres</a:t>
            </a:r>
            <a:r>
              <a:rPr lang="en-US" dirty="0"/>
              <a:t> de </a:t>
            </a:r>
            <a:r>
              <a:rPr lang="en-US" dirty="0" err="1"/>
              <a:t>l'équipe</a:t>
            </a:r>
            <a:r>
              <a:rPr lang="en-US" dirty="0"/>
              <a:t> du </a:t>
            </a:r>
            <a:r>
              <a:rPr lang="en-US" dirty="0" err="1"/>
              <a:t>bénéficiaire</a:t>
            </a:r>
            <a:r>
              <a:rPr lang="en-US" dirty="0"/>
              <a:t>, avec les </a:t>
            </a:r>
            <a:r>
              <a:rPr lang="en-US" dirty="0" err="1"/>
              <a:t>partenaires</a:t>
            </a:r>
            <a:r>
              <a:rPr lang="en-US" dirty="0"/>
              <a:t> et avec le DOL, sur </a:t>
            </a:r>
            <a:r>
              <a:rPr lang="en-US" dirty="0" err="1"/>
              <a:t>ce</a:t>
            </a:r>
            <a:r>
              <a:rPr lang="en-US" dirty="0"/>
              <a:t> que le </a:t>
            </a:r>
            <a:r>
              <a:rPr lang="en-US" dirty="0" err="1"/>
              <a:t>projet</a:t>
            </a:r>
            <a:r>
              <a:rPr lang="en-US" dirty="0"/>
              <a:t> </a:t>
            </a:r>
            <a:r>
              <a:rPr lang="en-US" dirty="0" err="1"/>
              <a:t>réalisera</a:t>
            </a:r>
            <a:r>
              <a:rPr lang="en-US" dirty="0"/>
              <a:t>, comment il </a:t>
            </a:r>
            <a:r>
              <a:rPr lang="en-US" dirty="0" err="1"/>
              <a:t>atteindra</a:t>
            </a:r>
            <a:r>
              <a:rPr lang="en-US" dirty="0"/>
              <a:t> les </a:t>
            </a:r>
            <a:r>
              <a:rPr lang="en-US" dirty="0" err="1"/>
              <a:t>résultats</a:t>
            </a:r>
            <a:r>
              <a:rPr lang="en-US" dirty="0"/>
              <a:t> </a:t>
            </a:r>
            <a:r>
              <a:rPr lang="en-US" dirty="0" err="1"/>
              <a:t>souhaités</a:t>
            </a:r>
            <a:r>
              <a:rPr lang="en-US" dirty="0"/>
              <a:t> et comment il </a:t>
            </a:r>
            <a:r>
              <a:rPr lang="en-US" dirty="0" err="1"/>
              <a:t>recueillera</a:t>
            </a:r>
            <a:r>
              <a:rPr lang="en-US" dirty="0"/>
              <a:t> et </a:t>
            </a:r>
            <a:r>
              <a:rPr lang="en-US" dirty="0" err="1"/>
              <a:t>rendra</a:t>
            </a:r>
            <a:r>
              <a:rPr lang="en-US" dirty="0"/>
              <a:t> </a:t>
            </a:r>
            <a:r>
              <a:rPr lang="en-US" dirty="0" err="1"/>
              <a:t>compte</a:t>
            </a:r>
            <a:r>
              <a:rPr lang="en-US" dirty="0"/>
              <a:t> des </a:t>
            </a:r>
            <a:r>
              <a:rPr lang="en-US" dirty="0" err="1"/>
              <a:t>progrès</a:t>
            </a:r>
            <a:r>
              <a:rPr lang="en-US" dirty="0"/>
              <a:t>.</a:t>
            </a:r>
          </a:p>
          <a:p>
            <a:pPr marL="171450" indent="-171450">
              <a:buFont typeface="Arial" panose="020B0604020202020204" pitchFamily="34" charset="0"/>
              <a:buChar char="•"/>
            </a:pPr>
            <a:r>
              <a:rPr lang="en-US" dirty="0" err="1"/>
              <a:t>L'élaboration</a:t>
            </a:r>
            <a:r>
              <a:rPr lang="en-US" dirty="0"/>
              <a:t> du CMEP </a:t>
            </a:r>
            <a:r>
              <a:rPr lang="en-US" dirty="0" err="1"/>
              <a:t>offre</a:t>
            </a:r>
            <a:r>
              <a:rPr lang="en-US" dirty="0"/>
              <a:t> aux </a:t>
            </a:r>
            <a:r>
              <a:rPr lang="en-US" dirty="0" err="1"/>
              <a:t>bénéficiaires</a:t>
            </a:r>
            <a:r>
              <a:rPr lang="en-US" dirty="0"/>
              <a:t> </a:t>
            </a:r>
            <a:r>
              <a:rPr lang="en-US" dirty="0" err="1"/>
              <a:t>une</a:t>
            </a:r>
            <a:r>
              <a:rPr lang="en-US" dirty="0"/>
              <a:t> occasion </a:t>
            </a:r>
            <a:r>
              <a:rPr lang="en-US" dirty="0" err="1"/>
              <a:t>précoce</a:t>
            </a:r>
            <a:r>
              <a:rPr lang="en-US" dirty="0"/>
              <a:t> </a:t>
            </a:r>
            <a:r>
              <a:rPr lang="en-US" dirty="0" err="1"/>
              <a:t>d'inclure</a:t>
            </a:r>
            <a:r>
              <a:rPr lang="en-US" dirty="0"/>
              <a:t> les parties </a:t>
            </a:r>
            <a:r>
              <a:rPr lang="en-US" dirty="0" err="1"/>
              <a:t>prenantes</a:t>
            </a:r>
            <a:r>
              <a:rPr lang="en-US" dirty="0"/>
              <a:t> dans la conception et le </a:t>
            </a:r>
            <a:r>
              <a:rPr lang="en-US" dirty="0" err="1"/>
              <a:t>démarrage</a:t>
            </a:r>
            <a:r>
              <a:rPr lang="en-US" dirty="0"/>
              <a:t> du </a:t>
            </a:r>
            <a:r>
              <a:rPr lang="en-US" dirty="0" err="1"/>
              <a:t>projet</a:t>
            </a:r>
            <a:r>
              <a:rPr lang="en-US" dirty="0"/>
              <a:t>, de les </a:t>
            </a:r>
            <a:r>
              <a:rPr lang="en-US" dirty="0" err="1"/>
              <a:t>rallier</a:t>
            </a:r>
            <a:r>
              <a:rPr lang="en-US" dirty="0"/>
              <a:t> aux </a:t>
            </a:r>
            <a:r>
              <a:rPr lang="en-US" dirty="0" err="1"/>
              <a:t>activités</a:t>
            </a:r>
            <a:r>
              <a:rPr lang="en-US" dirty="0"/>
              <a:t> du </a:t>
            </a:r>
            <a:r>
              <a:rPr lang="en-US" dirty="0" err="1"/>
              <a:t>projet</a:t>
            </a:r>
            <a:r>
              <a:rPr lang="en-US" dirty="0"/>
              <a:t> et de </a:t>
            </a:r>
            <a:r>
              <a:rPr lang="en-US" dirty="0" err="1"/>
              <a:t>renforcer</a:t>
            </a:r>
            <a:r>
              <a:rPr lang="en-US" dirty="0"/>
              <a:t> </a:t>
            </a:r>
            <a:r>
              <a:rPr lang="en-US" dirty="0" err="1"/>
              <a:t>l'appropriation</a:t>
            </a:r>
            <a:r>
              <a:rPr lang="en-US" dirty="0"/>
              <a:t> des </a:t>
            </a:r>
            <a:r>
              <a:rPr lang="en-US" dirty="0" err="1"/>
              <a:t>résultats</a:t>
            </a:r>
            <a:r>
              <a:rPr lang="en-US" dirty="0"/>
              <a:t> du </a:t>
            </a:r>
            <a:r>
              <a:rPr lang="en-US" dirty="0" err="1"/>
              <a:t>projet</a:t>
            </a:r>
            <a:r>
              <a:rPr lang="en-US" dirty="0"/>
              <a:t> par les parties </a:t>
            </a:r>
            <a:r>
              <a:rPr lang="en-US" dirty="0" err="1"/>
              <a:t>prenantes</a:t>
            </a:r>
            <a:r>
              <a:rPr lang="en-US" dirty="0"/>
              <a:t> </a:t>
            </a:r>
            <a:r>
              <a:rPr lang="en-US" dirty="0" err="1"/>
              <a:t>externes</a:t>
            </a:r>
            <a:r>
              <a:rPr lang="en-US" dirty="0"/>
              <a:t>.</a:t>
            </a:r>
          </a:p>
          <a:p>
            <a:pPr marL="171450" indent="-171450">
              <a:buFont typeface="Arial" panose="020B0604020202020204" pitchFamily="34" charset="0"/>
              <a:buChar char="•"/>
            </a:pPr>
            <a:r>
              <a:rPr lang="en-US" dirty="0"/>
              <a:t>Le CMEP </a:t>
            </a:r>
            <a:r>
              <a:rPr lang="en-US" dirty="0" err="1"/>
              <a:t>permet</a:t>
            </a:r>
            <a:r>
              <a:rPr lang="en-US" dirty="0"/>
              <a:t> </a:t>
            </a:r>
            <a:r>
              <a:rPr lang="en-US" dirty="0" err="1"/>
              <a:t>également</a:t>
            </a:r>
            <a:r>
              <a:rPr lang="en-US" dirty="0"/>
              <a:t> </a:t>
            </a:r>
            <a:r>
              <a:rPr lang="en-US" dirty="0" err="1"/>
              <a:t>d'identifier</a:t>
            </a:r>
            <a:r>
              <a:rPr lang="en-US" dirty="0"/>
              <a:t> </a:t>
            </a:r>
            <a:r>
              <a:rPr lang="en-US" dirty="0" err="1"/>
              <a:t>rapidement</a:t>
            </a:r>
            <a:r>
              <a:rPr lang="en-US" dirty="0"/>
              <a:t> les lacunes de la mise </a:t>
            </a:r>
            <a:r>
              <a:rPr lang="en-US" dirty="0" err="1"/>
              <a:t>en</a:t>
            </a:r>
            <a:r>
              <a:rPr lang="en-US" dirty="0"/>
              <a:t> </a:t>
            </a:r>
            <a:r>
              <a:rPr lang="en-US" dirty="0" err="1"/>
              <a:t>œuvre</a:t>
            </a:r>
            <a:r>
              <a:rPr lang="en-US" dirty="0"/>
              <a:t> et </a:t>
            </a:r>
            <a:r>
              <a:rPr lang="en-US" dirty="0" err="1"/>
              <a:t>d'adopter</a:t>
            </a:r>
            <a:r>
              <a:rPr lang="en-US" dirty="0"/>
              <a:t> des </a:t>
            </a:r>
            <a:r>
              <a:rPr lang="en-US" dirty="0" err="1"/>
              <a:t>mesures</a:t>
            </a:r>
            <a:r>
              <a:rPr lang="en-US" dirty="0"/>
              <a:t> correctives, </a:t>
            </a:r>
            <a:r>
              <a:rPr lang="en-US" dirty="0" err="1"/>
              <a:t>offrant</a:t>
            </a:r>
            <a:r>
              <a:rPr lang="en-US" dirty="0"/>
              <a:t> </a:t>
            </a:r>
            <a:r>
              <a:rPr lang="en-US" dirty="0" err="1"/>
              <a:t>ainsi</a:t>
            </a:r>
            <a:r>
              <a:rPr lang="en-US" dirty="0"/>
              <a:t> </a:t>
            </a:r>
            <a:r>
              <a:rPr lang="en-US" dirty="0" err="1"/>
              <a:t>une</a:t>
            </a:r>
            <a:r>
              <a:rPr lang="en-US" dirty="0"/>
              <a:t> occasion unique </a:t>
            </a:r>
            <a:r>
              <a:rPr lang="en-US" dirty="0" err="1"/>
              <a:t>d'apprendre</a:t>
            </a:r>
            <a:r>
              <a:rPr lang="en-US" dirty="0"/>
              <a:t>, de </a:t>
            </a:r>
            <a:r>
              <a:rPr lang="en-US" dirty="0" err="1"/>
              <a:t>s'adapter</a:t>
            </a:r>
            <a:r>
              <a:rPr lang="en-US" dirty="0"/>
              <a:t> et de maximiser les </a:t>
            </a:r>
            <a:r>
              <a:rPr lang="en-US" dirty="0" err="1"/>
              <a:t>ressources</a:t>
            </a:r>
            <a:r>
              <a:rPr lang="en-US" dirty="0"/>
              <a:t> du </a:t>
            </a:r>
            <a:r>
              <a:rPr lang="en-US" dirty="0" err="1"/>
              <a:t>projet</a:t>
            </a:r>
            <a:r>
              <a:rPr lang="en-US" dirty="0"/>
              <a:t>.</a:t>
            </a:r>
          </a:p>
        </p:txBody>
      </p:sp>
    </p:spTree>
    <p:extLst>
      <p:ext uri="{BB962C8B-B14F-4D97-AF65-F5344CB8AC3E}">
        <p14:creationId xmlns:p14="http://schemas.microsoft.com/office/powerpoint/2010/main" val="4183228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Le DOL dispose d'un </a:t>
            </a:r>
            <a:r>
              <a:rPr lang="en-US" sz="1200" dirty="0" err="1"/>
              <a:t>modèle</a:t>
            </a:r>
            <a:r>
              <a:rPr lang="en-US" sz="1200" dirty="0"/>
              <a:t> pour guider </a:t>
            </a:r>
            <a:r>
              <a:rPr lang="en-US" sz="1200" dirty="0" err="1"/>
              <a:t>l'élaboration</a:t>
            </a:r>
            <a:r>
              <a:rPr lang="en-US" sz="1200" dirty="0"/>
              <a:t> et le </a:t>
            </a:r>
            <a:r>
              <a:rPr lang="en-US" sz="1200" dirty="0" err="1"/>
              <a:t>contenu</a:t>
            </a:r>
            <a:r>
              <a:rPr lang="en-US" sz="1200" dirty="0"/>
              <a:t> du CMEP. Ce </a:t>
            </a:r>
            <a:r>
              <a:rPr lang="en-US" sz="1200" dirty="0" err="1"/>
              <a:t>modèle</a:t>
            </a:r>
            <a:r>
              <a:rPr lang="en-US" sz="1200" dirty="0"/>
              <a:t> </a:t>
            </a:r>
            <a:r>
              <a:rPr lang="en-US" sz="1200" dirty="0" err="1"/>
              <a:t>présente</a:t>
            </a:r>
            <a:r>
              <a:rPr lang="en-US" sz="1200" dirty="0"/>
              <a:t> </a:t>
            </a:r>
            <a:r>
              <a:rPr lang="en-US" sz="1200" dirty="0" err="1"/>
              <a:t>chacune</a:t>
            </a:r>
            <a:r>
              <a:rPr lang="en-US" sz="1200" dirty="0"/>
              <a:t> des sections </a:t>
            </a:r>
            <a:r>
              <a:rPr lang="en-US" sz="1200" dirty="0" err="1"/>
              <a:t>obligatoires</a:t>
            </a:r>
            <a:r>
              <a:rPr lang="en-US" sz="1200" dirty="0"/>
              <a:t> du CMEP et </a:t>
            </a:r>
            <a:r>
              <a:rPr lang="en-US" sz="1200" dirty="0" err="1"/>
              <a:t>décrit</a:t>
            </a:r>
            <a:r>
              <a:rPr lang="en-US" sz="1200" dirty="0"/>
              <a:t> </a:t>
            </a:r>
            <a:r>
              <a:rPr lang="en-US" sz="1200" dirty="0" err="1"/>
              <a:t>ce</a:t>
            </a:r>
            <a:r>
              <a:rPr lang="en-US" sz="1200" dirty="0"/>
              <a:t> qui doit </a:t>
            </a:r>
            <a:r>
              <a:rPr lang="en-US" sz="1200" dirty="0" err="1"/>
              <a:t>être</a:t>
            </a:r>
            <a:r>
              <a:rPr lang="en-US" sz="1200" dirty="0"/>
              <a:t> </a:t>
            </a:r>
            <a:r>
              <a:rPr lang="en-US" sz="1200" dirty="0" err="1"/>
              <a:t>inclus</a:t>
            </a:r>
            <a:r>
              <a:rPr lang="en-US" sz="1200" dirty="0"/>
              <a:t> dans </a:t>
            </a:r>
            <a:r>
              <a:rPr lang="en-US" sz="1200" dirty="0" err="1"/>
              <a:t>chacune</a:t>
            </a:r>
            <a:r>
              <a:rPr lang="en-US" sz="1200" dirty="0"/>
              <a:t> </a:t>
            </a:r>
            <a:r>
              <a:rPr lang="en-US" sz="1200" dirty="0" err="1"/>
              <a:t>d'elles</a:t>
            </a:r>
            <a:r>
              <a:rPr lang="en-US" sz="1200" dirty="0"/>
              <a:t>. </a:t>
            </a:r>
          </a:p>
          <a:p>
            <a:pPr marL="171450" indent="-171450">
              <a:buFont typeface="Arial" panose="020B0604020202020204" pitchFamily="34" charset="0"/>
              <a:buChar char="•"/>
            </a:pPr>
            <a:r>
              <a:rPr lang="en-US" sz="1200" dirty="0"/>
              <a:t>Les </a:t>
            </a:r>
            <a:r>
              <a:rPr lang="en-US" sz="1200" dirty="0" err="1"/>
              <a:t>principaux</a:t>
            </a:r>
            <a:r>
              <a:rPr lang="en-US" sz="1200" dirty="0"/>
              <a:t> </a:t>
            </a:r>
            <a:r>
              <a:rPr lang="en-US" sz="1200" dirty="0" err="1"/>
              <a:t>éléments</a:t>
            </a:r>
            <a:r>
              <a:rPr lang="en-US" sz="1200" dirty="0"/>
              <a:t> d’un CMEP </a:t>
            </a:r>
            <a:r>
              <a:rPr lang="en-US" sz="1200" dirty="0" err="1"/>
              <a:t>sont</a:t>
            </a:r>
            <a:r>
              <a:rPr lang="en-US" sz="1200" dirty="0"/>
              <a:t> les </a:t>
            </a:r>
            <a:r>
              <a:rPr lang="en-US" sz="1200" dirty="0" err="1"/>
              <a:t>suivants</a:t>
            </a:r>
            <a:r>
              <a:rPr lang="en-US" sz="1200" dirty="0"/>
              <a:t>: </a:t>
            </a:r>
          </a:p>
          <a:p>
            <a:pPr marL="171450" indent="-171450">
              <a:buFont typeface="Arial" panose="020B0604020202020204" pitchFamily="34" charset="0"/>
              <a:buChar char="•"/>
            </a:pPr>
            <a:r>
              <a:rPr lang="en-US" sz="1200" dirty="0"/>
              <a:t>Cadre de </a:t>
            </a:r>
            <a:r>
              <a:rPr lang="en-US" sz="1200" dirty="0" err="1"/>
              <a:t>résultats</a:t>
            </a:r>
            <a:r>
              <a:rPr lang="en-US" sz="1200" dirty="0"/>
              <a:t> : </a:t>
            </a:r>
            <a:r>
              <a:rPr lang="en-US" sz="1200" dirty="0" err="1"/>
              <a:t>visuel</a:t>
            </a:r>
            <a:r>
              <a:rPr lang="en-US" sz="1200" dirty="0"/>
              <a:t> </a:t>
            </a:r>
            <a:r>
              <a:rPr lang="en-US" sz="1200" dirty="0" err="1"/>
              <a:t>représentant</a:t>
            </a:r>
            <a:r>
              <a:rPr lang="en-US" sz="1200" dirty="0"/>
              <a:t> la </a:t>
            </a:r>
            <a:r>
              <a:rPr lang="en-US" sz="1200" dirty="0" err="1"/>
              <a:t>théorie</a:t>
            </a:r>
            <a:r>
              <a:rPr lang="en-US" sz="1200" dirty="0"/>
              <a:t> du </a:t>
            </a:r>
            <a:r>
              <a:rPr lang="en-US" sz="1200" dirty="0" err="1"/>
              <a:t>changement</a:t>
            </a:r>
            <a:r>
              <a:rPr lang="en-US" sz="1200" dirty="0"/>
              <a:t> et </a:t>
            </a:r>
            <a:r>
              <a:rPr lang="en-US" sz="1200" dirty="0" err="1"/>
              <a:t>accompagnant</a:t>
            </a:r>
            <a:r>
              <a:rPr lang="en-US" sz="1200" dirty="0"/>
              <a:t> </a:t>
            </a:r>
            <a:r>
              <a:rPr lang="en-US" sz="1200" dirty="0" err="1"/>
              <a:t>une</a:t>
            </a:r>
            <a:r>
              <a:rPr lang="en-US" sz="1200" dirty="0"/>
              <a:t> description narrative.</a:t>
            </a:r>
          </a:p>
          <a:p>
            <a:pPr marL="171450" indent="-171450">
              <a:buFont typeface="Arial" panose="020B0604020202020204" pitchFamily="34" charset="0"/>
              <a:buChar char="•"/>
            </a:pPr>
            <a:r>
              <a:rPr lang="en-US" sz="1200" dirty="0" err="1"/>
              <a:t>Cartographie</a:t>
            </a:r>
            <a:r>
              <a:rPr lang="en-US" sz="1200" dirty="0"/>
              <a:t> des </a:t>
            </a:r>
            <a:r>
              <a:rPr lang="en-US" sz="1200" dirty="0" err="1"/>
              <a:t>activités</a:t>
            </a:r>
            <a:r>
              <a:rPr lang="en-US" sz="1200" dirty="0"/>
              <a:t>, qui </a:t>
            </a:r>
            <a:r>
              <a:rPr lang="en-US" sz="1200" dirty="0" err="1"/>
              <a:t>montre</a:t>
            </a:r>
            <a:r>
              <a:rPr lang="en-US" sz="1200" dirty="0"/>
              <a:t> les liens entre les </a:t>
            </a:r>
            <a:r>
              <a:rPr lang="en-US" sz="1200" dirty="0" err="1"/>
              <a:t>activités</a:t>
            </a:r>
            <a:r>
              <a:rPr lang="en-US" sz="1200" dirty="0"/>
              <a:t> que le </a:t>
            </a:r>
            <a:r>
              <a:rPr lang="en-US" sz="1200" dirty="0" err="1"/>
              <a:t>projet</a:t>
            </a:r>
            <a:r>
              <a:rPr lang="en-US" sz="1200" dirty="0"/>
              <a:t> </a:t>
            </a:r>
            <a:r>
              <a:rPr lang="en-US" sz="1200" dirty="0" err="1"/>
              <a:t>réalisera</a:t>
            </a:r>
            <a:r>
              <a:rPr lang="en-US" sz="1200" dirty="0"/>
              <a:t> et les </a:t>
            </a:r>
            <a:r>
              <a:rPr lang="en-US" sz="1200" dirty="0" err="1"/>
              <a:t>résultats</a:t>
            </a:r>
            <a:r>
              <a:rPr lang="en-US" sz="1200" dirty="0"/>
              <a:t> </a:t>
            </a:r>
            <a:r>
              <a:rPr lang="en-US" sz="1200" dirty="0" err="1"/>
              <a:t>spécifiques</a:t>
            </a:r>
            <a:r>
              <a:rPr lang="en-US" sz="1200" dirty="0"/>
              <a:t> </a:t>
            </a:r>
            <a:r>
              <a:rPr lang="en-US" sz="1200" dirty="0" err="1"/>
              <a:t>qu'elles</a:t>
            </a:r>
            <a:r>
              <a:rPr lang="en-US" sz="1200" dirty="0"/>
              <a:t> </a:t>
            </a:r>
            <a:r>
              <a:rPr lang="en-US" sz="1200" dirty="0" err="1"/>
              <a:t>soutiennent</a:t>
            </a:r>
            <a:r>
              <a:rPr lang="en-US" sz="1200" dirty="0"/>
              <a:t> dans le cadre.</a:t>
            </a:r>
          </a:p>
          <a:p>
            <a:pPr marL="171450" indent="-171450">
              <a:buFont typeface="Arial" panose="020B0604020202020204" pitchFamily="34" charset="0"/>
              <a:buChar char="•"/>
            </a:pPr>
            <a:r>
              <a:rPr lang="en-US" sz="1200" dirty="0"/>
              <a:t>Plan de </a:t>
            </a:r>
            <a:r>
              <a:rPr lang="en-US" sz="1200" dirty="0" err="1"/>
              <a:t>suivi</a:t>
            </a:r>
            <a:r>
              <a:rPr lang="en-US" sz="1200" dirty="0"/>
              <a:t> des performances, qui </a:t>
            </a:r>
            <a:r>
              <a:rPr lang="en-US" sz="1200" dirty="0" err="1"/>
              <a:t>documente</a:t>
            </a:r>
            <a:r>
              <a:rPr lang="en-US" sz="1200" dirty="0"/>
              <a:t> la manière </a:t>
            </a:r>
            <a:r>
              <a:rPr lang="en-US" sz="1200" dirty="0" err="1"/>
              <a:t>dont</a:t>
            </a:r>
            <a:r>
              <a:rPr lang="en-US" sz="1200" dirty="0"/>
              <a:t> les </a:t>
            </a:r>
            <a:r>
              <a:rPr lang="en-US" sz="1200" dirty="0" err="1"/>
              <a:t>données</a:t>
            </a:r>
            <a:r>
              <a:rPr lang="en-US" sz="1200" dirty="0"/>
              <a:t> </a:t>
            </a:r>
            <a:r>
              <a:rPr lang="en-US" sz="1200" dirty="0" err="1"/>
              <a:t>seront</a:t>
            </a:r>
            <a:r>
              <a:rPr lang="en-US" sz="1200" dirty="0"/>
              <a:t> </a:t>
            </a:r>
            <a:r>
              <a:rPr lang="en-US" sz="1200" dirty="0" err="1"/>
              <a:t>collectées</a:t>
            </a:r>
            <a:r>
              <a:rPr lang="en-US" sz="1200" dirty="0"/>
              <a:t> et </a:t>
            </a:r>
            <a:r>
              <a:rPr lang="en-US" sz="1200" dirty="0" err="1"/>
              <a:t>rapportées</a:t>
            </a:r>
            <a:r>
              <a:rPr lang="en-US" sz="1200" dirty="0"/>
              <a:t> par le </a:t>
            </a:r>
            <a:r>
              <a:rPr lang="en-US" sz="1200" dirty="0" err="1"/>
              <a:t>projet</a:t>
            </a:r>
            <a:r>
              <a:rPr lang="en-US" sz="1200" dirty="0"/>
              <a:t>.</a:t>
            </a:r>
          </a:p>
          <a:p>
            <a:pPr marL="171450" indent="-171450">
              <a:buFont typeface="Arial" panose="020B0604020202020204" pitchFamily="34" charset="0"/>
              <a:buChar char="•"/>
            </a:pPr>
            <a:r>
              <a:rPr lang="en-US" sz="1200" dirty="0" err="1"/>
              <a:t>Évaluations</a:t>
            </a:r>
            <a:r>
              <a:rPr lang="en-US" sz="1200" dirty="0"/>
              <a:t> et études </a:t>
            </a:r>
            <a:r>
              <a:rPr lang="en-US" sz="1200" dirty="0" err="1"/>
              <a:t>planifiées</a:t>
            </a:r>
            <a:r>
              <a:rPr lang="en-US" sz="1200" dirty="0"/>
              <a:t>.</a:t>
            </a:r>
          </a:p>
          <a:p>
            <a:pPr marL="171450" indent="-171450">
              <a:buFont typeface="Arial" panose="020B0604020202020204" pitchFamily="34" charset="0"/>
              <a:buChar char="•"/>
            </a:pPr>
            <a:r>
              <a:rPr lang="en-US" sz="1200" dirty="0"/>
              <a:t>Mise </a:t>
            </a:r>
            <a:r>
              <a:rPr lang="en-US" sz="1200" dirty="0" err="1"/>
              <a:t>en</a:t>
            </a:r>
            <a:r>
              <a:rPr lang="en-US" sz="1200" dirty="0"/>
              <a:t> </a:t>
            </a:r>
            <a:r>
              <a:rPr lang="en-US" sz="1200" dirty="0" err="1"/>
              <a:t>œuvre</a:t>
            </a:r>
            <a:r>
              <a:rPr lang="en-US" sz="1200" dirty="0"/>
              <a:t> et gestion du CMEP, y </a:t>
            </a:r>
            <a:r>
              <a:rPr lang="en-US" sz="1200" dirty="0" err="1"/>
              <a:t>compris</a:t>
            </a:r>
            <a:r>
              <a:rPr lang="en-US" sz="1200" dirty="0"/>
              <a:t> les </a:t>
            </a:r>
            <a:r>
              <a:rPr lang="en-US" sz="1200" dirty="0" err="1"/>
              <a:t>rôles</a:t>
            </a:r>
            <a:r>
              <a:rPr lang="en-US" sz="1200" dirty="0"/>
              <a:t> et </a:t>
            </a:r>
            <a:r>
              <a:rPr lang="en-US" sz="1200" dirty="0" err="1"/>
              <a:t>responsabilités</a:t>
            </a:r>
            <a:r>
              <a:rPr lang="en-US" sz="1200" dirty="0"/>
              <a:t> </a:t>
            </a:r>
            <a:r>
              <a:rPr lang="en-US" sz="1200" dirty="0" err="1"/>
              <a:t>clés</a:t>
            </a:r>
            <a:r>
              <a:rPr lang="en-US" sz="1200" dirty="0"/>
              <a:t> du personnel du </a:t>
            </a:r>
            <a:r>
              <a:rPr lang="en-US" sz="1200" dirty="0" err="1"/>
              <a:t>projet</a:t>
            </a:r>
            <a:r>
              <a:rPr lang="en-US" sz="1200" dirty="0"/>
              <a:t> </a:t>
            </a:r>
            <a:r>
              <a:rPr lang="en-US" sz="1200" dirty="0" err="1"/>
              <a:t>en</a:t>
            </a:r>
            <a:r>
              <a:rPr lang="en-US" sz="1200" dirty="0"/>
              <a:t> matière de M&amp;E.</a:t>
            </a:r>
          </a:p>
          <a:p>
            <a:pPr marL="171450" indent="-171450">
              <a:buFont typeface="Arial" panose="020B0604020202020204" pitchFamily="34" charset="0"/>
              <a:buChar char="•"/>
            </a:pPr>
            <a:r>
              <a:rPr lang="en-US" sz="1200" dirty="0"/>
              <a:t>Plan </a:t>
            </a:r>
            <a:r>
              <a:rPr lang="en-US" sz="1200" dirty="0" err="1"/>
              <a:t>d'analyse</a:t>
            </a:r>
            <a:r>
              <a:rPr lang="en-US" sz="1200" dirty="0"/>
              <a:t> des </a:t>
            </a:r>
            <a:r>
              <a:rPr lang="en-US" sz="1200" dirty="0" err="1"/>
              <a:t>données</a:t>
            </a:r>
            <a:r>
              <a:rPr lang="en-US" sz="1200" dirty="0"/>
              <a:t>.</a:t>
            </a:r>
          </a:p>
          <a:p>
            <a:pPr marL="171450" indent="-171450">
              <a:buFont typeface="Arial" panose="020B0604020202020204" pitchFamily="34" charset="0"/>
              <a:buChar char="•"/>
            </a:pPr>
            <a:r>
              <a:rPr lang="en-US" sz="1200" dirty="0" err="1"/>
              <a:t>Définitions</a:t>
            </a:r>
            <a:r>
              <a:rPr lang="en-US" sz="1200" dirty="0"/>
              <a:t> du travail des enfants et du travail </a:t>
            </a:r>
            <a:r>
              <a:rPr lang="en-US" sz="1200" dirty="0" err="1"/>
              <a:t>forcé</a:t>
            </a:r>
            <a:r>
              <a:rPr lang="en-US" sz="1200" dirty="0"/>
              <a:t> au </a:t>
            </a:r>
            <a:r>
              <a:rPr lang="en-US" sz="1200" dirty="0" err="1"/>
              <a:t>niveau</a:t>
            </a:r>
            <a:r>
              <a:rPr lang="en-US" sz="1200" dirty="0"/>
              <a:t> du </a:t>
            </a:r>
            <a:r>
              <a:rPr lang="en-US" sz="1200" dirty="0" err="1"/>
              <a:t>projet</a:t>
            </a:r>
            <a:r>
              <a:rPr lang="en-US" sz="1200" dirty="0"/>
              <a:t>.</a:t>
            </a:r>
          </a:p>
          <a:p>
            <a:pPr marL="171450" indent="-171450">
              <a:buFont typeface="Arial" panose="020B0604020202020204" pitchFamily="34" charset="0"/>
              <a:buChar char="•"/>
            </a:pPr>
            <a:r>
              <a:rPr lang="en-US" sz="1200" dirty="0" err="1"/>
              <a:t>Liste</a:t>
            </a:r>
            <a:r>
              <a:rPr lang="en-US" sz="1200" dirty="0"/>
              <a:t> de </a:t>
            </a:r>
            <a:r>
              <a:rPr lang="en-US" sz="1200" dirty="0" err="1"/>
              <a:t>contrôle</a:t>
            </a:r>
            <a:r>
              <a:rPr lang="en-US" sz="1200" dirty="0"/>
              <a:t> pour </a:t>
            </a:r>
            <a:r>
              <a:rPr lang="en-US" sz="1200" dirty="0" err="1"/>
              <a:t>l'évaluation</a:t>
            </a:r>
            <a:r>
              <a:rPr lang="en-US" sz="1200" dirty="0"/>
              <a:t> </a:t>
            </a:r>
            <a:r>
              <a:rPr lang="en-US" sz="1200" dirty="0" err="1"/>
              <a:t>routinière</a:t>
            </a:r>
            <a:r>
              <a:rPr lang="en-US" sz="1200" dirty="0"/>
              <a:t> de la </a:t>
            </a:r>
            <a:r>
              <a:rPr lang="en-US" sz="1200" dirty="0" err="1"/>
              <a:t>qualité</a:t>
            </a:r>
            <a:r>
              <a:rPr lang="en-US" sz="1200" dirty="0"/>
              <a:t> des </a:t>
            </a:r>
            <a:r>
              <a:rPr lang="en-US" sz="1200" dirty="0" err="1"/>
              <a:t>données</a:t>
            </a:r>
            <a:r>
              <a:rPr lang="en-US" sz="1200" dirty="0"/>
              <a:t>.</a:t>
            </a:r>
          </a:p>
          <a:p>
            <a:pPr marL="171450" indent="-171450">
              <a:buFont typeface="Arial" panose="020B0604020202020204" pitchFamily="34" charset="0"/>
              <a:buChar char="•"/>
            </a:pPr>
            <a:r>
              <a:rPr lang="en-US" sz="1200" dirty="0" err="1"/>
              <a:t>Formulaire</a:t>
            </a:r>
            <a:r>
              <a:rPr lang="en-US" sz="1200" dirty="0"/>
              <a:t> de rapport de </a:t>
            </a:r>
            <a:r>
              <a:rPr lang="en-US" sz="1200" dirty="0" err="1"/>
              <a:t>données</a:t>
            </a:r>
            <a:r>
              <a:rPr lang="en-US" sz="1200" dirty="0"/>
              <a:t> pour le TPR.</a:t>
            </a:r>
          </a:p>
          <a:p>
            <a:pPr marL="171450" indent="-171450">
              <a:buFont typeface="Arial" panose="020B0604020202020204" pitchFamily="34" charset="0"/>
              <a:buChar char="•"/>
            </a:pPr>
            <a:r>
              <a:rPr lang="en-US" sz="1200" dirty="0"/>
              <a:t>Instruments de </a:t>
            </a:r>
            <a:r>
              <a:rPr lang="en-US" sz="1200" dirty="0" err="1"/>
              <a:t>collecte</a:t>
            </a:r>
            <a:r>
              <a:rPr lang="en-US" sz="1200" dirty="0"/>
              <a:t> de </a:t>
            </a:r>
            <a:r>
              <a:rPr lang="en-US" sz="1200" dirty="0" err="1"/>
              <a:t>données</a:t>
            </a:r>
            <a:r>
              <a:rPr lang="en-US" sz="1200" dirty="0"/>
              <a:t>.</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n-US" dirty="0"/>
              <a:t>Des liens </a:t>
            </a:r>
            <a:r>
              <a:rPr lang="en-US" dirty="0" err="1"/>
              <a:t>vers</a:t>
            </a:r>
            <a:r>
              <a:rPr lang="en-US" dirty="0"/>
              <a:t> les </a:t>
            </a:r>
            <a:r>
              <a:rPr lang="en-US" dirty="0" err="1"/>
              <a:t>ressources</a:t>
            </a:r>
            <a:r>
              <a:rPr lang="en-US" dirty="0"/>
              <a:t> </a:t>
            </a:r>
            <a:r>
              <a:rPr lang="en-US" dirty="0" err="1"/>
              <a:t>sont</a:t>
            </a:r>
            <a:r>
              <a:rPr lang="en-US" dirty="0"/>
              <a:t> </a:t>
            </a:r>
            <a:r>
              <a:rPr lang="en-US" dirty="0" err="1"/>
              <a:t>fournis</a:t>
            </a:r>
            <a:r>
              <a:rPr lang="en-US" dirty="0"/>
              <a:t> </a:t>
            </a:r>
            <a:r>
              <a:rPr lang="en-US" dirty="0" err="1"/>
              <a:t>à</a:t>
            </a:r>
            <a:r>
              <a:rPr lang="en-US" dirty="0"/>
              <a:t> la fin de la session. </a:t>
            </a:r>
            <a:r>
              <a:rPr lang="en-US" dirty="0" err="1"/>
              <a:t>N'hésitez</a:t>
            </a:r>
            <a:r>
              <a:rPr lang="en-US" dirty="0"/>
              <a:t> pas non plus </a:t>
            </a:r>
            <a:r>
              <a:rPr lang="en-US" dirty="0" err="1"/>
              <a:t>à</a:t>
            </a:r>
            <a:r>
              <a:rPr lang="en-US" dirty="0"/>
              <a:t> </a:t>
            </a:r>
            <a:r>
              <a:rPr lang="en-US" dirty="0" err="1"/>
              <a:t>contacter</a:t>
            </a:r>
            <a:r>
              <a:rPr lang="en-US" dirty="0"/>
              <a:t> </a:t>
            </a:r>
            <a:r>
              <a:rPr lang="en-US" dirty="0" err="1"/>
              <a:t>vos</a:t>
            </a:r>
            <a:r>
              <a:rPr lang="en-US" dirty="0"/>
              <a:t> contacts de </a:t>
            </a:r>
            <a:r>
              <a:rPr lang="en-US" dirty="0" err="1"/>
              <a:t>l’ILAB</a:t>
            </a:r>
            <a:r>
              <a:rPr lang="en-US" dirty="0"/>
              <a:t> pour </a:t>
            </a:r>
            <a:r>
              <a:rPr lang="en-US" dirty="0" err="1"/>
              <a:t>qu'ils</a:t>
            </a:r>
            <a:r>
              <a:rPr lang="en-US" dirty="0"/>
              <a:t> </a:t>
            </a:r>
            <a:r>
              <a:rPr lang="en-US" dirty="0" err="1"/>
              <a:t>puissent</a:t>
            </a:r>
            <a:r>
              <a:rPr lang="en-US" dirty="0"/>
              <a:t> </a:t>
            </a:r>
            <a:r>
              <a:rPr lang="en-US" dirty="0" err="1"/>
              <a:t>partager</a:t>
            </a:r>
            <a:r>
              <a:rPr lang="en-US" dirty="0"/>
              <a:t> les </a:t>
            </a:r>
            <a:r>
              <a:rPr lang="en-US" dirty="0" err="1"/>
              <a:t>modèles</a:t>
            </a:r>
            <a:r>
              <a:rPr lang="en-US" dirty="0"/>
              <a:t> et les conseils de la </a:t>
            </a:r>
            <a:r>
              <a:rPr lang="en-US" dirty="0" err="1"/>
              <a:t>l’ILAB</a:t>
            </a:r>
            <a:r>
              <a:rPr lang="en-US" dirty="0"/>
              <a:t>. </a:t>
            </a:r>
          </a:p>
        </p:txBody>
      </p:sp>
    </p:spTree>
    <p:extLst>
      <p:ext uri="{BB962C8B-B14F-4D97-AF65-F5344CB8AC3E}">
        <p14:creationId xmlns:p14="http://schemas.microsoft.com/office/powerpoint/2010/main" val="3647739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 </a:t>
            </a:r>
            <a:r>
              <a:rPr lang="en-US" dirty="0" err="1"/>
              <a:t>processus</a:t>
            </a:r>
            <a:r>
              <a:rPr lang="en-US" dirty="0"/>
              <a:t> du CCMEP se </a:t>
            </a:r>
            <a:r>
              <a:rPr lang="en-US" dirty="0" err="1"/>
              <a:t>déroule</a:t>
            </a:r>
            <a:r>
              <a:rPr lang="en-US" dirty="0"/>
              <a:t> </a:t>
            </a:r>
            <a:r>
              <a:rPr lang="en-US" dirty="0" err="1"/>
              <a:t>en</a:t>
            </a:r>
            <a:r>
              <a:rPr lang="en-US" dirty="0"/>
              <a:t> quatre étapes </a:t>
            </a:r>
            <a:r>
              <a:rPr lang="en-US" dirty="0" err="1"/>
              <a:t>générales</a:t>
            </a:r>
            <a:r>
              <a:rPr lang="en-US" dirty="0"/>
              <a:t>.</a:t>
            </a:r>
          </a:p>
          <a:p>
            <a:pPr marL="171450" indent="-171450">
              <a:buFont typeface="Arial" panose="020B0604020202020204" pitchFamily="34" charset="0"/>
              <a:buChar char="•"/>
            </a:pPr>
            <a:r>
              <a:rPr lang="en-US" dirty="0" err="1"/>
              <a:t>Notez</a:t>
            </a:r>
            <a:r>
              <a:rPr lang="en-US" dirty="0"/>
              <a:t> que le </a:t>
            </a:r>
            <a:r>
              <a:rPr lang="en-US" dirty="0" err="1"/>
              <a:t>développement</a:t>
            </a:r>
            <a:r>
              <a:rPr lang="en-US" dirty="0"/>
              <a:t> du CMEP pour </a:t>
            </a:r>
            <a:r>
              <a:rPr lang="en-US" dirty="0" err="1"/>
              <a:t>chaque</a:t>
            </a:r>
            <a:r>
              <a:rPr lang="en-US" dirty="0"/>
              <a:t> </a:t>
            </a:r>
            <a:r>
              <a:rPr lang="en-US" dirty="0" err="1"/>
              <a:t>projet</a:t>
            </a:r>
            <a:r>
              <a:rPr lang="en-US" dirty="0"/>
              <a:t> sera </a:t>
            </a:r>
            <a:r>
              <a:rPr lang="en-US" dirty="0" err="1"/>
              <a:t>différent</a:t>
            </a:r>
            <a:r>
              <a:rPr lang="en-US" dirty="0"/>
              <a:t>, </a:t>
            </a:r>
            <a:r>
              <a:rPr lang="en-US" dirty="0" err="1"/>
              <a:t>en</a:t>
            </a:r>
            <a:r>
              <a:rPr lang="en-US" dirty="0"/>
              <a:t> </a:t>
            </a:r>
            <a:r>
              <a:rPr lang="en-US" dirty="0" err="1"/>
              <a:t>fonction</a:t>
            </a:r>
            <a:r>
              <a:rPr lang="en-US" dirty="0"/>
              <a:t> des </a:t>
            </a:r>
            <a:r>
              <a:rPr lang="en-US" dirty="0" err="1"/>
              <a:t>circonstances</a:t>
            </a:r>
            <a:r>
              <a:rPr lang="en-US" dirty="0"/>
              <a:t> </a:t>
            </a:r>
            <a:r>
              <a:rPr lang="en-US" dirty="0" err="1"/>
              <a:t>uniques</a:t>
            </a:r>
            <a:r>
              <a:rPr lang="en-US" dirty="0"/>
              <a:t> de </a:t>
            </a:r>
            <a:r>
              <a:rPr lang="en-US" dirty="0" err="1"/>
              <a:t>chaque</a:t>
            </a:r>
            <a:r>
              <a:rPr lang="en-US" dirty="0"/>
              <a:t> </a:t>
            </a:r>
            <a:r>
              <a:rPr lang="en-US" dirty="0" err="1"/>
              <a:t>projet</a:t>
            </a:r>
            <a:r>
              <a:rPr lang="en-US" dirty="0"/>
              <a:t> </a:t>
            </a:r>
            <a:r>
              <a:rPr lang="en-US" dirty="0" err="1"/>
              <a:t>telles</a:t>
            </a:r>
            <a:r>
              <a:rPr lang="en-US" dirty="0"/>
              <a:t> que la </a:t>
            </a:r>
            <a:r>
              <a:rPr lang="en-US" dirty="0" err="1"/>
              <a:t>portée</a:t>
            </a:r>
            <a:r>
              <a:rPr lang="en-US" dirty="0"/>
              <a:t>, le </a:t>
            </a:r>
            <a:r>
              <a:rPr lang="en-US" dirty="0" err="1"/>
              <a:t>montant</a:t>
            </a:r>
            <a:r>
              <a:rPr lang="en-US" dirty="0"/>
              <a:t> du </a:t>
            </a:r>
            <a:r>
              <a:rPr lang="en-US" dirty="0" err="1"/>
              <a:t>financement</a:t>
            </a:r>
            <a:r>
              <a:rPr lang="en-US" dirty="0"/>
              <a:t>, la durée et </a:t>
            </a:r>
            <a:r>
              <a:rPr lang="en-US" dirty="0" err="1"/>
              <a:t>l'expérience</a:t>
            </a:r>
            <a:r>
              <a:rPr lang="en-US" dirty="0"/>
              <a:t> </a:t>
            </a:r>
            <a:r>
              <a:rPr lang="en-US" dirty="0" err="1"/>
              <a:t>antérieure</a:t>
            </a:r>
            <a:r>
              <a:rPr lang="en-US" dirty="0"/>
              <a:t> du CMEP USDOL.</a:t>
            </a:r>
          </a:p>
          <a:p>
            <a:pPr marL="171450" indent="-171450">
              <a:buFont typeface="Arial" panose="020B0604020202020204" pitchFamily="34" charset="0"/>
              <a:buChar char="•"/>
            </a:pPr>
            <a:r>
              <a:rPr lang="en-US" sz="1200" b="1" dirty="0"/>
              <a:t>Étape 1 : Coup </a:t>
            </a:r>
            <a:r>
              <a:rPr lang="en-US" sz="1200" b="1" dirty="0" err="1"/>
              <a:t>d'envoi</a:t>
            </a:r>
            <a:r>
              <a:rPr lang="en-US" sz="1200" b="1" dirty="0"/>
              <a:t> du CMEP - </a:t>
            </a:r>
            <a:r>
              <a:rPr lang="en-US" sz="1200" b="0" dirty="0"/>
              <a:t>L'ILAB </a:t>
            </a:r>
            <a:r>
              <a:rPr lang="en-US" sz="1200" b="0" dirty="0" err="1"/>
              <a:t>planifiera</a:t>
            </a:r>
            <a:r>
              <a:rPr lang="en-US" sz="1200" b="0" dirty="0"/>
              <a:t> des </a:t>
            </a:r>
            <a:r>
              <a:rPr lang="en-US" sz="1200" b="0" dirty="0" err="1"/>
              <a:t>appels</a:t>
            </a:r>
            <a:r>
              <a:rPr lang="en-US" sz="1200" b="0" dirty="0"/>
              <a:t> </a:t>
            </a:r>
            <a:r>
              <a:rPr lang="en-US" sz="1200" b="0" dirty="0" err="1"/>
              <a:t>d'introduction</a:t>
            </a:r>
            <a:r>
              <a:rPr lang="en-US" sz="1200" b="0" dirty="0"/>
              <a:t> et de planification avec le </a:t>
            </a:r>
            <a:r>
              <a:rPr lang="en-US" sz="1200" b="0" dirty="0" err="1"/>
              <a:t>bénéficiaire</a:t>
            </a:r>
            <a:r>
              <a:rPr lang="en-US" sz="1200" b="0" dirty="0"/>
              <a:t> de la subvention </a:t>
            </a:r>
            <a:r>
              <a:rPr lang="en-US" sz="1200" b="0" dirty="0" err="1"/>
              <a:t>afin</a:t>
            </a:r>
            <a:r>
              <a:rPr lang="en-US" sz="1200" b="0" dirty="0"/>
              <a:t> de </a:t>
            </a:r>
            <a:r>
              <a:rPr lang="en-US" sz="1200" b="0" dirty="0" err="1"/>
              <a:t>discuter</a:t>
            </a:r>
            <a:r>
              <a:rPr lang="en-US" sz="1200" b="0" dirty="0"/>
              <a:t> et </a:t>
            </a:r>
            <a:r>
              <a:rPr lang="en-US" sz="1200" b="0" dirty="0" err="1"/>
              <a:t>d'examiner</a:t>
            </a:r>
            <a:r>
              <a:rPr lang="en-US" sz="1200" b="0" dirty="0"/>
              <a:t> </a:t>
            </a:r>
            <a:r>
              <a:rPr lang="en-US" sz="1200" b="0" dirty="0" err="1"/>
              <a:t>l'approche</a:t>
            </a:r>
            <a:r>
              <a:rPr lang="en-US" sz="1200" b="0" dirty="0"/>
              <a:t> </a:t>
            </a:r>
            <a:r>
              <a:rPr lang="en-US" sz="1200" b="0" dirty="0" err="1"/>
              <a:t>générale</a:t>
            </a:r>
            <a:r>
              <a:rPr lang="en-US" sz="1200" b="0" dirty="0"/>
              <a:t> du </a:t>
            </a:r>
            <a:r>
              <a:rPr lang="en-US" sz="1200" b="0" dirty="0" err="1"/>
              <a:t>projet</a:t>
            </a:r>
            <a:r>
              <a:rPr lang="en-US" sz="1200" b="0" dirty="0"/>
              <a:t> et de </a:t>
            </a:r>
            <a:r>
              <a:rPr lang="en-US" sz="1200" b="0" dirty="0" err="1"/>
              <a:t>fournir</a:t>
            </a:r>
            <a:r>
              <a:rPr lang="en-US" sz="1200" b="0" dirty="0"/>
              <a:t> des </a:t>
            </a:r>
            <a:r>
              <a:rPr lang="en-US" sz="1200" b="0" dirty="0" err="1"/>
              <a:t>ressources</a:t>
            </a:r>
            <a:r>
              <a:rPr lang="en-US" sz="1200" b="0" dirty="0"/>
              <a:t> </a:t>
            </a:r>
            <a:r>
              <a:rPr lang="en-US" sz="1200" b="0" dirty="0" err="1"/>
              <a:t>liées</a:t>
            </a:r>
            <a:r>
              <a:rPr lang="en-US" sz="1200" b="0" dirty="0"/>
              <a:t> au </a:t>
            </a:r>
            <a:r>
              <a:rPr lang="en-US" sz="1200" b="0" dirty="0" err="1"/>
              <a:t>suivi</a:t>
            </a:r>
            <a:r>
              <a:rPr lang="en-US" sz="1200" b="0" dirty="0"/>
              <a:t> et </a:t>
            </a:r>
            <a:r>
              <a:rPr lang="en-US" sz="1200" b="0" dirty="0" err="1"/>
              <a:t>à</a:t>
            </a:r>
            <a:r>
              <a:rPr lang="en-US" sz="1200" b="0" dirty="0"/>
              <a:t> </a:t>
            </a:r>
            <a:r>
              <a:rPr lang="en-US" sz="1200" b="0" dirty="0" err="1"/>
              <a:t>l'évaluation</a:t>
            </a:r>
            <a:r>
              <a:rPr lang="en-US" sz="1200" b="0" dirty="0"/>
              <a:t>.</a:t>
            </a:r>
          </a:p>
          <a:p>
            <a:pPr marL="171450" indent="-171450">
              <a:buFont typeface="Arial" panose="020B0604020202020204" pitchFamily="34" charset="0"/>
              <a:buChar char="•"/>
            </a:pPr>
            <a:r>
              <a:rPr lang="en-US" sz="1200" b="0" dirty="0"/>
              <a:t>Le </a:t>
            </a:r>
            <a:r>
              <a:rPr lang="en-US" sz="1200" b="0" dirty="0" err="1"/>
              <a:t>bénéficiaire</a:t>
            </a:r>
            <a:r>
              <a:rPr lang="en-US" sz="1200" b="0" dirty="0"/>
              <a:t> de la subvention </a:t>
            </a:r>
            <a:r>
              <a:rPr lang="en-US" sz="1200" b="0" dirty="0" err="1"/>
              <a:t>assistera</a:t>
            </a:r>
            <a:r>
              <a:rPr lang="en-US" sz="1200" b="0" dirty="0"/>
              <a:t> </a:t>
            </a:r>
            <a:r>
              <a:rPr lang="en-US" sz="1200" b="0" dirty="0" err="1"/>
              <a:t>également</a:t>
            </a:r>
            <a:r>
              <a:rPr lang="en-US" sz="1200" b="0" dirty="0"/>
              <a:t> </a:t>
            </a:r>
            <a:r>
              <a:rPr lang="en-US" sz="1200" b="0" dirty="0" err="1"/>
              <a:t>à</a:t>
            </a:r>
            <a:r>
              <a:rPr lang="en-US" sz="1200" b="0" dirty="0"/>
              <a:t> la </a:t>
            </a:r>
            <a:r>
              <a:rPr lang="en-US" sz="1200" b="0" dirty="0" err="1"/>
              <a:t>réunion</a:t>
            </a:r>
            <a:r>
              <a:rPr lang="en-US" sz="1200" b="0" dirty="0"/>
              <a:t> </a:t>
            </a:r>
            <a:r>
              <a:rPr lang="en-US" sz="1200" b="0" dirty="0" err="1"/>
              <a:t>d'orientation</a:t>
            </a:r>
            <a:r>
              <a:rPr lang="en-US" sz="1200" b="0" dirty="0"/>
              <a:t> après </a:t>
            </a:r>
            <a:r>
              <a:rPr lang="en-US" sz="1200" b="0" dirty="0" err="1"/>
              <a:t>l'attribution</a:t>
            </a:r>
            <a:r>
              <a:rPr lang="en-US" sz="1200" b="0" dirty="0"/>
              <a:t> de la subvention. </a:t>
            </a:r>
            <a:r>
              <a:rPr lang="en-US" sz="1200" b="0" dirty="0" err="1"/>
              <a:t>Cette</a:t>
            </a:r>
            <a:r>
              <a:rPr lang="en-US" sz="1200" b="0" dirty="0"/>
              <a:t> </a:t>
            </a:r>
            <a:r>
              <a:rPr lang="en-US" sz="1200" b="0" dirty="0" err="1"/>
              <a:t>réunion</a:t>
            </a:r>
            <a:r>
              <a:rPr lang="en-US" sz="1200" b="0" dirty="0"/>
              <a:t> a </a:t>
            </a:r>
            <a:r>
              <a:rPr lang="en-US" sz="1200" b="0" dirty="0" err="1"/>
              <a:t>généralement</a:t>
            </a:r>
            <a:r>
              <a:rPr lang="en-US" sz="1200" b="0" dirty="0"/>
              <a:t> lieu au </a:t>
            </a:r>
            <a:r>
              <a:rPr lang="en-US" sz="1200" b="0" dirty="0" err="1"/>
              <a:t>printemps</a:t>
            </a:r>
            <a:r>
              <a:rPr lang="en-US" sz="1200" b="0" dirty="0"/>
              <a:t> et </a:t>
            </a:r>
            <a:r>
              <a:rPr lang="en-US" sz="1200" b="0" dirty="0" err="1"/>
              <a:t>peut</a:t>
            </a:r>
            <a:r>
              <a:rPr lang="en-US" sz="1200" b="0" dirty="0"/>
              <a:t> se </a:t>
            </a:r>
            <a:r>
              <a:rPr lang="en-US" sz="1200" b="0" dirty="0" err="1"/>
              <a:t>dérouler</a:t>
            </a:r>
            <a:r>
              <a:rPr lang="en-US" sz="1200" b="0" dirty="0"/>
              <a:t> </a:t>
            </a:r>
            <a:r>
              <a:rPr lang="en-US" sz="1200" b="0" dirty="0" err="1"/>
              <a:t>en</a:t>
            </a:r>
            <a:r>
              <a:rPr lang="en-US" sz="1200" b="0" dirty="0"/>
              <a:t> </a:t>
            </a:r>
            <a:r>
              <a:rPr lang="en-US" sz="1200" b="0" dirty="0" err="1"/>
              <a:t>personne</a:t>
            </a:r>
            <a:r>
              <a:rPr lang="en-US" sz="1200" b="0" dirty="0"/>
              <a:t> </a:t>
            </a:r>
            <a:r>
              <a:rPr lang="en-US" sz="1200" b="0" dirty="0" err="1"/>
              <a:t>ou</a:t>
            </a:r>
            <a:r>
              <a:rPr lang="en-US" sz="1200" b="0" dirty="0"/>
              <a:t> </a:t>
            </a:r>
            <a:r>
              <a:rPr lang="en-US" sz="1200" b="0" dirty="0" err="1"/>
              <a:t>virtuellement</a:t>
            </a:r>
            <a:r>
              <a:rPr lang="en-US" sz="1200" b="0" dirty="0"/>
              <a:t>. </a:t>
            </a:r>
          </a:p>
          <a:p>
            <a:pPr marL="171450" indent="-171450">
              <a:buFont typeface="Arial" panose="020B0604020202020204" pitchFamily="34" charset="0"/>
              <a:buChar char="•"/>
            </a:pPr>
            <a:r>
              <a:rPr lang="en-US" sz="1200" b="1" dirty="0"/>
              <a:t>Étape 2 : </a:t>
            </a:r>
            <a:r>
              <a:rPr lang="en-US" sz="1200" b="1" dirty="0" err="1"/>
              <a:t>Affinement</a:t>
            </a:r>
            <a:r>
              <a:rPr lang="en-US" sz="1200" b="1" dirty="0"/>
              <a:t> de la </a:t>
            </a:r>
            <a:r>
              <a:rPr lang="en-US" sz="1200" b="1" dirty="0" err="1"/>
              <a:t>théorie</a:t>
            </a:r>
            <a:r>
              <a:rPr lang="en-US" sz="1200" b="1" dirty="0"/>
              <a:t> du </a:t>
            </a:r>
            <a:r>
              <a:rPr lang="en-US" sz="1200" b="1" dirty="0" err="1"/>
              <a:t>changement</a:t>
            </a:r>
            <a:r>
              <a:rPr lang="en-US" sz="1200" b="1" dirty="0"/>
              <a:t> - </a:t>
            </a:r>
            <a:r>
              <a:rPr lang="en-US" sz="1200" b="0" dirty="0"/>
              <a:t>Le </a:t>
            </a:r>
            <a:r>
              <a:rPr lang="en-US" sz="1200" b="0" dirty="0" err="1"/>
              <a:t>bénéficiaire</a:t>
            </a:r>
            <a:r>
              <a:rPr lang="en-US" sz="1200" b="0" dirty="0"/>
              <a:t> de la subvention </a:t>
            </a:r>
            <a:r>
              <a:rPr lang="en-US" sz="1200" b="0" dirty="0" err="1"/>
              <a:t>prendra</a:t>
            </a:r>
            <a:r>
              <a:rPr lang="en-US" sz="1200" b="0" dirty="0"/>
              <a:t> ensuite </a:t>
            </a:r>
            <a:r>
              <a:rPr lang="en-US" sz="1200" b="0" dirty="0" err="1"/>
              <a:t>l'initiative</a:t>
            </a:r>
            <a:r>
              <a:rPr lang="en-US" sz="1200" b="0" dirty="0"/>
              <a:t> de </a:t>
            </a:r>
            <a:r>
              <a:rPr lang="en-US" sz="1200" b="0" dirty="0" err="1"/>
              <a:t>développer</a:t>
            </a:r>
            <a:r>
              <a:rPr lang="en-US" sz="1200" b="0" dirty="0"/>
              <a:t> et </a:t>
            </a:r>
            <a:r>
              <a:rPr lang="en-US" sz="1200" b="0" dirty="0" err="1"/>
              <a:t>d'affiner</a:t>
            </a:r>
            <a:r>
              <a:rPr lang="en-US" sz="1200" b="0" dirty="0"/>
              <a:t> les </a:t>
            </a:r>
            <a:r>
              <a:rPr lang="en-US" sz="1200" b="0" dirty="0" err="1"/>
              <a:t>différentes</a:t>
            </a:r>
            <a:r>
              <a:rPr lang="en-US" sz="1200" b="0" dirty="0"/>
              <a:t> sections du PMCE, </a:t>
            </a:r>
            <a:r>
              <a:rPr lang="en-US" sz="1200" b="0" dirty="0" err="1"/>
              <a:t>notamment</a:t>
            </a:r>
            <a:r>
              <a:rPr lang="en-US" sz="1200" b="0" dirty="0"/>
              <a:t> le cadre de </a:t>
            </a:r>
            <a:r>
              <a:rPr lang="en-US" sz="1200" b="0" dirty="0" err="1"/>
              <a:t>résultats</a:t>
            </a:r>
            <a:r>
              <a:rPr lang="en-US" sz="1200" b="0" dirty="0"/>
              <a:t>, la </a:t>
            </a:r>
            <a:r>
              <a:rPr lang="en-US" sz="1200" b="0" dirty="0" err="1"/>
              <a:t>cartographie</a:t>
            </a:r>
            <a:r>
              <a:rPr lang="en-US" sz="1200" b="0" dirty="0"/>
              <a:t> des </a:t>
            </a:r>
            <a:r>
              <a:rPr lang="en-US" sz="1200" b="0" dirty="0" err="1"/>
              <a:t>activités</a:t>
            </a:r>
            <a:r>
              <a:rPr lang="en-US" sz="1200" b="0" dirty="0"/>
              <a:t> et les </a:t>
            </a:r>
            <a:r>
              <a:rPr lang="en-US" sz="1200" b="0" dirty="0" err="1"/>
              <a:t>hypothèses</a:t>
            </a:r>
            <a:r>
              <a:rPr lang="en-US" sz="1200" b="0" dirty="0"/>
              <a:t> critiques.</a:t>
            </a:r>
            <a:r>
              <a:rPr lang="en-US" sz="1200" b="1" dirty="0"/>
              <a:t> </a:t>
            </a:r>
          </a:p>
          <a:p>
            <a:pPr marL="171450" indent="-171450">
              <a:buFont typeface="Arial" panose="020B0604020202020204" pitchFamily="34" charset="0"/>
              <a:buChar char="•"/>
            </a:pPr>
            <a:r>
              <a:rPr lang="en-US" sz="1200" b="0" dirty="0"/>
              <a:t>Les </a:t>
            </a:r>
            <a:r>
              <a:rPr lang="en-US" sz="1200" b="0" dirty="0" err="1"/>
              <a:t>affinements</a:t>
            </a:r>
            <a:r>
              <a:rPr lang="en-US" sz="1200" b="0" dirty="0"/>
              <a:t> </a:t>
            </a:r>
            <a:r>
              <a:rPr lang="en-US" sz="1200" b="0" dirty="0" err="1"/>
              <a:t>peuvent</a:t>
            </a:r>
            <a:r>
              <a:rPr lang="en-US" sz="1200" b="0" dirty="0"/>
              <a:t> se faire par le </a:t>
            </a:r>
            <a:r>
              <a:rPr lang="en-US" sz="1200" b="0" dirty="0" err="1"/>
              <a:t>biais</a:t>
            </a:r>
            <a:r>
              <a:rPr lang="en-US" sz="1200" b="0" dirty="0"/>
              <a:t> de sessions de travail </a:t>
            </a:r>
            <a:r>
              <a:rPr lang="en-US" sz="1200" b="0" dirty="0" err="1"/>
              <a:t>virtuelles</a:t>
            </a:r>
            <a:r>
              <a:rPr lang="en-US" sz="1200" b="0" dirty="0"/>
              <a:t> </a:t>
            </a:r>
            <a:r>
              <a:rPr lang="en-US" sz="1200" b="0" dirty="0" err="1"/>
              <a:t>ou</a:t>
            </a:r>
            <a:r>
              <a:rPr lang="en-US" sz="1200" b="0" dirty="0"/>
              <a:t> </a:t>
            </a:r>
            <a:r>
              <a:rPr lang="en-US" sz="1200" b="0" dirty="0" err="1"/>
              <a:t>d'ateliers</a:t>
            </a:r>
            <a:r>
              <a:rPr lang="en-US" sz="1200" b="0" dirty="0"/>
              <a:t> </a:t>
            </a:r>
            <a:r>
              <a:rPr lang="en-US" sz="1200" b="0" dirty="0" err="1"/>
              <a:t>en</a:t>
            </a:r>
            <a:r>
              <a:rPr lang="en-US" sz="1200" b="0" dirty="0"/>
              <a:t> </a:t>
            </a:r>
            <a:r>
              <a:rPr lang="en-US" sz="1200" b="0" dirty="0" err="1"/>
              <a:t>personne</a:t>
            </a:r>
            <a:r>
              <a:rPr lang="en-US" sz="1200" b="0" dirty="0"/>
              <a:t>. </a:t>
            </a:r>
          </a:p>
          <a:p>
            <a:pPr marL="171450" indent="-171450">
              <a:buFont typeface="Arial" panose="020B0604020202020204" pitchFamily="34" charset="0"/>
              <a:buChar char="•"/>
            </a:pPr>
            <a:r>
              <a:rPr lang="en-US" sz="1800" dirty="0">
                <a:effectLst/>
                <a:latin typeface="Segoe UI" panose="020B0502040204020203" pitchFamily="34" charset="0"/>
              </a:rPr>
              <a:t>Pendant la "</a:t>
            </a:r>
            <a:r>
              <a:rPr lang="en-US" sz="1800" dirty="0" err="1">
                <a:effectLst/>
                <a:latin typeface="Segoe UI" panose="020B0502040204020203" pitchFamily="34" charset="0"/>
              </a:rPr>
              <a:t>période</a:t>
            </a:r>
            <a:r>
              <a:rPr lang="en-US" sz="1800" dirty="0">
                <a:effectLst/>
                <a:latin typeface="Segoe UI" panose="020B0502040204020203" pitchFamily="34" charset="0"/>
              </a:rPr>
              <a:t> </a:t>
            </a:r>
            <a:r>
              <a:rPr lang="en-US" sz="1800" dirty="0" err="1">
                <a:effectLst/>
                <a:latin typeface="Segoe UI" panose="020B0502040204020203" pitchFamily="34" charset="0"/>
              </a:rPr>
              <a:t>d'affinement</a:t>
            </a:r>
            <a:r>
              <a:rPr lang="en-US" sz="1800" dirty="0">
                <a:effectLst/>
                <a:latin typeface="Segoe UI" panose="020B0502040204020203" pitchFamily="34" charset="0"/>
              </a:rPr>
              <a:t>", au </a:t>
            </a:r>
            <a:r>
              <a:rPr lang="en-US" sz="1800" dirty="0" err="1">
                <a:effectLst/>
                <a:latin typeface="Segoe UI" panose="020B0502040204020203" pitchFamily="34" charset="0"/>
              </a:rPr>
              <a:t>cours</a:t>
            </a:r>
            <a:r>
              <a:rPr lang="en-US" sz="1800" dirty="0">
                <a:effectLst/>
                <a:latin typeface="Segoe UI" panose="020B0502040204020203" pitchFamily="34" charset="0"/>
              </a:rPr>
              <a:t> des six premiers </a:t>
            </a:r>
            <a:r>
              <a:rPr lang="en-US" sz="1800" dirty="0" err="1">
                <a:effectLst/>
                <a:latin typeface="Segoe UI" panose="020B0502040204020203" pitchFamily="34" charset="0"/>
              </a:rPr>
              <a:t>mois</a:t>
            </a:r>
            <a:r>
              <a:rPr lang="en-US" sz="1800" dirty="0">
                <a:effectLst/>
                <a:latin typeface="Segoe UI" panose="020B0502040204020203" pitchFamily="34" charset="0"/>
              </a:rPr>
              <a:t> </a:t>
            </a:r>
            <a:r>
              <a:rPr lang="en-US" sz="1800" dirty="0" err="1">
                <a:effectLst/>
                <a:latin typeface="Segoe UI" panose="020B0502040204020203" pitchFamily="34" charset="0"/>
              </a:rPr>
              <a:t>suivant</a:t>
            </a:r>
            <a:r>
              <a:rPr lang="en-US" sz="1800" dirty="0">
                <a:effectLst/>
                <a:latin typeface="Segoe UI" panose="020B0502040204020203" pitchFamily="34" charset="0"/>
              </a:rPr>
              <a:t> </a:t>
            </a:r>
            <a:r>
              <a:rPr lang="en-US" sz="1800" dirty="0" err="1">
                <a:effectLst/>
                <a:latin typeface="Segoe UI" panose="020B0502040204020203" pitchFamily="34" charset="0"/>
              </a:rPr>
              <a:t>l'attribution</a:t>
            </a:r>
            <a:r>
              <a:rPr lang="en-US" sz="1800" dirty="0">
                <a:effectLst/>
                <a:latin typeface="Segoe UI" panose="020B0502040204020203" pitchFamily="34" charset="0"/>
              </a:rPr>
              <a:t>, les </a:t>
            </a:r>
            <a:r>
              <a:rPr lang="en-US" sz="1800" dirty="0" err="1">
                <a:effectLst/>
                <a:latin typeface="Segoe UI" panose="020B0502040204020203" pitchFamily="34" charset="0"/>
              </a:rPr>
              <a:t>bénéficiaires</a:t>
            </a:r>
            <a:r>
              <a:rPr lang="en-US" sz="1800" dirty="0">
                <a:effectLst/>
                <a:latin typeface="Segoe UI" panose="020B0502040204020203" pitchFamily="34" charset="0"/>
              </a:rPr>
              <a:t> </a:t>
            </a:r>
            <a:r>
              <a:rPr lang="en-US" sz="1800" dirty="0" err="1">
                <a:effectLst/>
                <a:latin typeface="Segoe UI" panose="020B0502040204020203" pitchFamily="34" charset="0"/>
              </a:rPr>
              <a:t>ont</a:t>
            </a:r>
            <a:r>
              <a:rPr lang="en-US" sz="1800" dirty="0">
                <a:effectLst/>
                <a:latin typeface="Segoe UI" panose="020B0502040204020203" pitchFamily="34" charset="0"/>
              </a:rPr>
              <a:t> la </a:t>
            </a:r>
            <a:r>
              <a:rPr lang="en-US" sz="1800" dirty="0" err="1">
                <a:effectLst/>
                <a:latin typeface="Segoe UI" panose="020B0502040204020203" pitchFamily="34" charset="0"/>
              </a:rPr>
              <a:t>possibilité</a:t>
            </a:r>
            <a:r>
              <a:rPr lang="en-US" sz="1800" dirty="0">
                <a:effectLst/>
                <a:latin typeface="Segoe UI" panose="020B0502040204020203" pitchFamily="34" charset="0"/>
              </a:rPr>
              <a:t> de </a:t>
            </a:r>
            <a:r>
              <a:rPr lang="en-US" sz="1800" dirty="0" err="1">
                <a:effectLst/>
                <a:latin typeface="Segoe UI" panose="020B0502040204020203" pitchFamily="34" charset="0"/>
              </a:rPr>
              <a:t>procéder</a:t>
            </a:r>
            <a:r>
              <a:rPr lang="en-US" sz="1800" dirty="0">
                <a:effectLst/>
                <a:latin typeface="Segoe UI" panose="020B0502040204020203" pitchFamily="34" charset="0"/>
              </a:rPr>
              <a:t> </a:t>
            </a:r>
            <a:r>
              <a:rPr lang="en-US" sz="1800" dirty="0" err="1">
                <a:effectLst/>
                <a:latin typeface="Segoe UI" panose="020B0502040204020203" pitchFamily="34" charset="0"/>
              </a:rPr>
              <a:t>à</a:t>
            </a:r>
            <a:r>
              <a:rPr lang="en-US" sz="1800" dirty="0">
                <a:effectLst/>
                <a:latin typeface="Segoe UI" panose="020B0502040204020203" pitchFamily="34" charset="0"/>
              </a:rPr>
              <a:t> des </a:t>
            </a:r>
            <a:r>
              <a:rPr lang="en-US" sz="1800" dirty="0" err="1">
                <a:effectLst/>
                <a:latin typeface="Segoe UI" panose="020B0502040204020203" pitchFamily="34" charset="0"/>
              </a:rPr>
              <a:t>évaluations</a:t>
            </a:r>
            <a:r>
              <a:rPr lang="en-US" sz="1800" dirty="0">
                <a:effectLst/>
                <a:latin typeface="Segoe UI" panose="020B0502040204020203" pitchFamily="34" charset="0"/>
              </a:rPr>
              <a:t> </a:t>
            </a:r>
            <a:r>
              <a:rPr lang="en-US" sz="1800" dirty="0" err="1">
                <a:effectLst/>
                <a:latin typeface="Segoe UI" panose="020B0502040204020203" pitchFamily="34" charset="0"/>
              </a:rPr>
              <a:t>supplémentaires</a:t>
            </a:r>
            <a:r>
              <a:rPr lang="en-US" sz="1800" dirty="0">
                <a:effectLst/>
                <a:latin typeface="Segoe UI" panose="020B0502040204020203" pitchFamily="34" charset="0"/>
              </a:rPr>
              <a:t> des </a:t>
            </a:r>
            <a:r>
              <a:rPr lang="en-US" sz="1800" dirty="0" err="1">
                <a:effectLst/>
                <a:latin typeface="Segoe UI" panose="020B0502040204020203" pitchFamily="34" charset="0"/>
              </a:rPr>
              <a:t>besoins</a:t>
            </a:r>
            <a:r>
              <a:rPr lang="en-US" sz="1800" dirty="0">
                <a:effectLst/>
                <a:latin typeface="Segoe UI" panose="020B0502040204020203" pitchFamily="34" charset="0"/>
              </a:rPr>
              <a:t> dans le pays et </a:t>
            </a:r>
            <a:r>
              <a:rPr lang="en-US" sz="1800" dirty="0" err="1">
                <a:effectLst/>
                <a:latin typeface="Segoe UI" panose="020B0502040204020203" pitchFamily="34" charset="0"/>
              </a:rPr>
              <a:t>à</a:t>
            </a:r>
            <a:r>
              <a:rPr lang="en-US" sz="1800" dirty="0">
                <a:effectLst/>
                <a:latin typeface="Segoe UI" panose="020B0502040204020203" pitchFamily="34" charset="0"/>
              </a:rPr>
              <a:t> des consultations avec les </a:t>
            </a:r>
            <a:r>
              <a:rPr lang="en-US" sz="1800" dirty="0" err="1">
                <a:effectLst/>
                <a:latin typeface="Segoe UI" panose="020B0502040204020203" pitchFamily="34" charset="0"/>
              </a:rPr>
              <a:t>partenaires</a:t>
            </a:r>
            <a:r>
              <a:rPr lang="en-US" sz="1800" dirty="0">
                <a:effectLst/>
                <a:latin typeface="Segoe UI" panose="020B0502040204020203" pitchFamily="34" charset="0"/>
              </a:rPr>
              <a:t> et les parties </a:t>
            </a:r>
            <a:r>
              <a:rPr lang="en-US" sz="1800" dirty="0" err="1">
                <a:effectLst/>
                <a:latin typeface="Segoe UI" panose="020B0502040204020203" pitchFamily="34" charset="0"/>
              </a:rPr>
              <a:t>prenantes</a:t>
            </a:r>
            <a:r>
              <a:rPr lang="en-US" sz="1800" dirty="0">
                <a:effectLst/>
                <a:latin typeface="Segoe UI" panose="020B0502040204020203" pitchFamily="34" charset="0"/>
              </a:rPr>
              <a:t> </a:t>
            </a:r>
            <a:r>
              <a:rPr lang="en-US" sz="1800" dirty="0" err="1">
                <a:effectLst/>
                <a:latin typeface="Segoe UI" panose="020B0502040204020203" pitchFamily="34" charset="0"/>
              </a:rPr>
              <a:t>concernées</a:t>
            </a:r>
            <a:r>
              <a:rPr lang="en-US" sz="1800" dirty="0">
                <a:effectLst/>
                <a:latin typeface="Segoe UI" panose="020B0502040204020203" pitchFamily="34" charset="0"/>
              </a:rPr>
              <a:t> </a:t>
            </a:r>
            <a:r>
              <a:rPr lang="en-US" sz="1800" dirty="0" err="1">
                <a:effectLst/>
                <a:latin typeface="Segoe UI" panose="020B0502040204020203" pitchFamily="34" charset="0"/>
              </a:rPr>
              <a:t>afin</a:t>
            </a:r>
            <a:r>
              <a:rPr lang="en-US" sz="1800" dirty="0">
                <a:effectLst/>
                <a:latin typeface="Segoe UI" panose="020B0502040204020203" pitchFamily="34" charset="0"/>
              </a:rPr>
              <a:t> </a:t>
            </a:r>
            <a:r>
              <a:rPr lang="en-US" sz="1800" dirty="0" err="1">
                <a:effectLst/>
                <a:latin typeface="Segoe UI" panose="020B0502040204020203" pitchFamily="34" charset="0"/>
              </a:rPr>
              <a:t>d'évaluer</a:t>
            </a:r>
            <a:r>
              <a:rPr lang="en-US" sz="1800" dirty="0">
                <a:effectLst/>
                <a:latin typeface="Segoe UI" panose="020B0502040204020203" pitchFamily="34" charset="0"/>
              </a:rPr>
              <a:t>, </a:t>
            </a:r>
            <a:r>
              <a:rPr lang="en-US" sz="1800" dirty="0" err="1">
                <a:effectLst/>
                <a:latin typeface="Segoe UI" panose="020B0502040204020203" pitchFamily="34" charset="0"/>
              </a:rPr>
              <a:t>d'affiner</a:t>
            </a:r>
            <a:r>
              <a:rPr lang="en-US" sz="1800" dirty="0">
                <a:effectLst/>
                <a:latin typeface="Segoe UI" panose="020B0502040204020203" pitchFamily="34" charset="0"/>
              </a:rPr>
              <a:t> et/</a:t>
            </a:r>
            <a:r>
              <a:rPr lang="en-US" sz="1800" dirty="0" err="1">
                <a:effectLst/>
                <a:latin typeface="Segoe UI" panose="020B0502040204020203" pitchFamily="34" charset="0"/>
              </a:rPr>
              <a:t>ou</a:t>
            </a:r>
            <a:r>
              <a:rPr lang="en-US" sz="1800" dirty="0">
                <a:effectLst/>
                <a:latin typeface="Segoe UI" panose="020B0502040204020203" pitchFamily="34" charset="0"/>
              </a:rPr>
              <a:t> de </a:t>
            </a:r>
            <a:r>
              <a:rPr lang="en-US" sz="1800" dirty="0" err="1">
                <a:effectLst/>
                <a:latin typeface="Segoe UI" panose="020B0502040204020203" pitchFamily="34" charset="0"/>
              </a:rPr>
              <a:t>valider</a:t>
            </a:r>
            <a:r>
              <a:rPr lang="en-US" sz="1800" dirty="0">
                <a:effectLst/>
                <a:latin typeface="Segoe UI" panose="020B0502040204020203" pitchFamily="34" charset="0"/>
              </a:rPr>
              <a:t> la </a:t>
            </a:r>
            <a:r>
              <a:rPr lang="en-US" sz="1800" dirty="0" err="1">
                <a:effectLst/>
                <a:latin typeface="Segoe UI" panose="020B0502040204020203" pitchFamily="34" charset="0"/>
              </a:rPr>
              <a:t>théorie</a:t>
            </a:r>
            <a:r>
              <a:rPr lang="en-US" sz="1800" dirty="0">
                <a:effectLst/>
                <a:latin typeface="Segoe UI" panose="020B0502040204020203" pitchFamily="34" charset="0"/>
              </a:rPr>
              <a:t> du </a:t>
            </a:r>
            <a:r>
              <a:rPr lang="en-US" sz="1800" dirty="0" err="1">
                <a:effectLst/>
                <a:latin typeface="Segoe UI" panose="020B0502040204020203" pitchFamily="34" charset="0"/>
              </a:rPr>
              <a:t>changement</a:t>
            </a:r>
            <a:r>
              <a:rPr lang="en-US" sz="1800" dirty="0">
                <a:effectLst/>
                <a:latin typeface="Segoe UI" panose="020B0502040204020203" pitchFamily="34" charset="0"/>
              </a:rPr>
              <a:t>, la conception et les </a:t>
            </a:r>
            <a:r>
              <a:rPr lang="en-US" sz="1800" dirty="0" err="1">
                <a:effectLst/>
                <a:latin typeface="Segoe UI" panose="020B0502040204020203" pitchFamily="34" charset="0"/>
              </a:rPr>
              <a:t>stratégies</a:t>
            </a:r>
            <a:r>
              <a:rPr lang="en-US" sz="1800" dirty="0">
                <a:effectLst/>
                <a:latin typeface="Segoe UI" panose="020B0502040204020203" pitchFamily="34" charset="0"/>
              </a:rPr>
              <a:t> </a:t>
            </a:r>
            <a:r>
              <a:rPr lang="en-US" sz="1800" dirty="0" err="1">
                <a:effectLst/>
                <a:latin typeface="Segoe UI" panose="020B0502040204020203" pitchFamily="34" charset="0"/>
              </a:rPr>
              <a:t>proposées</a:t>
            </a:r>
            <a:r>
              <a:rPr lang="en-US" sz="1800" dirty="0">
                <a:effectLst/>
                <a:latin typeface="Segoe UI" panose="020B0502040204020203" pitchFamily="34" charset="0"/>
              </a:rPr>
              <a:t> pour le </a:t>
            </a:r>
            <a:r>
              <a:rPr lang="en-US" sz="1800" dirty="0" err="1">
                <a:effectLst/>
                <a:latin typeface="Segoe UI" panose="020B0502040204020203" pitchFamily="34" charset="0"/>
              </a:rPr>
              <a:t>projet</a:t>
            </a:r>
            <a:r>
              <a:rPr lang="en-US" sz="1800" dirty="0">
                <a:effectLst/>
                <a:latin typeface="Segoe UI" panose="020B0502040204020203" pitchFamily="34" charset="0"/>
              </a:rPr>
              <a:t>. </a:t>
            </a:r>
            <a:r>
              <a:rPr lang="en-US" sz="1800" dirty="0" err="1">
                <a:effectLst/>
                <a:latin typeface="Segoe UI" panose="020B0502040204020203" pitchFamily="34" charset="0"/>
              </a:rPr>
              <a:t>Toutes</a:t>
            </a:r>
            <a:r>
              <a:rPr lang="en-US" sz="1800" dirty="0">
                <a:effectLst/>
                <a:latin typeface="Segoe UI" panose="020B0502040204020203" pitchFamily="34" charset="0"/>
              </a:rPr>
              <a:t> les </a:t>
            </a:r>
            <a:r>
              <a:rPr lang="en-US" sz="1800" dirty="0" err="1">
                <a:effectLst/>
                <a:latin typeface="Segoe UI" panose="020B0502040204020203" pitchFamily="34" charset="0"/>
              </a:rPr>
              <a:t>améliorations</a:t>
            </a:r>
            <a:r>
              <a:rPr lang="en-US" sz="1800" dirty="0">
                <a:effectLst/>
                <a:latin typeface="Segoe UI" panose="020B0502040204020203" pitchFamily="34" charset="0"/>
              </a:rPr>
              <a:t> </a:t>
            </a:r>
            <a:r>
              <a:rPr lang="en-US" sz="1800" dirty="0" err="1">
                <a:effectLst/>
                <a:latin typeface="Segoe UI" panose="020B0502040204020203" pitchFamily="34" charset="0"/>
              </a:rPr>
              <a:t>seront</a:t>
            </a:r>
            <a:r>
              <a:rPr lang="en-US" sz="1800" dirty="0">
                <a:effectLst/>
                <a:latin typeface="Segoe UI" panose="020B0502040204020203" pitchFamily="34" charset="0"/>
              </a:rPr>
              <a:t> </a:t>
            </a:r>
            <a:r>
              <a:rPr lang="en-US" sz="1800" dirty="0" err="1">
                <a:effectLst/>
                <a:latin typeface="Segoe UI" panose="020B0502040204020203" pitchFamily="34" charset="0"/>
              </a:rPr>
              <a:t>soumises</a:t>
            </a:r>
            <a:r>
              <a:rPr lang="en-US" sz="1800" dirty="0">
                <a:effectLst/>
                <a:latin typeface="Segoe UI" panose="020B0502040204020203" pitchFamily="34" charset="0"/>
              </a:rPr>
              <a:t> </a:t>
            </a:r>
            <a:r>
              <a:rPr lang="en-US" sz="1800" dirty="0" err="1">
                <a:effectLst/>
                <a:latin typeface="Segoe UI" panose="020B0502040204020203" pitchFamily="34" charset="0"/>
              </a:rPr>
              <a:t>à</a:t>
            </a:r>
            <a:r>
              <a:rPr lang="en-US" sz="1800" dirty="0">
                <a:effectLst/>
                <a:latin typeface="Segoe UI" panose="020B0502040204020203" pitchFamily="34" charset="0"/>
              </a:rPr>
              <a:t> </a:t>
            </a:r>
            <a:r>
              <a:rPr lang="en-US" sz="1800" dirty="0" err="1">
                <a:effectLst/>
                <a:latin typeface="Segoe UI" panose="020B0502040204020203" pitchFamily="34" charset="0"/>
              </a:rPr>
              <a:t>l'approbation</a:t>
            </a:r>
            <a:r>
              <a:rPr lang="en-US" sz="1800" dirty="0">
                <a:effectLst/>
                <a:latin typeface="Segoe UI" panose="020B0502040204020203" pitchFamily="34" charset="0"/>
              </a:rPr>
              <a:t> </a:t>
            </a:r>
            <a:r>
              <a:rPr lang="en-US" sz="1800" dirty="0" err="1">
                <a:effectLst/>
                <a:latin typeface="Segoe UI" panose="020B0502040204020203" pitchFamily="34" charset="0"/>
              </a:rPr>
              <a:t>d'USDOL</a:t>
            </a:r>
            <a:r>
              <a:rPr lang="en-US" sz="1800" dirty="0">
                <a:effectLst/>
                <a:latin typeface="Segoe UI" panose="020B0502040204020203"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721227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2800" b="1" dirty="0"/>
              <a:t>Étape 3 : Mise </a:t>
            </a:r>
            <a:r>
              <a:rPr lang="en-US" sz="2800" b="1" dirty="0" err="1"/>
              <a:t>en</a:t>
            </a:r>
            <a:r>
              <a:rPr lang="en-US" sz="2800" b="1" dirty="0"/>
              <a:t> place du CMEP - </a:t>
            </a:r>
            <a:r>
              <a:rPr lang="en-US" sz="2800" b="0" dirty="0"/>
              <a:t>Sur la base des sessions de travail </a:t>
            </a:r>
            <a:r>
              <a:rPr lang="en-US" sz="2800" b="0" dirty="0" err="1"/>
              <a:t>ou</a:t>
            </a:r>
            <a:r>
              <a:rPr lang="en-US" sz="2800" b="0" dirty="0"/>
              <a:t> de </a:t>
            </a:r>
            <a:r>
              <a:rPr lang="en-US" sz="2800" b="0" dirty="0" err="1"/>
              <a:t>l'atelier</a:t>
            </a:r>
            <a:r>
              <a:rPr lang="en-US" sz="2800" b="0" dirty="0"/>
              <a:t>, le </a:t>
            </a:r>
            <a:r>
              <a:rPr lang="en-US" sz="2800" b="0" dirty="0" err="1"/>
              <a:t>bénéficiaire</a:t>
            </a:r>
            <a:r>
              <a:rPr lang="en-US" sz="2800" b="0" dirty="0"/>
              <a:t> de la subvention </a:t>
            </a:r>
            <a:r>
              <a:rPr lang="en-US" sz="2800" b="0" dirty="0" err="1"/>
              <a:t>terminera</a:t>
            </a:r>
            <a:r>
              <a:rPr lang="en-US" sz="2800" b="0" dirty="0"/>
              <a:t> les </a:t>
            </a:r>
            <a:r>
              <a:rPr lang="en-US" sz="2800" b="0" dirty="0" err="1"/>
              <a:t>autres</a:t>
            </a:r>
            <a:r>
              <a:rPr lang="en-US" sz="2800" b="0" dirty="0"/>
              <a:t> sections du CMEP </a:t>
            </a:r>
            <a:r>
              <a:rPr lang="en-US" sz="2800" b="0" dirty="0" err="1"/>
              <a:t>telles</a:t>
            </a:r>
            <a:r>
              <a:rPr lang="en-US" sz="2800" b="0" dirty="0"/>
              <a:t> que les </a:t>
            </a:r>
            <a:r>
              <a:rPr lang="en-US" sz="2800" b="0" dirty="0" err="1"/>
              <a:t>définitions</a:t>
            </a:r>
            <a:r>
              <a:rPr lang="en-US" sz="2800" b="0" dirty="0"/>
              <a:t> au </a:t>
            </a:r>
            <a:r>
              <a:rPr lang="en-US" sz="2800" b="0" dirty="0" err="1"/>
              <a:t>niveau</a:t>
            </a:r>
            <a:r>
              <a:rPr lang="en-US" sz="2800" b="0" dirty="0"/>
              <a:t> du </a:t>
            </a:r>
            <a:r>
              <a:rPr lang="en-US" sz="2800" b="0" dirty="0" err="1"/>
              <a:t>projet</a:t>
            </a:r>
            <a:r>
              <a:rPr lang="en-US" sz="2800" b="0" dirty="0"/>
              <a:t>, le PMP et les instruments de </a:t>
            </a:r>
            <a:r>
              <a:rPr lang="en-US" sz="2800" b="0" dirty="0" err="1"/>
              <a:t>collecte</a:t>
            </a:r>
            <a:r>
              <a:rPr lang="en-US" sz="2800" b="0" dirty="0"/>
              <a:t> de </a:t>
            </a:r>
            <a:r>
              <a:rPr lang="en-US" sz="2800" b="0" dirty="0" err="1"/>
              <a:t>données</a:t>
            </a:r>
            <a:r>
              <a:rPr lang="en-US" sz="2800" b="0" dirty="0"/>
              <a:t>.</a:t>
            </a:r>
          </a:p>
          <a:p>
            <a:pPr marL="285750" indent="-285750">
              <a:buFont typeface="Arial" panose="020B0604020202020204" pitchFamily="34" charset="0"/>
              <a:buChar char="•"/>
            </a:pPr>
            <a:r>
              <a:rPr lang="en-US" sz="2800" b="0" dirty="0"/>
              <a:t>Si </a:t>
            </a:r>
            <a:r>
              <a:rPr lang="en-US" sz="2800" b="0" dirty="0" err="1"/>
              <a:t>nécessaire</a:t>
            </a:r>
            <a:r>
              <a:rPr lang="en-US" sz="2800" b="0" dirty="0"/>
              <a:t>, des sessions de travail </a:t>
            </a:r>
            <a:r>
              <a:rPr lang="en-US" sz="2800" b="0" dirty="0" err="1"/>
              <a:t>supplémentaires</a:t>
            </a:r>
            <a:r>
              <a:rPr lang="en-US" sz="2800" b="0" dirty="0"/>
              <a:t> </a:t>
            </a:r>
            <a:r>
              <a:rPr lang="en-US" sz="2800" b="0" dirty="0" err="1"/>
              <a:t>seront</a:t>
            </a:r>
            <a:r>
              <a:rPr lang="en-US" sz="2800" b="0" dirty="0"/>
              <a:t> </a:t>
            </a:r>
            <a:r>
              <a:rPr lang="en-US" sz="2800" b="0" dirty="0" err="1"/>
              <a:t>organisées</a:t>
            </a:r>
            <a:r>
              <a:rPr lang="en-US" sz="2800" b="0" dirty="0"/>
              <a:t>. </a:t>
            </a:r>
          </a:p>
          <a:p>
            <a:pPr marL="285750" indent="-285750">
              <a:buFont typeface="Arial" panose="020B0604020202020204" pitchFamily="34" charset="0"/>
              <a:buChar char="•"/>
            </a:pPr>
            <a:r>
              <a:rPr lang="en-US" sz="2800" b="0" dirty="0" err="1"/>
              <a:t>À</a:t>
            </a:r>
            <a:r>
              <a:rPr lang="en-US" sz="2800" b="0" dirty="0"/>
              <a:t> la fin de </a:t>
            </a:r>
            <a:r>
              <a:rPr lang="en-US" sz="2800" b="0" dirty="0" err="1"/>
              <a:t>cette</a:t>
            </a:r>
            <a:r>
              <a:rPr lang="en-US" sz="2800" b="0" dirty="0"/>
              <a:t> étape, le </a:t>
            </a:r>
            <a:r>
              <a:rPr lang="en-US" sz="2800" b="0" dirty="0" err="1"/>
              <a:t>bénéficiaire</a:t>
            </a:r>
            <a:r>
              <a:rPr lang="en-US" sz="2800" b="0" dirty="0"/>
              <a:t> de la subvention </a:t>
            </a:r>
            <a:r>
              <a:rPr lang="en-US" sz="2800" b="0" dirty="0" err="1"/>
              <a:t>soumet</a:t>
            </a:r>
            <a:r>
              <a:rPr lang="en-US" sz="2800" b="0" dirty="0"/>
              <a:t> la première version du </a:t>
            </a:r>
            <a:r>
              <a:rPr lang="en-US" sz="2800" b="0" i="1" dirty="0"/>
              <a:t>CMEP</a:t>
            </a:r>
            <a:r>
              <a:rPr lang="en-US" sz="2800" b="0" dirty="0"/>
              <a:t> pour examen.</a:t>
            </a:r>
            <a:endParaRPr lang="en-US" sz="2800" dirty="0"/>
          </a:p>
          <a:p>
            <a:pPr marL="285750" indent="-285750">
              <a:buFont typeface="Arial" panose="020B0604020202020204" pitchFamily="34" charset="0"/>
              <a:buChar char="•"/>
            </a:pPr>
            <a:r>
              <a:rPr lang="en-US" sz="2800" b="1" dirty="0"/>
              <a:t>Étape 4 : </a:t>
            </a:r>
            <a:r>
              <a:rPr lang="en-US" sz="2800" b="1" dirty="0" err="1"/>
              <a:t>intégration</a:t>
            </a:r>
            <a:r>
              <a:rPr lang="en-US" sz="2800" b="1" dirty="0"/>
              <a:t> du CMEP et des documents du </a:t>
            </a:r>
            <a:r>
              <a:rPr lang="en-US" sz="2800" b="1" dirty="0" err="1"/>
              <a:t>projet</a:t>
            </a:r>
            <a:r>
              <a:rPr lang="en-US" sz="2800" b="1" dirty="0"/>
              <a:t> - </a:t>
            </a:r>
            <a:r>
              <a:rPr lang="en-US" sz="2800" b="0" dirty="0"/>
              <a:t>le </a:t>
            </a:r>
            <a:r>
              <a:rPr lang="en-US" sz="2800" b="0" dirty="0" err="1"/>
              <a:t>bénéficiaire</a:t>
            </a:r>
            <a:r>
              <a:rPr lang="en-US" sz="2800" b="0" dirty="0"/>
              <a:t> de la subvention </a:t>
            </a:r>
            <a:r>
              <a:rPr lang="en-US" sz="2800" b="0" dirty="0" err="1"/>
              <a:t>mettra</a:t>
            </a:r>
            <a:r>
              <a:rPr lang="en-US" sz="2800" b="0" dirty="0"/>
              <a:t> </a:t>
            </a:r>
            <a:r>
              <a:rPr lang="en-US" sz="2800" b="0" dirty="0" err="1"/>
              <a:t>à</a:t>
            </a:r>
            <a:r>
              <a:rPr lang="en-US" sz="2800" b="0" dirty="0"/>
              <a:t> jour </a:t>
            </a:r>
            <a:r>
              <a:rPr lang="en-US" sz="2800" b="0" dirty="0" err="1"/>
              <a:t>tous</a:t>
            </a:r>
            <a:r>
              <a:rPr lang="en-US" sz="2800" b="0" dirty="0"/>
              <a:t> les documents du </a:t>
            </a:r>
            <a:r>
              <a:rPr lang="en-US" sz="2800" b="0" dirty="0" err="1"/>
              <a:t>projet</a:t>
            </a:r>
            <a:r>
              <a:rPr lang="en-US" sz="2800" b="0" dirty="0"/>
              <a:t> </a:t>
            </a:r>
            <a:r>
              <a:rPr lang="en-US" sz="2800" b="0" dirty="0" err="1"/>
              <a:t>afin</a:t>
            </a:r>
            <a:r>
              <a:rPr lang="en-US" sz="2800" b="0" dirty="0"/>
              <a:t> de </a:t>
            </a:r>
            <a:r>
              <a:rPr lang="en-US" sz="2800" b="0" dirty="0" err="1"/>
              <a:t>refléter</a:t>
            </a:r>
            <a:r>
              <a:rPr lang="en-US" sz="2800" b="0" dirty="0"/>
              <a:t> les modifications </a:t>
            </a:r>
            <a:r>
              <a:rPr lang="en-US" sz="2800" b="0" dirty="0" err="1"/>
              <a:t>apportées</a:t>
            </a:r>
            <a:r>
              <a:rPr lang="en-US" sz="2800" b="0" dirty="0"/>
              <a:t> </a:t>
            </a:r>
            <a:r>
              <a:rPr lang="en-US" sz="2800" b="0" dirty="0" err="1"/>
              <a:t>à</a:t>
            </a:r>
            <a:r>
              <a:rPr lang="en-US" sz="2800" b="0" dirty="0"/>
              <a:t> la </a:t>
            </a:r>
            <a:r>
              <a:rPr lang="en-US" sz="2800" b="0" dirty="0" err="1"/>
              <a:t>théorie</a:t>
            </a:r>
            <a:r>
              <a:rPr lang="en-US" sz="2800" b="0" dirty="0"/>
              <a:t> du </a:t>
            </a:r>
            <a:r>
              <a:rPr lang="en-US" sz="2800" b="0" dirty="0" err="1"/>
              <a:t>changement</a:t>
            </a:r>
            <a:r>
              <a:rPr lang="en-US" sz="2800" b="0" dirty="0"/>
              <a:t> au </a:t>
            </a:r>
            <a:r>
              <a:rPr lang="en-US" sz="2800" b="0" dirty="0" err="1"/>
              <a:t>cours</a:t>
            </a:r>
            <a:r>
              <a:rPr lang="en-US" sz="2800" b="0" dirty="0"/>
              <a:t> de la </a:t>
            </a:r>
            <a:r>
              <a:rPr lang="en-US" sz="2800" b="0" dirty="0" err="1"/>
              <a:t>période</a:t>
            </a:r>
            <a:r>
              <a:rPr lang="en-US" sz="2800" b="0" dirty="0"/>
              <a:t> </a:t>
            </a:r>
            <a:r>
              <a:rPr lang="en-US" sz="2800" b="0" dirty="0" err="1"/>
              <a:t>d'affinage</a:t>
            </a:r>
            <a:r>
              <a:rPr lang="en-US" sz="2800" b="0" dirty="0"/>
              <a:t> et </a:t>
            </a:r>
            <a:r>
              <a:rPr lang="en-US" sz="2800" b="0" dirty="0" err="1"/>
              <a:t>travaillera</a:t>
            </a:r>
            <a:r>
              <a:rPr lang="en-US" sz="2800" b="0" dirty="0"/>
              <a:t> </a:t>
            </a:r>
            <a:r>
              <a:rPr lang="en-US" sz="2800" b="0" dirty="0" err="1"/>
              <a:t>à</a:t>
            </a:r>
            <a:r>
              <a:rPr lang="en-US" sz="2800" b="0" dirty="0"/>
              <a:t> la </a:t>
            </a:r>
            <a:r>
              <a:rPr lang="en-US" sz="2800" b="0" dirty="0" err="1"/>
              <a:t>finalisation</a:t>
            </a:r>
            <a:r>
              <a:rPr lang="en-US" sz="2800" b="0" dirty="0"/>
              <a:t> du CMEP </a:t>
            </a:r>
            <a:r>
              <a:rPr lang="en-US" sz="2800" b="0" dirty="0" err="1"/>
              <a:t>en</a:t>
            </a:r>
            <a:r>
              <a:rPr lang="en-US" sz="2800" b="0" dirty="0"/>
              <a:t> </a:t>
            </a:r>
            <a:r>
              <a:rPr lang="en-US" sz="2800" b="0" dirty="0" err="1"/>
              <a:t>vue</a:t>
            </a:r>
            <a:r>
              <a:rPr lang="en-US" sz="2800" b="0" dirty="0"/>
              <a:t> de son approbation par la </a:t>
            </a:r>
            <a:r>
              <a:rPr lang="en-US" sz="2800" b="0" dirty="0" err="1"/>
              <a:t>l’ILAB</a:t>
            </a:r>
            <a:r>
              <a:rPr lang="en-US" sz="2800" b="0" dirty="0"/>
              <a:t>. </a:t>
            </a:r>
            <a:endParaRPr lang="en-US" b="0" dirty="0"/>
          </a:p>
        </p:txBody>
      </p:sp>
    </p:spTree>
    <p:extLst>
      <p:ext uri="{BB962C8B-B14F-4D97-AF65-F5344CB8AC3E}">
        <p14:creationId xmlns:p14="http://schemas.microsoft.com/office/powerpoint/2010/main" val="13824170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dirty="0">
                <a:ea typeface="ＭＳ Ｐゴシック" panose="020B0600070205080204" pitchFamily="34" charset="-128"/>
              </a:rPr>
              <a:t>Tout au long de la vie du </a:t>
            </a:r>
            <a:r>
              <a:rPr lang="en-US" altLang="en-US" dirty="0" err="1">
                <a:ea typeface="ＭＳ Ｐゴシック" panose="020B0600070205080204" pitchFamily="34" charset="-128"/>
              </a:rPr>
              <a:t>projet</a:t>
            </a:r>
            <a:r>
              <a:rPr lang="en-US" altLang="en-US" dirty="0">
                <a:ea typeface="ＭＳ Ｐゴシック" panose="020B0600070205080204" pitchFamily="34" charset="-128"/>
              </a:rPr>
              <a:t>, le CMEP doit </a:t>
            </a:r>
            <a:r>
              <a:rPr lang="en-US" altLang="en-US" dirty="0" err="1">
                <a:ea typeface="ＭＳ Ｐゴシック" panose="020B0600070205080204" pitchFamily="34" charset="-128"/>
              </a:rPr>
              <a:t>être</a:t>
            </a:r>
            <a:r>
              <a:rPr lang="en-US" altLang="en-US" dirty="0">
                <a:ea typeface="ＭＳ Ｐゴシック" panose="020B0600070205080204" pitchFamily="34" charset="-128"/>
              </a:rPr>
              <a:t> mis </a:t>
            </a:r>
            <a:r>
              <a:rPr lang="en-US" altLang="en-US" dirty="0" err="1">
                <a:ea typeface="ＭＳ Ｐゴシック" panose="020B0600070205080204" pitchFamily="34" charset="-128"/>
              </a:rPr>
              <a:t>à</a:t>
            </a:r>
            <a:r>
              <a:rPr lang="en-US" altLang="en-US" dirty="0">
                <a:ea typeface="ＭＳ Ｐゴシック" panose="020B0600070205080204" pitchFamily="34" charset="-128"/>
              </a:rPr>
              <a:t> jour </a:t>
            </a:r>
            <a:r>
              <a:rPr lang="en-US" altLang="en-US" dirty="0" err="1">
                <a:ea typeface="ＭＳ Ｐゴシック" panose="020B0600070205080204" pitchFamily="34" charset="-128"/>
              </a:rPr>
              <a:t>si</a:t>
            </a:r>
            <a:r>
              <a:rPr lang="en-US" altLang="en-US" dirty="0">
                <a:ea typeface="ＭＳ Ｐゴシック" panose="020B0600070205080204" pitchFamily="34" charset="-128"/>
              </a:rPr>
              <a:t> </a:t>
            </a:r>
            <a:r>
              <a:rPr lang="en-US" altLang="en-US" dirty="0" err="1">
                <a:ea typeface="ＭＳ Ｐゴシック" panose="020B0600070205080204" pitchFamily="34" charset="-128"/>
              </a:rPr>
              <a:t>nécessaire</a:t>
            </a:r>
            <a:r>
              <a:rPr lang="en-US" altLang="en-US" dirty="0">
                <a:ea typeface="ＭＳ Ｐゴシック" panose="020B0600070205080204" pitchFamily="34" charset="-128"/>
              </a:rPr>
              <a:t>.  Des mises </a:t>
            </a:r>
            <a:r>
              <a:rPr lang="en-US" altLang="en-US" dirty="0" err="1">
                <a:ea typeface="ＭＳ Ｐゴシック" panose="020B0600070205080204" pitchFamily="34" charset="-128"/>
              </a:rPr>
              <a:t>à</a:t>
            </a:r>
            <a:r>
              <a:rPr lang="en-US" altLang="en-US" dirty="0">
                <a:ea typeface="ＭＳ Ｐゴシック" panose="020B0600070205080204" pitchFamily="34" charset="-128"/>
              </a:rPr>
              <a:t> jour </a:t>
            </a:r>
            <a:r>
              <a:rPr lang="en-US" altLang="en-US" dirty="0" err="1">
                <a:ea typeface="ＭＳ Ｐゴシック" panose="020B0600070205080204" pitchFamily="34" charset="-128"/>
              </a:rPr>
              <a:t>peuvent</a:t>
            </a:r>
            <a:r>
              <a:rPr lang="en-US" altLang="en-US" dirty="0">
                <a:ea typeface="ＭＳ Ｐゴシック" panose="020B0600070205080204" pitchFamily="34" charset="-128"/>
              </a:rPr>
              <a:t> </a:t>
            </a:r>
            <a:r>
              <a:rPr lang="en-US" altLang="en-US" dirty="0" err="1">
                <a:ea typeface="ＭＳ Ｐゴシック" panose="020B0600070205080204" pitchFamily="34" charset="-128"/>
              </a:rPr>
              <a:t>être</a:t>
            </a:r>
            <a:r>
              <a:rPr lang="en-US" altLang="en-US" dirty="0">
                <a:ea typeface="ＭＳ Ｐゴシック" panose="020B0600070205080204" pitchFamily="34" charset="-128"/>
              </a:rPr>
              <a:t> </a:t>
            </a:r>
            <a:r>
              <a:rPr lang="en-US" altLang="en-US" dirty="0" err="1">
                <a:ea typeface="ＭＳ Ｐゴシック" panose="020B0600070205080204" pitchFamily="34" charset="-128"/>
              </a:rPr>
              <a:t>nécessaires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si</a:t>
            </a:r>
            <a:r>
              <a:rPr lang="en-US" altLang="en-US" dirty="0">
                <a:ea typeface="ＭＳ Ｐゴシック" panose="020B0600070205080204" pitchFamily="34" charset="-128"/>
              </a:rPr>
              <a:t> le </a:t>
            </a:r>
            <a:r>
              <a:rPr lang="en-US" altLang="en-US" dirty="0" err="1">
                <a:ea typeface="ＭＳ Ｐゴシック" panose="020B0600070205080204" pitchFamily="34" charset="-128"/>
              </a:rPr>
              <a:t>projet</a:t>
            </a:r>
            <a:r>
              <a:rPr lang="en-US" altLang="en-US" dirty="0">
                <a:ea typeface="ＭＳ Ｐゴシック" panose="020B0600070205080204" pitchFamily="34" charset="-128"/>
              </a:rPr>
              <a:t> </a:t>
            </a:r>
            <a:r>
              <a:rPr lang="en-US" altLang="en-US" dirty="0" err="1">
                <a:ea typeface="ＭＳ Ｐゴシック" panose="020B0600070205080204" pitchFamily="34" charset="-128"/>
              </a:rPr>
              <a:t>ajuste</a:t>
            </a:r>
            <a:r>
              <a:rPr lang="en-US" altLang="en-US" dirty="0">
                <a:ea typeface="ＭＳ Ｐゴシック" panose="020B0600070205080204" pitchFamily="34" charset="-128"/>
              </a:rPr>
              <a:t> </a:t>
            </a:r>
            <a:r>
              <a:rPr lang="en-US" altLang="en-US" dirty="0" err="1">
                <a:ea typeface="ＭＳ Ｐゴシック" panose="020B0600070205080204" pitchFamily="34" charset="-128"/>
              </a:rPr>
              <a:t>sa</a:t>
            </a:r>
            <a:r>
              <a:rPr lang="en-US" altLang="en-US" dirty="0">
                <a:ea typeface="ＭＳ Ｐゴシック" panose="020B0600070205080204" pitchFamily="34" charset="-128"/>
              </a:rPr>
              <a:t> </a:t>
            </a:r>
            <a:r>
              <a:rPr lang="en-US" altLang="en-US" dirty="0" err="1">
                <a:ea typeface="ＭＳ Ｐゴシック" panose="020B0600070205080204" pitchFamily="34" charset="-128"/>
              </a:rPr>
              <a:t>stratégie</a:t>
            </a:r>
            <a:r>
              <a:rPr lang="en-US" altLang="en-US" dirty="0">
                <a:ea typeface="ＭＳ Ｐゴシック" panose="020B0600070205080204" pitchFamily="34" charset="-128"/>
              </a:rPr>
              <a:t>, </a:t>
            </a:r>
            <a:r>
              <a:rPr lang="en-US" altLang="en-US" dirty="0" err="1">
                <a:ea typeface="ＭＳ Ｐゴシック" panose="020B0600070205080204" pitchFamily="34" charset="-128"/>
              </a:rPr>
              <a:t>si</a:t>
            </a:r>
            <a:r>
              <a:rPr lang="en-US" altLang="en-US" dirty="0">
                <a:ea typeface="ＭＳ Ｐゴシック" panose="020B0600070205080204" pitchFamily="34" charset="-128"/>
              </a:rPr>
              <a:t> des </a:t>
            </a:r>
            <a:r>
              <a:rPr lang="en-US" altLang="en-US" dirty="0" err="1">
                <a:ea typeface="ＭＳ Ｐゴシック" panose="020B0600070205080204" pitchFamily="34" charset="-128"/>
              </a:rPr>
              <a:t>changements</a:t>
            </a:r>
            <a:r>
              <a:rPr lang="en-US" altLang="en-US" dirty="0">
                <a:ea typeface="ＭＳ Ｐゴシック" panose="020B0600070205080204" pitchFamily="34" charset="-128"/>
              </a:rPr>
              <a:t> </a:t>
            </a:r>
            <a:r>
              <a:rPr lang="en-US" altLang="en-US" dirty="0" err="1">
                <a:ea typeface="ＭＳ Ｐゴシック" panose="020B0600070205080204" pitchFamily="34" charset="-128"/>
              </a:rPr>
              <a:t>sont</a:t>
            </a:r>
            <a:r>
              <a:rPr lang="en-US" altLang="en-US" dirty="0">
                <a:ea typeface="ＭＳ Ｐゴシック" panose="020B0600070205080204" pitchFamily="34" charset="-128"/>
              </a:rPr>
              <a:t> </a:t>
            </a:r>
            <a:r>
              <a:rPr lang="en-US" altLang="en-US" dirty="0" err="1">
                <a:ea typeface="ＭＳ Ｐゴシック" panose="020B0600070205080204" pitchFamily="34" charset="-128"/>
              </a:rPr>
              <a:t>apportés</a:t>
            </a:r>
            <a:r>
              <a:rPr lang="en-US" altLang="en-US" dirty="0">
                <a:ea typeface="ＭＳ Ｐゴシック" panose="020B0600070205080204" pitchFamily="34" charset="-128"/>
              </a:rPr>
              <a:t> aux </a:t>
            </a:r>
            <a:r>
              <a:rPr lang="en-US" altLang="en-US" dirty="0" err="1">
                <a:ea typeface="ＭＳ Ｐゴシック" panose="020B0600070205080204" pitchFamily="34" charset="-128"/>
              </a:rPr>
              <a:t>indicateurs</a:t>
            </a:r>
            <a:r>
              <a:rPr lang="en-US" altLang="en-US" dirty="0">
                <a:ea typeface="ＭＳ Ｐゴシック" panose="020B0600070205080204" pitchFamily="34" charset="-128"/>
              </a:rPr>
              <a:t>, aux </a:t>
            </a:r>
            <a:r>
              <a:rPr lang="en-US" altLang="en-US" dirty="0" err="1">
                <a:ea typeface="ＭＳ Ｐゴシック" panose="020B0600070205080204" pitchFamily="34" charset="-128"/>
              </a:rPr>
              <a:t>méthodes</a:t>
            </a:r>
            <a:r>
              <a:rPr lang="en-US" altLang="en-US" dirty="0">
                <a:ea typeface="ＭＳ Ｐゴシック" panose="020B0600070205080204" pitchFamily="34" charset="-128"/>
              </a:rPr>
              <a:t> de </a:t>
            </a:r>
            <a:r>
              <a:rPr lang="en-US" altLang="en-US" dirty="0" err="1">
                <a:ea typeface="ＭＳ Ｐゴシック" panose="020B0600070205080204" pitchFamily="34" charset="-128"/>
              </a:rPr>
              <a:t>collecte</a:t>
            </a:r>
            <a:r>
              <a:rPr lang="en-US" altLang="en-US" dirty="0">
                <a:ea typeface="ＭＳ Ｐゴシック" panose="020B0600070205080204" pitchFamily="34" charset="-128"/>
              </a:rPr>
              <a:t> de </a:t>
            </a:r>
            <a:r>
              <a:rPr lang="en-US" altLang="en-US" dirty="0" err="1">
                <a:ea typeface="ＭＳ Ｐゴシック" panose="020B0600070205080204" pitchFamily="34" charset="-128"/>
              </a:rPr>
              <a:t>données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ou</a:t>
            </a:r>
            <a:r>
              <a:rPr lang="en-US" altLang="en-US" dirty="0">
                <a:ea typeface="ＭＳ Ｐゴシック" panose="020B0600070205080204" pitchFamily="34" charset="-128"/>
              </a:rPr>
              <a:t> </a:t>
            </a:r>
            <a:r>
              <a:rPr lang="en-US" altLang="en-US" dirty="0" err="1">
                <a:ea typeface="ＭＳ Ｐゴシック" panose="020B0600070205080204" pitchFamily="34" charset="-128"/>
              </a:rPr>
              <a:t>à</a:t>
            </a:r>
            <a:r>
              <a:rPr lang="en-US" altLang="en-US" dirty="0">
                <a:ea typeface="ＭＳ Ｐゴシック" panose="020B0600070205080204" pitchFamily="34" charset="-128"/>
              </a:rPr>
              <a:t> </a:t>
            </a:r>
            <a:r>
              <a:rPr lang="en-US" altLang="en-US" dirty="0" err="1">
                <a:ea typeface="ＭＳ Ｐゴシック" panose="020B0600070205080204" pitchFamily="34" charset="-128"/>
              </a:rPr>
              <a:t>d'autres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activités</a:t>
            </a:r>
            <a:r>
              <a:rPr lang="en-US" altLang="en-US" dirty="0">
                <a:ea typeface="ＭＳ Ｐゴシック" panose="020B0600070205080204" pitchFamily="34" charset="-128"/>
              </a:rPr>
              <a:t> </a:t>
            </a:r>
            <a:r>
              <a:rPr lang="en-US" altLang="en-US" dirty="0" err="1">
                <a:ea typeface="ＭＳ Ｐゴシック" panose="020B0600070205080204" pitchFamily="34" charset="-128"/>
              </a:rPr>
              <a:t>ayant</a:t>
            </a:r>
            <a:r>
              <a:rPr lang="en-US" altLang="en-US" dirty="0">
                <a:ea typeface="ＭＳ Ｐゴシック" panose="020B0600070205080204" pitchFamily="34" charset="-128"/>
              </a:rPr>
              <a:t> un impact sur le CMEP.  </a:t>
            </a:r>
            <a:r>
              <a:rPr lang="en-US" altLang="en-US" dirty="0" err="1">
                <a:ea typeface="ＭＳ Ｐゴシック" panose="020B0600070205080204" pitchFamily="34" charset="-128"/>
              </a:rPr>
              <a:t>Toute</a:t>
            </a:r>
            <a:r>
              <a:rPr lang="en-US" altLang="en-US" dirty="0">
                <a:ea typeface="ＭＳ Ｐゴシック" panose="020B0600070205080204" pitchFamily="34" charset="-128"/>
              </a:rPr>
              <a:t> modification doit </a:t>
            </a:r>
            <a:r>
              <a:rPr lang="en-US" altLang="en-US" dirty="0" err="1">
                <a:ea typeface="ＭＳ Ｐゴシック" panose="020B0600070205080204" pitchFamily="34" charset="-128"/>
              </a:rPr>
              <a:t>être</a:t>
            </a:r>
            <a:r>
              <a:rPr lang="en-US" altLang="en-US" dirty="0">
                <a:ea typeface="ＭＳ Ｐゴシック" panose="020B0600070205080204" pitchFamily="34" charset="-128"/>
              </a:rPr>
              <a:t> </a:t>
            </a:r>
            <a:r>
              <a:rPr lang="en-US" altLang="en-US" dirty="0" err="1">
                <a:ea typeface="ＭＳ Ｐゴシック" panose="020B0600070205080204" pitchFamily="34" charset="-128"/>
              </a:rPr>
              <a:t>examinée</a:t>
            </a:r>
            <a:r>
              <a:rPr lang="en-US" altLang="en-US" dirty="0">
                <a:ea typeface="ＭＳ Ｐゴシック" panose="020B0600070205080204" pitchFamily="34" charset="-128"/>
              </a:rPr>
              <a:t> et </a:t>
            </a:r>
            <a:r>
              <a:rPr lang="en-US" altLang="en-US" dirty="0" err="1">
                <a:ea typeface="ＭＳ Ｐゴシック" panose="020B0600070205080204" pitchFamily="34" charset="-128"/>
              </a:rPr>
              <a:t>approuvée</a:t>
            </a:r>
            <a:r>
              <a:rPr lang="en-US" altLang="en-US" dirty="0">
                <a:ea typeface="ＭＳ Ｐゴシック" panose="020B0600070205080204" pitchFamily="34" charset="-128"/>
              </a:rPr>
              <a:t> par la L’ILAB. </a:t>
            </a:r>
          </a:p>
          <a:p>
            <a:pPr marL="171450" indent="-171450">
              <a:buFont typeface="Arial" panose="020B0604020202020204" pitchFamily="34" charset="0"/>
              <a:buChar char="•"/>
            </a:pPr>
            <a:endParaRPr lang="en-US" altLang="en-US" sz="1200" dirty="0">
              <a:ea typeface="ＭＳ Ｐゴシック" panose="020B0600070205080204" pitchFamily="34" charset="-128"/>
            </a:endParaRPr>
          </a:p>
          <a:p>
            <a:pPr marL="171450" indent="-171450">
              <a:buFont typeface="Arial" panose="020B0604020202020204" pitchFamily="34" charset="0"/>
              <a:buChar char="•"/>
            </a:pPr>
            <a:r>
              <a:rPr lang="en-US" altLang="en-US" dirty="0">
                <a:ea typeface="ＭＳ Ｐゴシック" panose="020B0600070205080204" pitchFamily="34" charset="-128"/>
              </a:rPr>
              <a:t>Les </a:t>
            </a:r>
            <a:r>
              <a:rPr lang="en-US" altLang="en-US" dirty="0" err="1">
                <a:ea typeface="ＭＳ Ｐゴシック" panose="020B0600070205080204" pitchFamily="34" charset="-128"/>
              </a:rPr>
              <a:t>bénéficiaires</a:t>
            </a:r>
            <a:r>
              <a:rPr lang="en-US" altLang="en-US" dirty="0">
                <a:ea typeface="ＭＳ Ｐゴシック" panose="020B0600070205080204" pitchFamily="34" charset="-128"/>
              </a:rPr>
              <a:t> </a:t>
            </a:r>
            <a:r>
              <a:rPr lang="en-US" altLang="en-US" dirty="0" err="1">
                <a:ea typeface="ＭＳ Ｐゴシック" panose="020B0600070205080204" pitchFamily="34" charset="-128"/>
              </a:rPr>
              <a:t>doivent</a:t>
            </a:r>
            <a:r>
              <a:rPr lang="en-US" altLang="en-US" dirty="0">
                <a:ea typeface="ＭＳ Ｐゴシック" panose="020B0600070205080204" pitchFamily="34" charset="-128"/>
              </a:rPr>
              <a:t> </a:t>
            </a:r>
            <a:r>
              <a:rPr lang="en-US" altLang="en-US" dirty="0" err="1">
                <a:ea typeface="ＭＳ Ｐゴシック" panose="020B0600070205080204" pitchFamily="34" charset="-128"/>
              </a:rPr>
              <a:t>utiliser</a:t>
            </a:r>
            <a:r>
              <a:rPr lang="en-US" altLang="en-US" dirty="0">
                <a:ea typeface="ＭＳ Ｐゴシック" panose="020B0600070205080204" pitchFamily="34" charset="-128"/>
              </a:rPr>
              <a:t> le rapport </a:t>
            </a:r>
            <a:r>
              <a:rPr lang="en-US" altLang="en-US" dirty="0" err="1">
                <a:ea typeface="ＭＳ Ｐゴシック" panose="020B0600070205080204" pitchFamily="34" charset="-128"/>
              </a:rPr>
              <a:t>d'avancement</a:t>
            </a:r>
            <a:r>
              <a:rPr lang="en-US" altLang="en-US" dirty="0">
                <a:ea typeface="ＭＳ Ｐゴシック" panose="020B0600070205080204" pitchFamily="34" charset="-128"/>
              </a:rPr>
              <a:t> technique du CMEP pour </a:t>
            </a:r>
            <a:r>
              <a:rPr lang="en-US" altLang="en-US" dirty="0" err="1">
                <a:ea typeface="ＭＳ Ｐゴシック" panose="020B0600070205080204" pitchFamily="34" charset="-128"/>
              </a:rPr>
              <a:t>soumettre</a:t>
            </a:r>
            <a:r>
              <a:rPr lang="en-US" altLang="en-US" dirty="0">
                <a:ea typeface="ＭＳ Ｐゴシック" panose="020B0600070205080204" pitchFamily="34" charset="-128"/>
              </a:rPr>
              <a:t> </a:t>
            </a:r>
            <a:r>
              <a:rPr lang="en-US" altLang="en-US" dirty="0" err="1">
                <a:ea typeface="ＭＳ Ｐゴシック" panose="020B0600070205080204" pitchFamily="34" charset="-128"/>
              </a:rPr>
              <a:t>leurs</a:t>
            </a:r>
            <a:r>
              <a:rPr lang="en-US" altLang="en-US" dirty="0">
                <a:ea typeface="ＭＳ Ｐゴシック" panose="020B0600070205080204" pitchFamily="34" charset="-128"/>
              </a:rPr>
              <a:t> rapports </a:t>
            </a:r>
            <a:r>
              <a:rPr lang="en-US" altLang="en-US" dirty="0" err="1">
                <a:ea typeface="ＭＳ Ｐゴシック" panose="020B0600070205080204" pitchFamily="34" charset="-128"/>
              </a:rPr>
              <a:t>tous</a:t>
            </a:r>
            <a:r>
              <a:rPr lang="en-US" altLang="en-US" dirty="0">
                <a:ea typeface="ＭＳ Ｐゴシック" panose="020B0600070205080204" pitchFamily="34" charset="-128"/>
              </a:rPr>
              <a:t> les 6 </a:t>
            </a:r>
            <a:r>
              <a:rPr lang="en-US" altLang="en-US" dirty="0" err="1">
                <a:ea typeface="ＭＳ Ｐゴシック" panose="020B0600070205080204" pitchFamily="34" charset="-128"/>
              </a:rPr>
              <a:t>mois</a:t>
            </a:r>
            <a:r>
              <a:rPr lang="en-US" altLang="en-US" dirty="0">
                <a:ea typeface="ＭＳ Ｐゴシック" panose="020B0600070205080204" pitchFamily="34" charset="-128"/>
              </a:rPr>
              <a:t>. Le rapport doit </a:t>
            </a:r>
            <a:r>
              <a:rPr lang="en-US" altLang="en-US" dirty="0" err="1">
                <a:ea typeface="ＭＳ Ｐゴシック" panose="020B0600070205080204" pitchFamily="34" charset="-128"/>
              </a:rPr>
              <a:t>inclure</a:t>
            </a:r>
            <a:r>
              <a:rPr lang="en-US" altLang="en-US" dirty="0">
                <a:ea typeface="ＭＳ Ｐゴシック" panose="020B0600070205080204" pitchFamily="34" charset="-128"/>
              </a:rPr>
              <a:t> les </a:t>
            </a:r>
            <a:r>
              <a:rPr lang="en-US" altLang="en-US" dirty="0" err="1">
                <a:ea typeface="ＭＳ Ｐゴシック" panose="020B0600070205080204" pitchFamily="34" charset="-128"/>
              </a:rPr>
              <a:t>données</a:t>
            </a:r>
            <a:r>
              <a:rPr lang="en-US" altLang="en-US" dirty="0">
                <a:ea typeface="ＭＳ Ｐゴシック" panose="020B0600070205080204" pitchFamily="34" charset="-128"/>
              </a:rPr>
              <a:t> de performance </a:t>
            </a:r>
            <a:r>
              <a:rPr lang="en-US" altLang="en-US" dirty="0" err="1">
                <a:ea typeface="ＭＳ Ｐゴシック" panose="020B0600070205080204" pitchFamily="34" charset="-128"/>
              </a:rPr>
              <a:t>identifiées</a:t>
            </a:r>
            <a:r>
              <a:rPr lang="en-US" altLang="en-US" dirty="0">
                <a:ea typeface="ＭＳ Ｐゴシック" panose="020B0600070205080204" pitchFamily="34" charset="-128"/>
              </a:rPr>
              <a:t> dans le CMEP. </a:t>
            </a:r>
          </a:p>
          <a:p>
            <a:pPr marL="171450" indent="-171450">
              <a:buFont typeface="Arial" panose="020B0604020202020204" pitchFamily="34" charset="0"/>
              <a:buChar char="•"/>
            </a:pPr>
            <a:endParaRPr lang="en-US" altLang="en-US" dirty="0">
              <a:ea typeface="ＭＳ Ｐゴシック" panose="020B0600070205080204" pitchFamily="34" charset="-128"/>
            </a:endParaRPr>
          </a:p>
          <a:p>
            <a:pPr marL="171450" indent="-171450">
              <a:buFont typeface="Arial" panose="020B0604020202020204" pitchFamily="34" charset="0"/>
              <a:buChar char="•"/>
            </a:pPr>
            <a:r>
              <a:rPr lang="en-US" dirty="0"/>
              <a:t>Les </a:t>
            </a:r>
            <a:r>
              <a:rPr lang="en-US" dirty="0" err="1"/>
              <a:t>bénéficiaires</a:t>
            </a:r>
            <a:r>
              <a:rPr lang="en-US" dirty="0"/>
              <a:t> </a:t>
            </a:r>
            <a:r>
              <a:rPr lang="en-US" dirty="0" err="1"/>
              <a:t>doivent</a:t>
            </a:r>
            <a:r>
              <a:rPr lang="en-US" dirty="0"/>
              <a:t> </a:t>
            </a:r>
            <a:r>
              <a:rPr lang="en-US" dirty="0" err="1"/>
              <a:t>utiliser</a:t>
            </a:r>
            <a:r>
              <a:rPr lang="en-US" dirty="0"/>
              <a:t> le CMEP et les </a:t>
            </a:r>
            <a:r>
              <a:rPr lang="en-US" dirty="0" err="1"/>
              <a:t>données</a:t>
            </a:r>
            <a:r>
              <a:rPr lang="en-US" dirty="0"/>
              <a:t> </a:t>
            </a:r>
            <a:r>
              <a:rPr lang="en-US" dirty="0" err="1"/>
              <a:t>qu'il</a:t>
            </a:r>
            <a:r>
              <a:rPr lang="en-US" dirty="0"/>
              <a:t> </a:t>
            </a:r>
            <a:r>
              <a:rPr lang="en-US" dirty="0" err="1"/>
              <a:t>contient</a:t>
            </a:r>
            <a:r>
              <a:rPr lang="en-US" dirty="0"/>
              <a:t> pour </a:t>
            </a:r>
            <a:r>
              <a:rPr lang="en-US" dirty="0" err="1"/>
              <a:t>évaluer</a:t>
            </a:r>
            <a:r>
              <a:rPr lang="en-US" dirty="0"/>
              <a:t> les </a:t>
            </a:r>
            <a:r>
              <a:rPr lang="en-US" dirty="0" err="1"/>
              <a:t>progrès</a:t>
            </a:r>
            <a:r>
              <a:rPr lang="en-US" dirty="0"/>
              <a:t>, </a:t>
            </a:r>
            <a:r>
              <a:rPr lang="en-US" dirty="0" err="1"/>
              <a:t>apprendre</a:t>
            </a:r>
            <a:r>
              <a:rPr lang="en-US" dirty="0"/>
              <a:t> et prendre des </a:t>
            </a:r>
            <a:r>
              <a:rPr lang="en-US" dirty="0" err="1"/>
              <a:t>décisions</a:t>
            </a:r>
            <a:r>
              <a:rPr lang="en-US" dirty="0"/>
              <a:t> pour </a:t>
            </a:r>
            <a:r>
              <a:rPr lang="en-US" dirty="0" err="1"/>
              <a:t>améliorer</a:t>
            </a:r>
            <a:r>
              <a:rPr lang="en-US" dirty="0"/>
              <a:t> la performance du </a:t>
            </a:r>
            <a:r>
              <a:rPr lang="en-US" dirty="0" err="1"/>
              <a:t>projet</a:t>
            </a:r>
            <a:r>
              <a:rPr lang="en-US" dirty="0"/>
              <a:t> </a:t>
            </a:r>
            <a:r>
              <a:rPr lang="en-US" dirty="0" err="1"/>
              <a:t>en</a:t>
            </a:r>
            <a:r>
              <a:rPr lang="en-US" dirty="0"/>
              <a:t> consultation avec la </a:t>
            </a:r>
            <a:r>
              <a:rPr lang="en-US" dirty="0" err="1"/>
              <a:t>l’ILAB</a:t>
            </a:r>
            <a:r>
              <a:rPr lang="en-US" dirty="0"/>
              <a:t>. </a:t>
            </a:r>
          </a:p>
        </p:txBody>
      </p:sp>
    </p:spTree>
    <p:extLst>
      <p:ext uri="{BB962C8B-B14F-4D97-AF65-F5344CB8AC3E}">
        <p14:creationId xmlns:p14="http://schemas.microsoft.com/office/powerpoint/2010/main" val="314153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objectifs</a:t>
            </a:r>
            <a:r>
              <a:rPr lang="en-US" sz="1200" kern="1200" dirty="0">
                <a:solidFill>
                  <a:schemeClr val="tx1"/>
                </a:solidFill>
                <a:effectLst/>
                <a:latin typeface="+mn-lt"/>
                <a:ea typeface="+mn-ea"/>
                <a:cs typeface="+mn-cs"/>
              </a:rPr>
              <a:t> de formation de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cours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d'augmenter</a:t>
            </a:r>
            <a:r>
              <a:rPr lang="en-US" sz="1200" kern="1200" dirty="0">
                <a:solidFill>
                  <a:schemeClr val="tx1"/>
                </a:solidFill>
                <a:effectLst/>
                <a:latin typeface="+mn-lt"/>
                <a:ea typeface="+mn-ea"/>
                <a:cs typeface="+mn-cs"/>
              </a:rPr>
              <a:t> la </a:t>
            </a:r>
            <a:r>
              <a:rPr lang="en-US" sz="1200" kern="1200" dirty="0" err="1">
                <a:solidFill>
                  <a:schemeClr val="tx1"/>
                </a:solidFill>
                <a:effectLst/>
                <a:latin typeface="+mn-lt"/>
                <a:ea typeface="+mn-ea"/>
                <a:cs typeface="+mn-cs"/>
              </a:rPr>
              <a:t>compréhension</a:t>
            </a:r>
            <a:r>
              <a:rPr lang="en-US" sz="1200" kern="1200" dirty="0">
                <a:solidFill>
                  <a:schemeClr val="tx1"/>
                </a:solidFill>
                <a:effectLst/>
                <a:latin typeface="+mn-lt"/>
                <a:ea typeface="+mn-ea"/>
                <a:cs typeface="+mn-cs"/>
              </a:rPr>
              <a:t> des participants 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éléments</a:t>
            </a:r>
            <a:r>
              <a:rPr lang="en-US" dirty="0"/>
              <a:t> </a:t>
            </a:r>
            <a:r>
              <a:rPr lang="en-US" dirty="0" err="1"/>
              <a:t>clés</a:t>
            </a:r>
            <a:r>
              <a:rPr lang="en-US" dirty="0"/>
              <a:t> d'un </a:t>
            </a:r>
            <a:r>
              <a:rPr lang="en-US" dirty="0" err="1"/>
              <a:t>système</a:t>
            </a:r>
            <a:r>
              <a:rPr lang="en-US" dirty="0"/>
              <a:t> de gestion </a:t>
            </a:r>
            <a:r>
              <a:rPr lang="en-US" dirty="0" err="1"/>
              <a:t>axé</a:t>
            </a:r>
            <a:r>
              <a:rPr lang="en-US" dirty="0"/>
              <a:t> sur les </a:t>
            </a:r>
            <a:r>
              <a:rPr lang="en-US" dirty="0" err="1"/>
              <a:t>résultats</a:t>
            </a:r>
            <a:r>
              <a:rPr lang="en-US" dirty="0"/>
              <a:t> et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l'objectif</a:t>
            </a:r>
            <a:r>
              <a:rPr lang="en-US" dirty="0"/>
              <a:t> et les </a:t>
            </a:r>
            <a:r>
              <a:rPr lang="en-US" dirty="0" err="1"/>
              <a:t>composantes</a:t>
            </a:r>
            <a:r>
              <a:rPr lang="en-US" dirty="0"/>
              <a:t> </a:t>
            </a:r>
            <a:r>
              <a:rPr lang="en-US" dirty="0" err="1"/>
              <a:t>essentielles</a:t>
            </a:r>
            <a:r>
              <a:rPr lang="en-US" dirty="0"/>
              <a:t> du plan global de </a:t>
            </a:r>
            <a:r>
              <a:rPr lang="en-US" dirty="0" err="1"/>
              <a:t>suivi</a:t>
            </a:r>
            <a:r>
              <a:rPr lang="en-US" dirty="0"/>
              <a:t> et </a:t>
            </a:r>
            <a:r>
              <a:rPr lang="en-US" dirty="0" err="1"/>
              <a:t>d'évaluation</a:t>
            </a:r>
            <a:r>
              <a:rPr lang="en-US" dirty="0"/>
              <a:t> de la </a:t>
            </a:r>
            <a:r>
              <a:rPr lang="en-US" dirty="0" err="1"/>
              <a:t>l’ILAB</a:t>
            </a:r>
            <a:r>
              <a:rPr lang="en-US" dirty="0"/>
              <a:t>, qui </a:t>
            </a:r>
            <a:r>
              <a:rPr lang="en-US" dirty="0" err="1"/>
              <a:t>est</a:t>
            </a:r>
            <a:r>
              <a:rPr lang="en-US" dirty="0"/>
              <a:t> </a:t>
            </a:r>
            <a:r>
              <a:rPr lang="en-US" dirty="0" err="1"/>
              <a:t>requis</a:t>
            </a:r>
            <a:r>
              <a:rPr lang="en-US" dirty="0"/>
              <a:t> pour </a:t>
            </a:r>
            <a:r>
              <a:rPr lang="en-US" dirty="0" err="1"/>
              <a:t>tous</a:t>
            </a:r>
            <a:r>
              <a:rPr lang="en-US" dirty="0"/>
              <a:t> les </a:t>
            </a:r>
            <a:r>
              <a:rPr lang="en-US" dirty="0" err="1"/>
              <a:t>projets</a:t>
            </a:r>
            <a:r>
              <a:rPr lang="en-US" dirty="0"/>
              <a:t> </a:t>
            </a:r>
            <a:r>
              <a:rPr lang="en-US" dirty="0" err="1"/>
              <a:t>financés</a:t>
            </a:r>
            <a:r>
              <a:rPr lang="en-US" dirty="0"/>
              <a:t> par la </a:t>
            </a:r>
            <a:r>
              <a:rPr lang="en-US" dirty="0" err="1"/>
              <a:t>l’ILAB</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66206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avons</a:t>
            </a:r>
            <a:r>
              <a:rPr lang="en-US" dirty="0"/>
              <a:t> </a:t>
            </a:r>
            <a:r>
              <a:rPr lang="en-US" dirty="0" err="1"/>
              <a:t>couvert</a:t>
            </a:r>
            <a:r>
              <a:rPr lang="en-US" dirty="0"/>
              <a:t> beaucoup </a:t>
            </a:r>
            <a:r>
              <a:rPr lang="en-US" dirty="0" err="1"/>
              <a:t>d'informations</a:t>
            </a:r>
            <a:r>
              <a:rPr lang="en-US" dirty="0"/>
              <a:t>.  </a:t>
            </a:r>
            <a:r>
              <a:rPr lang="en-US" dirty="0" err="1"/>
              <a:t>Faisons</a:t>
            </a:r>
            <a:r>
              <a:rPr lang="en-US" dirty="0"/>
              <a:t> un </a:t>
            </a:r>
            <a:r>
              <a:rPr lang="en-US" dirty="0" err="1"/>
              <a:t>bref</a:t>
            </a:r>
            <a:r>
              <a:rPr lang="en-US" dirty="0"/>
              <a:t> </a:t>
            </a:r>
            <a:r>
              <a:rPr lang="en-US" dirty="0" err="1"/>
              <a:t>contrôle</a:t>
            </a:r>
            <a:r>
              <a:rPr lang="en-US" dirty="0"/>
              <a:t> des </a:t>
            </a:r>
            <a:r>
              <a:rPr lang="en-US" dirty="0" err="1"/>
              <a:t>connaissances</a:t>
            </a:r>
            <a:r>
              <a:rPr lang="en-US" dirty="0"/>
              <a:t>. </a:t>
            </a:r>
          </a:p>
        </p:txBody>
      </p:sp>
    </p:spTree>
    <p:extLst>
      <p:ext uri="{BB962C8B-B14F-4D97-AF65-F5344CB8AC3E}">
        <p14:creationId xmlns:p14="http://schemas.microsoft.com/office/powerpoint/2010/main" val="3343062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Question 1 : Que </a:t>
            </a:r>
            <a:r>
              <a:rPr lang="en-US" sz="1200" b="0" dirty="0" err="1"/>
              <a:t>signifie</a:t>
            </a:r>
            <a:r>
              <a:rPr lang="en-US" sz="1200" b="0" dirty="0"/>
              <a:t> </a:t>
            </a:r>
            <a:r>
              <a:rPr lang="en-US" sz="1200" b="0" dirty="0" err="1"/>
              <a:t>l'acronyme</a:t>
            </a:r>
            <a:r>
              <a:rPr lang="en-US" sz="1200" b="0" dirty="0"/>
              <a:t> RBM ?  </a:t>
            </a:r>
          </a:p>
          <a:p>
            <a:pPr marL="285750" indent="-285750">
              <a:buFont typeface="Arial" panose="020B0604020202020204" pitchFamily="34" charset="0"/>
              <a:buChar char="•"/>
            </a:pPr>
            <a:r>
              <a:rPr lang="en-US" sz="1200" dirty="0" err="1"/>
              <a:t>Suivi</a:t>
            </a:r>
            <a:r>
              <a:rPr lang="en-US" sz="1200" dirty="0"/>
              <a:t> </a:t>
            </a:r>
            <a:r>
              <a:rPr lang="en-US" sz="1200" dirty="0" err="1"/>
              <a:t>basé</a:t>
            </a:r>
            <a:r>
              <a:rPr lang="en-US" sz="1200" dirty="0"/>
              <a:t> sur les </a:t>
            </a:r>
            <a:r>
              <a:rPr lang="en-US" sz="1200" dirty="0" err="1"/>
              <a:t>résultats</a:t>
            </a:r>
            <a:endParaRPr lang="en-US" sz="1200" dirty="0"/>
          </a:p>
          <a:p>
            <a:pPr marL="285750" indent="-285750">
              <a:buFont typeface="Arial" panose="020B0604020202020204" pitchFamily="34" charset="0"/>
              <a:buChar char="•"/>
            </a:pPr>
            <a:r>
              <a:rPr lang="en-US" sz="1200" dirty="0"/>
              <a:t>Gestion </a:t>
            </a:r>
            <a:r>
              <a:rPr lang="en-US" sz="1200" dirty="0" err="1"/>
              <a:t>basée</a:t>
            </a:r>
            <a:r>
              <a:rPr lang="en-US" sz="1200" dirty="0"/>
              <a:t> sur les </a:t>
            </a:r>
            <a:r>
              <a:rPr lang="en-US" sz="1200" dirty="0" err="1"/>
              <a:t>ressources</a:t>
            </a:r>
            <a:r>
              <a:rPr lang="en-US" sz="1200" dirty="0"/>
              <a:t> </a:t>
            </a:r>
            <a:r>
              <a:rPr lang="en-US" sz="1200" dirty="0" err="1"/>
              <a:t>ou</a:t>
            </a:r>
            <a:endParaRPr lang="en-US" sz="1200" dirty="0"/>
          </a:p>
          <a:p>
            <a:pPr marL="285750" indent="-285750">
              <a:buFont typeface="Arial" panose="020B0604020202020204" pitchFamily="34" charset="0"/>
              <a:buChar char="•"/>
            </a:pPr>
            <a:r>
              <a:rPr lang="en-US" sz="1200" dirty="0"/>
              <a:t>Gestion </a:t>
            </a:r>
            <a:r>
              <a:rPr lang="en-US" sz="1200" dirty="0" err="1"/>
              <a:t>axée</a:t>
            </a:r>
            <a:r>
              <a:rPr lang="en-US" sz="1200" dirty="0"/>
              <a:t> sur les </a:t>
            </a:r>
            <a:r>
              <a:rPr lang="en-US" sz="1200" dirty="0" err="1"/>
              <a:t>résultats</a:t>
            </a:r>
            <a:r>
              <a:rPr lang="en-US" sz="1200" dirty="0"/>
              <a:t> </a:t>
            </a:r>
          </a:p>
          <a:p>
            <a:pPr marL="285750" indent="-285750">
              <a:buFont typeface="Arial" panose="020B0604020202020204" pitchFamily="34" charset="0"/>
              <a:buChar char="•"/>
            </a:pPr>
            <a:endParaRPr lang="en-US" sz="1200" b="0" dirty="0"/>
          </a:p>
          <a:p>
            <a:pPr marL="285750" indent="-285750">
              <a:buFont typeface="Arial" panose="020B0604020202020204" pitchFamily="34" charset="0"/>
              <a:buChar char="•"/>
            </a:pPr>
            <a:r>
              <a:rPr lang="en-US" sz="1200" b="0" dirty="0" err="1"/>
              <a:t>Mettez</a:t>
            </a:r>
            <a:r>
              <a:rPr lang="en-US" sz="1200" b="0" dirty="0"/>
              <a:t> </a:t>
            </a:r>
            <a:r>
              <a:rPr lang="en-US" sz="1200" b="0" dirty="0" err="1"/>
              <a:t>l'enregistrement</a:t>
            </a:r>
            <a:r>
              <a:rPr lang="en-US" sz="1200" b="0" dirty="0"/>
              <a:t> </a:t>
            </a:r>
            <a:r>
              <a:rPr lang="en-US" sz="1200" b="0" dirty="0" err="1"/>
              <a:t>en</a:t>
            </a:r>
            <a:r>
              <a:rPr lang="en-US" sz="1200" b="0" dirty="0"/>
              <a:t> pause pour </a:t>
            </a:r>
            <a:r>
              <a:rPr lang="en-US" sz="1200" b="0" dirty="0" err="1"/>
              <a:t>répondre</a:t>
            </a:r>
            <a:r>
              <a:rPr lang="en-US" sz="1200" b="0" dirty="0"/>
              <a:t> </a:t>
            </a:r>
            <a:r>
              <a:rPr lang="en-US" sz="1200" b="0" dirty="0" err="1"/>
              <a:t>à</a:t>
            </a:r>
            <a:r>
              <a:rPr lang="en-US" sz="1200" b="0" dirty="0"/>
              <a:t> la question.  Une </a:t>
            </a:r>
            <a:r>
              <a:rPr lang="en-US" sz="1200" b="0" dirty="0" err="1"/>
              <a:t>fois</a:t>
            </a:r>
            <a:r>
              <a:rPr lang="en-US" sz="1200" b="0" dirty="0"/>
              <a:t> que </a:t>
            </a:r>
            <a:r>
              <a:rPr lang="en-US" sz="1200" b="0" dirty="0" err="1"/>
              <a:t>vous</a:t>
            </a:r>
            <a:r>
              <a:rPr lang="en-US" sz="1200" b="0" dirty="0"/>
              <a:t> </a:t>
            </a:r>
            <a:r>
              <a:rPr lang="en-US" sz="1200" b="0" dirty="0" err="1"/>
              <a:t>avez</a:t>
            </a:r>
            <a:r>
              <a:rPr lang="en-US" sz="1200" b="0" dirty="0"/>
              <a:t> </a:t>
            </a:r>
            <a:r>
              <a:rPr lang="en-US" sz="1200" b="0" dirty="0" err="1"/>
              <a:t>vos</a:t>
            </a:r>
            <a:r>
              <a:rPr lang="en-US" sz="1200" b="0" dirty="0"/>
              <a:t> </a:t>
            </a:r>
            <a:r>
              <a:rPr lang="en-US" sz="1200" b="0" dirty="0" err="1"/>
              <a:t>réponses</a:t>
            </a:r>
            <a:r>
              <a:rPr lang="en-US" sz="1200" b="0" dirty="0"/>
              <a:t>, </a:t>
            </a:r>
            <a:r>
              <a:rPr lang="en-US" sz="1200" b="0" dirty="0" err="1"/>
              <a:t>appuyez</a:t>
            </a:r>
            <a:r>
              <a:rPr lang="en-US" sz="1200" b="0" dirty="0"/>
              <a:t> sur la lecture.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La </a:t>
            </a:r>
            <a:r>
              <a:rPr lang="en-US" dirty="0" err="1"/>
              <a:t>réponse</a:t>
            </a:r>
            <a:r>
              <a:rPr lang="en-US" dirty="0"/>
              <a:t> </a:t>
            </a:r>
            <a:r>
              <a:rPr lang="en-US" dirty="0" err="1"/>
              <a:t>est</a:t>
            </a:r>
            <a:r>
              <a:rPr lang="en-US" dirty="0"/>
              <a:t> : La gestion </a:t>
            </a:r>
            <a:r>
              <a:rPr lang="en-US" dirty="0" err="1"/>
              <a:t>axée</a:t>
            </a:r>
            <a:r>
              <a:rPr lang="en-US" dirty="0"/>
              <a:t> sur les </a:t>
            </a:r>
            <a:r>
              <a:rPr lang="en-US" dirty="0" err="1"/>
              <a:t>résultats</a:t>
            </a:r>
            <a:r>
              <a:rPr lang="en-US" dirty="0"/>
              <a:t> </a:t>
            </a:r>
          </a:p>
        </p:txBody>
      </p:sp>
    </p:spTree>
    <p:extLst>
      <p:ext uri="{BB962C8B-B14F-4D97-AF65-F5344CB8AC3E}">
        <p14:creationId xmlns:p14="http://schemas.microsoft.com/office/powerpoint/2010/main" val="20125471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Question 2 : </a:t>
            </a:r>
            <a:r>
              <a:rPr lang="en-US" sz="1200" b="0" dirty="0" err="1"/>
              <a:t>Quelles</a:t>
            </a:r>
            <a:r>
              <a:rPr lang="en-US" sz="1200" b="0" dirty="0"/>
              <a:t> </a:t>
            </a:r>
            <a:r>
              <a:rPr lang="en-US" sz="1200" b="0" dirty="0" err="1"/>
              <a:t>sont</a:t>
            </a:r>
            <a:r>
              <a:rPr lang="en-US" sz="1200" b="0" dirty="0"/>
              <a:t> les six étapes du </a:t>
            </a:r>
            <a:r>
              <a:rPr lang="en-US" sz="1200" b="0" dirty="0" err="1"/>
              <a:t>système</a:t>
            </a:r>
            <a:r>
              <a:rPr lang="en-US" sz="1200" b="0" dirty="0"/>
              <a:t> de gestion </a:t>
            </a:r>
            <a:r>
              <a:rPr lang="en-US" sz="1200" b="0" dirty="0" err="1"/>
              <a:t>basé</a:t>
            </a:r>
            <a:r>
              <a:rPr lang="en-US" sz="1200" b="0" dirty="0"/>
              <a:t> sur les </a:t>
            </a:r>
            <a:r>
              <a:rPr lang="en-US" sz="1200" b="0" dirty="0" err="1"/>
              <a:t>résultats</a:t>
            </a:r>
            <a:r>
              <a:rPr lang="en-US" sz="1200" b="0"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Sur </a:t>
            </a:r>
            <a:r>
              <a:rPr lang="en-US" sz="1200" b="0" dirty="0" err="1"/>
              <a:t>l'écran</a:t>
            </a:r>
            <a:r>
              <a:rPr lang="en-US" sz="1200" b="0" dirty="0"/>
              <a:t>, nous </a:t>
            </a:r>
            <a:r>
              <a:rPr lang="en-US" sz="1200" b="0" dirty="0" err="1"/>
              <a:t>voyons</a:t>
            </a:r>
            <a:r>
              <a:rPr lang="en-US" sz="1200" b="0" dirty="0"/>
              <a:t> les six cases vides.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b="1" dirty="0" err="1"/>
              <a:t>Mettez</a:t>
            </a:r>
            <a:r>
              <a:rPr lang="en-US" b="1" dirty="0"/>
              <a:t> </a:t>
            </a:r>
            <a:r>
              <a:rPr lang="en-US" b="1" dirty="0" err="1"/>
              <a:t>l'enregistrement</a:t>
            </a:r>
            <a:r>
              <a:rPr lang="en-US" b="1" dirty="0"/>
              <a:t> </a:t>
            </a:r>
            <a:r>
              <a:rPr lang="en-US" b="1" dirty="0" err="1"/>
              <a:t>en</a:t>
            </a:r>
            <a:r>
              <a:rPr lang="en-US" b="1" dirty="0"/>
              <a:t> pause pour </a:t>
            </a:r>
            <a:r>
              <a:rPr lang="en-US" b="1" dirty="0" err="1"/>
              <a:t>répondre</a:t>
            </a:r>
            <a:r>
              <a:rPr lang="en-US" b="1" dirty="0"/>
              <a:t> </a:t>
            </a:r>
            <a:r>
              <a:rPr lang="en-US" b="1" dirty="0" err="1"/>
              <a:t>à</a:t>
            </a:r>
            <a:r>
              <a:rPr lang="en-US" b="1" dirty="0"/>
              <a:t> la question.  Une </a:t>
            </a:r>
            <a:r>
              <a:rPr lang="en-US" b="1" dirty="0" err="1"/>
              <a:t>fois</a:t>
            </a:r>
            <a:r>
              <a:rPr lang="en-US" b="1" dirty="0"/>
              <a:t> que </a:t>
            </a:r>
            <a:r>
              <a:rPr lang="en-US" b="1" dirty="0" err="1"/>
              <a:t>vous</a:t>
            </a:r>
            <a:r>
              <a:rPr lang="en-US" b="1" dirty="0"/>
              <a:t> </a:t>
            </a:r>
            <a:r>
              <a:rPr lang="en-US" b="1" dirty="0" err="1"/>
              <a:t>avez</a:t>
            </a:r>
            <a:r>
              <a:rPr lang="en-US" b="1" dirty="0"/>
              <a:t> </a:t>
            </a:r>
            <a:r>
              <a:rPr lang="en-US" b="1" dirty="0" err="1"/>
              <a:t>vos</a:t>
            </a:r>
            <a:r>
              <a:rPr lang="en-US" b="1" dirty="0"/>
              <a:t> </a:t>
            </a:r>
            <a:r>
              <a:rPr lang="en-US" b="1" dirty="0" err="1"/>
              <a:t>réponses</a:t>
            </a:r>
            <a:r>
              <a:rPr lang="en-US" b="1" dirty="0"/>
              <a:t>, </a:t>
            </a:r>
            <a:r>
              <a:rPr lang="en-US" b="1" dirty="0" err="1"/>
              <a:t>appuyez</a:t>
            </a:r>
            <a:r>
              <a:rPr lang="en-US" b="1" dirty="0"/>
              <a:t> sur "play" pour </a:t>
            </a:r>
            <a:r>
              <a:rPr lang="en-US" b="1" dirty="0" err="1"/>
              <a:t>voir</a:t>
            </a:r>
            <a:r>
              <a:rPr lang="en-US" b="1" dirty="0"/>
              <a:t> les </a:t>
            </a:r>
            <a:r>
              <a:rPr lang="en-US" b="1" dirty="0" err="1"/>
              <a:t>bonnes</a:t>
            </a:r>
            <a:r>
              <a:rPr lang="en-US" b="1" dirty="0"/>
              <a:t> </a:t>
            </a:r>
            <a:r>
              <a:rPr lang="en-US" b="1" dirty="0" err="1"/>
              <a:t>réponses</a:t>
            </a:r>
            <a:r>
              <a:rPr lang="en-US" b="1" dirty="0"/>
              <a:t> </a:t>
            </a:r>
            <a:r>
              <a:rPr lang="en-US" b="1" dirty="0" err="1"/>
              <a:t>révélées</a:t>
            </a:r>
            <a:r>
              <a:rPr lang="en-US" b="1" dirty="0"/>
              <a:t>.</a:t>
            </a:r>
            <a:endParaRPr lang="en-US" dirty="0"/>
          </a:p>
          <a:p>
            <a:pPr marL="171450" indent="-171450">
              <a:buFont typeface="Arial" panose="020B0604020202020204" pitchFamily="34" charset="0"/>
              <a:buChar char="•"/>
            </a:pPr>
            <a:r>
              <a:rPr lang="en-US" dirty="0"/>
              <a:t>Les six étapes </a:t>
            </a:r>
            <a:r>
              <a:rPr lang="en-US" dirty="0" err="1"/>
              <a:t>sont</a:t>
            </a:r>
            <a:r>
              <a:rPr lang="en-US" dirty="0"/>
              <a:t> :</a:t>
            </a:r>
          </a:p>
          <a:p>
            <a:pPr marL="171450" indent="-171450">
              <a:buFont typeface="Arial" panose="020B0604020202020204" pitchFamily="34" charset="0"/>
              <a:buChar char="•"/>
            </a:pPr>
            <a:r>
              <a:rPr lang="en-US" dirty="0" err="1"/>
              <a:t>Définition</a:t>
            </a:r>
            <a:r>
              <a:rPr lang="en-US" dirty="0"/>
              <a:t> des </a:t>
            </a:r>
            <a:r>
              <a:rPr lang="en-US" dirty="0" err="1"/>
              <a:t>résultats</a:t>
            </a:r>
            <a:r>
              <a:rPr lang="en-US" dirty="0"/>
              <a:t> (par </a:t>
            </a:r>
            <a:r>
              <a:rPr lang="en-US" dirty="0" err="1"/>
              <a:t>exemple</a:t>
            </a:r>
            <a:r>
              <a:rPr lang="en-US" dirty="0"/>
              <a:t>, </a:t>
            </a:r>
            <a:r>
              <a:rPr lang="en-US" dirty="0" err="1"/>
              <a:t>élaboration</a:t>
            </a:r>
            <a:r>
              <a:rPr lang="en-US" dirty="0"/>
              <a:t> d'un cadre de </a:t>
            </a:r>
            <a:r>
              <a:rPr lang="en-US" dirty="0" err="1"/>
              <a:t>résultats</a:t>
            </a:r>
            <a:r>
              <a:rPr lang="en-US" dirty="0"/>
              <a:t>)</a:t>
            </a:r>
          </a:p>
          <a:p>
            <a:pPr marL="171450" indent="-171450">
              <a:buFont typeface="Arial" panose="020B0604020202020204" pitchFamily="34" charset="0"/>
              <a:buChar char="•"/>
            </a:pPr>
            <a:r>
              <a:rPr lang="en-US" dirty="0" err="1"/>
              <a:t>Sélectionner</a:t>
            </a:r>
            <a:r>
              <a:rPr lang="en-US" dirty="0"/>
              <a:t> des </a:t>
            </a:r>
            <a:r>
              <a:rPr lang="en-US" dirty="0" err="1"/>
              <a:t>indicateurs</a:t>
            </a:r>
            <a:r>
              <a:rPr lang="en-US" dirty="0"/>
              <a:t> de performance</a:t>
            </a:r>
          </a:p>
          <a:p>
            <a:pPr marL="171450" indent="-171450">
              <a:buFont typeface="Arial" panose="020B0604020202020204" pitchFamily="34" charset="0"/>
              <a:buChar char="•"/>
            </a:pPr>
            <a:r>
              <a:rPr lang="en-US" dirty="0" err="1"/>
              <a:t>Développer</a:t>
            </a:r>
            <a:r>
              <a:rPr lang="en-US" dirty="0"/>
              <a:t> un plan de </a:t>
            </a:r>
            <a:r>
              <a:rPr lang="en-US" dirty="0" err="1"/>
              <a:t>suivi</a:t>
            </a:r>
            <a:r>
              <a:rPr lang="en-US" dirty="0"/>
              <a:t> des performances (PMP)</a:t>
            </a:r>
          </a:p>
          <a:p>
            <a:pPr marL="171450" indent="-171450">
              <a:buFont typeface="Arial" panose="020B0604020202020204" pitchFamily="34" charset="0"/>
              <a:buChar char="•"/>
            </a:pPr>
            <a:r>
              <a:rPr lang="en-US" dirty="0" err="1"/>
              <a:t>Collecte</a:t>
            </a:r>
            <a:r>
              <a:rPr lang="en-US" dirty="0"/>
              <a:t> des </a:t>
            </a:r>
            <a:r>
              <a:rPr lang="en-US" dirty="0" err="1"/>
              <a:t>données</a:t>
            </a:r>
            <a:r>
              <a:rPr lang="en-US" dirty="0"/>
              <a:t> de performance</a:t>
            </a:r>
          </a:p>
          <a:p>
            <a:pPr marL="171450" indent="-171450">
              <a:buFont typeface="Arial" panose="020B0604020202020204" pitchFamily="34" charset="0"/>
              <a:buChar char="•"/>
            </a:pPr>
            <a:r>
              <a:rPr lang="en-US" dirty="0" err="1"/>
              <a:t>Analyser</a:t>
            </a:r>
            <a:r>
              <a:rPr lang="en-US" dirty="0"/>
              <a:t> les </a:t>
            </a:r>
            <a:r>
              <a:rPr lang="en-US" dirty="0" err="1"/>
              <a:t>données</a:t>
            </a:r>
            <a:r>
              <a:rPr lang="en-US" dirty="0"/>
              <a:t> de performance</a:t>
            </a:r>
          </a:p>
          <a:p>
            <a:pPr marL="171450" indent="-171450">
              <a:buFont typeface="Arial" panose="020B0604020202020204" pitchFamily="34" charset="0"/>
              <a:buChar char="•"/>
            </a:pPr>
            <a:r>
              <a:rPr lang="en-US" dirty="0" err="1"/>
              <a:t>Utiliser</a:t>
            </a:r>
            <a:r>
              <a:rPr lang="en-US" dirty="0"/>
              <a:t> </a:t>
            </a:r>
            <a:r>
              <a:rPr lang="en-US" dirty="0" err="1"/>
              <a:t>l'analyse</a:t>
            </a:r>
            <a:r>
              <a:rPr lang="en-US" dirty="0"/>
              <a:t> pour </a:t>
            </a:r>
            <a:r>
              <a:rPr lang="en-US" dirty="0" err="1"/>
              <a:t>éclairer</a:t>
            </a:r>
            <a:r>
              <a:rPr lang="en-US" dirty="0"/>
              <a:t> les </a:t>
            </a:r>
            <a:r>
              <a:rPr lang="en-US" dirty="0" err="1"/>
              <a:t>décisions</a:t>
            </a:r>
            <a:r>
              <a:rPr lang="en-US" dirty="0"/>
              <a:t> de gestion</a:t>
            </a:r>
          </a:p>
        </p:txBody>
      </p:sp>
    </p:spTree>
    <p:extLst>
      <p:ext uri="{BB962C8B-B14F-4D97-AF65-F5344CB8AC3E}">
        <p14:creationId xmlns:p14="http://schemas.microsoft.com/office/powerpoint/2010/main" val="3931789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Question 3 : </a:t>
            </a:r>
            <a:r>
              <a:rPr lang="en-US" dirty="0" err="1"/>
              <a:t>Quelles</a:t>
            </a:r>
            <a:r>
              <a:rPr lang="en-US" dirty="0"/>
              <a:t> </a:t>
            </a:r>
            <a:r>
              <a:rPr lang="en-US" dirty="0" err="1"/>
              <a:t>sont</a:t>
            </a:r>
            <a:r>
              <a:rPr lang="en-US" dirty="0"/>
              <a:t> les deux affirmations qui </a:t>
            </a:r>
            <a:r>
              <a:rPr lang="en-US" dirty="0" err="1"/>
              <a:t>décrivent</a:t>
            </a:r>
            <a:r>
              <a:rPr lang="en-US" dirty="0"/>
              <a:t> avec </a:t>
            </a:r>
            <a:r>
              <a:rPr lang="en-US" dirty="0" err="1"/>
              <a:t>précision</a:t>
            </a:r>
            <a:r>
              <a:rPr lang="en-US" dirty="0"/>
              <a:t> un CMEP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285750" indent="-285750">
              <a:lnSpc>
                <a:spcPct val="150000"/>
              </a:lnSpc>
              <a:buFont typeface="Arial" panose="020B0604020202020204" pitchFamily="34" charset="0"/>
              <a:buChar char="•"/>
            </a:pPr>
            <a:r>
              <a:rPr lang="en-US" sz="1200" dirty="0"/>
              <a:t>Le CMEP </a:t>
            </a:r>
            <a:r>
              <a:rPr lang="en-US" sz="1200" dirty="0" err="1"/>
              <a:t>est</a:t>
            </a:r>
            <a:r>
              <a:rPr lang="en-US" sz="1200" dirty="0"/>
              <a:t> </a:t>
            </a:r>
            <a:r>
              <a:rPr lang="en-US" sz="1200" dirty="0" err="1"/>
              <a:t>rédigé</a:t>
            </a:r>
            <a:r>
              <a:rPr lang="en-US" sz="1200" dirty="0"/>
              <a:t> au début du </a:t>
            </a:r>
            <a:r>
              <a:rPr lang="en-US" sz="1200" dirty="0" err="1"/>
              <a:t>projet</a:t>
            </a:r>
            <a:r>
              <a:rPr lang="en-US" sz="1200" dirty="0"/>
              <a:t>.</a:t>
            </a:r>
          </a:p>
          <a:p>
            <a:pPr marL="285750" indent="-285750">
              <a:lnSpc>
                <a:spcPct val="150000"/>
              </a:lnSpc>
              <a:buFont typeface="Arial" panose="020B0604020202020204" pitchFamily="34" charset="0"/>
              <a:buChar char="•"/>
            </a:pPr>
            <a:r>
              <a:rPr lang="en-US" sz="1200" dirty="0"/>
              <a:t>Une </a:t>
            </a:r>
            <a:r>
              <a:rPr lang="en-US" sz="1200" dirty="0" err="1"/>
              <a:t>fois</a:t>
            </a:r>
            <a:r>
              <a:rPr lang="en-US" sz="1200" dirty="0"/>
              <a:t> </a:t>
            </a:r>
            <a:r>
              <a:rPr lang="en-US" sz="1200" dirty="0" err="1"/>
              <a:t>approuvé</a:t>
            </a:r>
            <a:r>
              <a:rPr lang="en-US" sz="1200" dirty="0"/>
              <a:t>, il ne doit pas </a:t>
            </a:r>
            <a:r>
              <a:rPr lang="en-US" sz="1200" dirty="0" err="1"/>
              <a:t>être</a:t>
            </a:r>
            <a:r>
              <a:rPr lang="en-US" sz="1200" dirty="0"/>
              <a:t> mis </a:t>
            </a:r>
            <a:r>
              <a:rPr lang="en-US" sz="1200" dirty="0" err="1"/>
              <a:t>à</a:t>
            </a:r>
            <a:r>
              <a:rPr lang="en-US" sz="1200" dirty="0"/>
              <a:t> jour </a:t>
            </a:r>
            <a:r>
              <a:rPr lang="en-US" sz="1200" dirty="0" err="1"/>
              <a:t>ou</a:t>
            </a:r>
            <a:r>
              <a:rPr lang="en-US" sz="1200" dirty="0"/>
              <a:t> </a:t>
            </a:r>
            <a:r>
              <a:rPr lang="en-US" sz="1200" dirty="0" err="1"/>
              <a:t>modifié</a:t>
            </a:r>
            <a:r>
              <a:rPr lang="en-US" sz="1200" dirty="0"/>
              <a:t>.</a:t>
            </a:r>
          </a:p>
          <a:p>
            <a:pPr marL="285750" indent="-285750">
              <a:lnSpc>
                <a:spcPct val="150000"/>
              </a:lnSpc>
              <a:buFont typeface="Arial" panose="020B0604020202020204" pitchFamily="34" charset="0"/>
              <a:buChar char="•"/>
            </a:pPr>
            <a:r>
              <a:rPr lang="en-US" sz="1200" dirty="0"/>
              <a:t>Un CMEP </a:t>
            </a:r>
            <a:r>
              <a:rPr lang="en-US" sz="1200" dirty="0" err="1"/>
              <a:t>décrit</a:t>
            </a:r>
            <a:r>
              <a:rPr lang="en-US" sz="1200" dirty="0"/>
              <a:t> le plan de travail du </a:t>
            </a:r>
            <a:r>
              <a:rPr lang="en-US" sz="1200" dirty="0" err="1"/>
              <a:t>projet</a:t>
            </a:r>
            <a:r>
              <a:rPr lang="en-US" sz="1200" dirty="0"/>
              <a:t>.</a:t>
            </a:r>
          </a:p>
          <a:p>
            <a:pPr marL="285750" indent="-285750">
              <a:lnSpc>
                <a:spcPct val="150000"/>
              </a:lnSpc>
              <a:buFont typeface="Arial" panose="020B0604020202020204" pitchFamily="34" charset="0"/>
              <a:buChar char="•"/>
            </a:pPr>
            <a:r>
              <a:rPr lang="en-US" sz="1200" dirty="0"/>
              <a:t>Le CMEP doit </a:t>
            </a:r>
            <a:r>
              <a:rPr lang="en-US" sz="1200" dirty="0" err="1"/>
              <a:t>être</a:t>
            </a:r>
            <a:r>
              <a:rPr lang="en-US" sz="1200" dirty="0"/>
              <a:t> </a:t>
            </a:r>
            <a:r>
              <a:rPr lang="en-US" sz="1200" dirty="0" err="1"/>
              <a:t>élaboré</a:t>
            </a:r>
            <a:r>
              <a:rPr lang="en-US" sz="1200" dirty="0"/>
              <a:t> sur la base d'un </a:t>
            </a:r>
            <a:r>
              <a:rPr lang="en-US" sz="1200" dirty="0" err="1"/>
              <a:t>modèle</a:t>
            </a:r>
            <a:r>
              <a:rPr lang="en-US" sz="1200" dirty="0"/>
              <a:t> </a:t>
            </a:r>
            <a:r>
              <a:rPr lang="en-US" sz="1200" dirty="0" err="1"/>
              <a:t>fourni</a:t>
            </a:r>
            <a:r>
              <a:rPr lang="en-US" sz="1200" dirty="0"/>
              <a:t> par ILAB/DOL.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err="1"/>
              <a:t>Mettez</a:t>
            </a:r>
            <a:r>
              <a:rPr lang="en-US" b="1" dirty="0"/>
              <a:t> </a:t>
            </a:r>
            <a:r>
              <a:rPr lang="en-US" b="1" dirty="0" err="1"/>
              <a:t>l'enregistrement</a:t>
            </a:r>
            <a:r>
              <a:rPr lang="en-US" b="1" dirty="0"/>
              <a:t> </a:t>
            </a:r>
            <a:r>
              <a:rPr lang="en-US" b="1" dirty="0" err="1"/>
              <a:t>en</a:t>
            </a:r>
            <a:r>
              <a:rPr lang="en-US" b="1" dirty="0"/>
              <a:t> pause pour </a:t>
            </a:r>
            <a:r>
              <a:rPr lang="en-US" b="1" dirty="0" err="1"/>
              <a:t>répondre</a:t>
            </a:r>
            <a:r>
              <a:rPr lang="en-US" b="1" dirty="0"/>
              <a:t> </a:t>
            </a:r>
            <a:r>
              <a:rPr lang="en-US" b="1" dirty="0" err="1"/>
              <a:t>à</a:t>
            </a:r>
            <a:r>
              <a:rPr lang="en-US" b="1" dirty="0"/>
              <a:t> la question.  Une </a:t>
            </a:r>
            <a:r>
              <a:rPr lang="en-US" b="1" dirty="0" err="1"/>
              <a:t>fois</a:t>
            </a:r>
            <a:r>
              <a:rPr lang="en-US" b="1" dirty="0"/>
              <a:t> que </a:t>
            </a:r>
            <a:r>
              <a:rPr lang="en-US" b="1" dirty="0" err="1"/>
              <a:t>vous</a:t>
            </a:r>
            <a:r>
              <a:rPr lang="en-US" b="1" dirty="0"/>
              <a:t> </a:t>
            </a:r>
            <a:r>
              <a:rPr lang="en-US" b="1" dirty="0" err="1"/>
              <a:t>avez</a:t>
            </a:r>
            <a:r>
              <a:rPr lang="en-US" b="1" dirty="0"/>
              <a:t> </a:t>
            </a:r>
            <a:r>
              <a:rPr lang="en-US" b="1" dirty="0" err="1"/>
              <a:t>vos</a:t>
            </a:r>
            <a:r>
              <a:rPr lang="en-US" b="1" dirty="0"/>
              <a:t> </a:t>
            </a:r>
            <a:r>
              <a:rPr lang="en-US" b="1" dirty="0" err="1"/>
              <a:t>réponses</a:t>
            </a:r>
            <a:r>
              <a:rPr lang="en-US" b="1" dirty="0"/>
              <a:t>, </a:t>
            </a:r>
            <a:r>
              <a:rPr lang="en-US" b="1" dirty="0" err="1"/>
              <a:t>appuyez</a:t>
            </a:r>
            <a:r>
              <a:rPr lang="en-US" b="1" dirty="0"/>
              <a:t> sur play pour </a:t>
            </a:r>
            <a:r>
              <a:rPr lang="en-US" b="1" dirty="0" err="1"/>
              <a:t>voir</a:t>
            </a:r>
            <a:r>
              <a:rPr lang="en-US" b="1" dirty="0"/>
              <a:t> les </a:t>
            </a:r>
            <a:r>
              <a:rPr lang="en-US" b="1" dirty="0" err="1"/>
              <a:t>réponses</a:t>
            </a:r>
            <a:r>
              <a:rPr lang="en-US" b="1" dirty="0"/>
              <a:t>.</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bonnes</a:t>
            </a:r>
            <a:r>
              <a:rPr lang="en-US" dirty="0"/>
              <a:t> </a:t>
            </a:r>
            <a:r>
              <a:rPr lang="en-US" dirty="0" err="1"/>
              <a:t>réponses</a:t>
            </a:r>
            <a:r>
              <a:rPr lang="en-US" dirty="0"/>
              <a:t> </a:t>
            </a:r>
            <a:r>
              <a:rPr lang="en-US" dirty="0" err="1"/>
              <a:t>sont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 CMEP </a:t>
            </a:r>
            <a:r>
              <a:rPr lang="en-US" dirty="0" err="1"/>
              <a:t>est</a:t>
            </a:r>
            <a:r>
              <a:rPr lang="en-US" dirty="0"/>
              <a:t> </a:t>
            </a:r>
            <a:r>
              <a:rPr lang="en-US" dirty="0" err="1"/>
              <a:t>rédigé</a:t>
            </a:r>
            <a:r>
              <a:rPr lang="en-US" dirty="0"/>
              <a:t> au début du </a:t>
            </a:r>
            <a:r>
              <a:rPr lang="en-US" dirty="0" err="1"/>
              <a:t>projet</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 CMEP doit </a:t>
            </a:r>
            <a:r>
              <a:rPr lang="en-US" dirty="0" err="1"/>
              <a:t>être</a:t>
            </a:r>
            <a:r>
              <a:rPr lang="en-US" dirty="0"/>
              <a:t> </a:t>
            </a:r>
            <a:r>
              <a:rPr lang="en-US" dirty="0" err="1"/>
              <a:t>élaboré</a:t>
            </a:r>
            <a:r>
              <a:rPr lang="en-US" dirty="0"/>
              <a:t> sur la base d'un </a:t>
            </a:r>
            <a:r>
              <a:rPr lang="en-US" dirty="0" err="1"/>
              <a:t>modèle</a:t>
            </a:r>
            <a:r>
              <a:rPr lang="en-US" dirty="0"/>
              <a:t> </a:t>
            </a:r>
            <a:r>
              <a:rPr lang="en-US" dirty="0" err="1"/>
              <a:t>fourni</a:t>
            </a:r>
            <a:r>
              <a:rPr lang="en-US" dirty="0"/>
              <a:t> par ILAB/DOL.</a:t>
            </a:r>
            <a:endParaRPr lang="en-US" sz="1200" dirty="0"/>
          </a:p>
        </p:txBody>
      </p:sp>
    </p:spTree>
    <p:extLst>
      <p:ext uri="{BB962C8B-B14F-4D97-AF65-F5344CB8AC3E}">
        <p14:creationId xmlns:p14="http://schemas.microsoft.com/office/powerpoint/2010/main" val="1505121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  Question 4 : </a:t>
            </a:r>
            <a:r>
              <a:rPr lang="en-US" dirty="0" err="1"/>
              <a:t>Quels</a:t>
            </a:r>
            <a:r>
              <a:rPr lang="en-US" dirty="0"/>
              <a:t> </a:t>
            </a:r>
            <a:r>
              <a:rPr lang="en-US" dirty="0" err="1"/>
              <a:t>sont</a:t>
            </a:r>
            <a:r>
              <a:rPr lang="en-US" dirty="0"/>
              <a:t> les deux </a:t>
            </a:r>
            <a:r>
              <a:rPr lang="en-US" dirty="0" err="1"/>
              <a:t>énoncés</a:t>
            </a:r>
            <a:r>
              <a:rPr lang="en-US" dirty="0"/>
              <a:t> qui </a:t>
            </a:r>
            <a:r>
              <a:rPr lang="en-US" dirty="0" err="1"/>
              <a:t>décrivent</a:t>
            </a:r>
            <a:r>
              <a:rPr lang="en-US" dirty="0"/>
              <a:t> avec </a:t>
            </a:r>
            <a:r>
              <a:rPr lang="en-US" dirty="0" err="1"/>
              <a:t>précision</a:t>
            </a:r>
            <a:r>
              <a:rPr lang="en-US" dirty="0"/>
              <a:t> un CMEP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p>
          <a:p>
            <a:pPr marL="285750" indent="-285750">
              <a:lnSpc>
                <a:spcPct val="150000"/>
              </a:lnSpc>
              <a:buFont typeface="Arial" panose="020B0604020202020204" pitchFamily="34" charset="0"/>
              <a:buChar char="•"/>
            </a:pPr>
            <a:r>
              <a:rPr lang="en-US" sz="1200" dirty="0"/>
              <a:t>Le CMEP </a:t>
            </a:r>
            <a:r>
              <a:rPr lang="en-US" sz="1200" dirty="0" err="1"/>
              <a:t>est</a:t>
            </a:r>
            <a:r>
              <a:rPr lang="en-US" sz="1200" dirty="0"/>
              <a:t> </a:t>
            </a:r>
            <a:r>
              <a:rPr lang="en-US" sz="1200" dirty="0" err="1"/>
              <a:t>rédigé</a:t>
            </a:r>
            <a:r>
              <a:rPr lang="en-US" sz="1200" dirty="0"/>
              <a:t> au début du </a:t>
            </a:r>
            <a:r>
              <a:rPr lang="en-US" sz="1200" dirty="0" err="1"/>
              <a:t>projet</a:t>
            </a:r>
            <a:r>
              <a:rPr lang="en-US" sz="1200" dirty="0"/>
              <a:t>.</a:t>
            </a:r>
          </a:p>
          <a:p>
            <a:pPr marL="285750" indent="-285750">
              <a:lnSpc>
                <a:spcPct val="150000"/>
              </a:lnSpc>
              <a:buFont typeface="Arial" panose="020B0604020202020204" pitchFamily="34" charset="0"/>
              <a:buChar char="•"/>
            </a:pPr>
            <a:r>
              <a:rPr lang="en-US" sz="1200" dirty="0"/>
              <a:t>Une </a:t>
            </a:r>
            <a:r>
              <a:rPr lang="en-US" sz="1200" dirty="0" err="1"/>
              <a:t>fois</a:t>
            </a:r>
            <a:r>
              <a:rPr lang="en-US" sz="1200" dirty="0"/>
              <a:t> </a:t>
            </a:r>
            <a:r>
              <a:rPr lang="en-US" sz="1200" dirty="0" err="1"/>
              <a:t>approuvé</a:t>
            </a:r>
            <a:r>
              <a:rPr lang="en-US" sz="1200" dirty="0"/>
              <a:t>, il ne doit pas </a:t>
            </a:r>
            <a:r>
              <a:rPr lang="en-US" sz="1200" dirty="0" err="1"/>
              <a:t>être</a:t>
            </a:r>
            <a:r>
              <a:rPr lang="en-US" sz="1200" dirty="0"/>
              <a:t> mis </a:t>
            </a:r>
            <a:r>
              <a:rPr lang="en-US" sz="1200" dirty="0" err="1"/>
              <a:t>à</a:t>
            </a:r>
            <a:r>
              <a:rPr lang="en-US" sz="1200" dirty="0"/>
              <a:t> jour </a:t>
            </a:r>
            <a:r>
              <a:rPr lang="en-US" sz="1200" dirty="0" err="1"/>
              <a:t>ou</a:t>
            </a:r>
            <a:r>
              <a:rPr lang="en-US" sz="1200" dirty="0"/>
              <a:t> </a:t>
            </a:r>
            <a:r>
              <a:rPr lang="en-US" sz="1200" dirty="0" err="1"/>
              <a:t>modifié</a:t>
            </a:r>
            <a:r>
              <a:rPr lang="en-US" sz="1200" dirty="0"/>
              <a:t>.</a:t>
            </a:r>
          </a:p>
          <a:p>
            <a:pPr marL="285750" indent="-285750">
              <a:lnSpc>
                <a:spcPct val="150000"/>
              </a:lnSpc>
              <a:buFont typeface="Arial" panose="020B0604020202020204" pitchFamily="34" charset="0"/>
              <a:buChar char="•"/>
            </a:pPr>
            <a:r>
              <a:rPr lang="en-US" sz="1200" dirty="0"/>
              <a:t>Un CMEP </a:t>
            </a:r>
            <a:r>
              <a:rPr lang="en-US" sz="1200" dirty="0" err="1"/>
              <a:t>décrit</a:t>
            </a:r>
            <a:r>
              <a:rPr lang="en-US" sz="1200" dirty="0"/>
              <a:t> le plan de travail du </a:t>
            </a:r>
            <a:r>
              <a:rPr lang="en-US" sz="1200" dirty="0" err="1"/>
              <a:t>projet</a:t>
            </a:r>
            <a:r>
              <a:rPr lang="en-US" sz="1200" dirty="0"/>
              <a:t>.</a:t>
            </a:r>
          </a:p>
          <a:p>
            <a:pPr marL="285750" indent="-285750">
              <a:lnSpc>
                <a:spcPct val="150000"/>
              </a:lnSpc>
              <a:buFont typeface="Arial" panose="020B0604020202020204" pitchFamily="34" charset="0"/>
              <a:buChar char="•"/>
            </a:pPr>
            <a:r>
              <a:rPr lang="en-US" sz="1200" dirty="0"/>
              <a:t>Le CMEP doit </a:t>
            </a:r>
            <a:r>
              <a:rPr lang="en-US" sz="1200" dirty="0" err="1"/>
              <a:t>être</a:t>
            </a:r>
            <a:r>
              <a:rPr lang="en-US" sz="1200" dirty="0"/>
              <a:t> </a:t>
            </a:r>
            <a:r>
              <a:rPr lang="en-US" sz="1200" dirty="0" err="1"/>
              <a:t>élaboré</a:t>
            </a:r>
            <a:r>
              <a:rPr lang="en-US" sz="1200" dirty="0"/>
              <a:t> sur la base d'un </a:t>
            </a:r>
            <a:r>
              <a:rPr lang="en-US" sz="1200" dirty="0" err="1"/>
              <a:t>modèle</a:t>
            </a:r>
            <a:r>
              <a:rPr lang="en-US" sz="1200" dirty="0"/>
              <a:t> </a:t>
            </a:r>
            <a:r>
              <a:rPr lang="en-US" sz="1200" dirty="0" err="1"/>
              <a:t>fourni</a:t>
            </a:r>
            <a:r>
              <a:rPr lang="en-US" sz="1200" dirty="0"/>
              <a:t> par ILAB/DOL.</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b="1" dirty="0" err="1"/>
              <a:t>Mettez</a:t>
            </a:r>
            <a:r>
              <a:rPr lang="en-US" b="1" dirty="0"/>
              <a:t> </a:t>
            </a:r>
            <a:r>
              <a:rPr lang="en-US" b="1" dirty="0" err="1"/>
              <a:t>l'enregistrement</a:t>
            </a:r>
            <a:r>
              <a:rPr lang="en-US" b="1" dirty="0"/>
              <a:t> </a:t>
            </a:r>
            <a:r>
              <a:rPr lang="en-US" b="1" dirty="0" err="1"/>
              <a:t>en</a:t>
            </a:r>
            <a:r>
              <a:rPr lang="en-US" b="1" dirty="0"/>
              <a:t> pause pour </a:t>
            </a:r>
            <a:r>
              <a:rPr lang="en-US" b="1" dirty="0" err="1"/>
              <a:t>répondre</a:t>
            </a:r>
            <a:r>
              <a:rPr lang="en-US" b="1" dirty="0"/>
              <a:t> </a:t>
            </a:r>
            <a:r>
              <a:rPr lang="en-US" b="1" dirty="0" err="1"/>
              <a:t>à</a:t>
            </a:r>
            <a:r>
              <a:rPr lang="en-US" b="1" dirty="0"/>
              <a:t> la question.  </a:t>
            </a:r>
            <a:r>
              <a:rPr lang="en-US" b="1" dirty="0" err="1"/>
              <a:t>Appuyez</a:t>
            </a:r>
            <a:r>
              <a:rPr lang="en-US" b="1" dirty="0"/>
              <a:t> sur la lecture pour </a:t>
            </a:r>
            <a:r>
              <a:rPr lang="en-US" b="1" dirty="0" err="1"/>
              <a:t>révéler</a:t>
            </a:r>
            <a:r>
              <a:rPr lang="en-US" b="1" dirty="0"/>
              <a:t> les </a:t>
            </a:r>
            <a:r>
              <a:rPr lang="en-US" b="1" dirty="0" err="1"/>
              <a:t>bonnes</a:t>
            </a:r>
            <a:r>
              <a:rPr lang="en-US" b="1" dirty="0"/>
              <a:t> </a:t>
            </a:r>
            <a:r>
              <a:rPr lang="en-US" b="1" dirty="0" err="1"/>
              <a:t>réponses</a:t>
            </a:r>
            <a:r>
              <a:rPr lang="en-US" b="1" dirty="0"/>
              <a:t>. </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a:t>
            </a:r>
            <a:r>
              <a:rPr lang="en-US" dirty="0" err="1"/>
              <a:t>bonnes</a:t>
            </a:r>
            <a:r>
              <a:rPr lang="en-US" dirty="0"/>
              <a:t> </a:t>
            </a:r>
            <a:r>
              <a:rPr lang="en-US" dirty="0" err="1"/>
              <a:t>réponses</a:t>
            </a:r>
            <a:r>
              <a:rPr lang="en-US" dirty="0"/>
              <a:t> </a:t>
            </a:r>
            <a:r>
              <a:rPr lang="en-US" dirty="0" err="1"/>
              <a:t>sont</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 CMEP </a:t>
            </a:r>
            <a:r>
              <a:rPr lang="en-US" dirty="0" err="1"/>
              <a:t>est</a:t>
            </a:r>
            <a:r>
              <a:rPr lang="en-US" dirty="0"/>
              <a:t> </a:t>
            </a:r>
            <a:r>
              <a:rPr lang="en-US" dirty="0" err="1"/>
              <a:t>rédigé</a:t>
            </a:r>
            <a:r>
              <a:rPr lang="en-US" dirty="0"/>
              <a:t> au début du </a:t>
            </a:r>
            <a:r>
              <a:rPr lang="en-US" dirty="0" err="1"/>
              <a:t>projet</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 CMEP doit </a:t>
            </a:r>
            <a:r>
              <a:rPr lang="en-US" dirty="0" err="1"/>
              <a:t>être</a:t>
            </a:r>
            <a:r>
              <a:rPr lang="en-US" dirty="0"/>
              <a:t> </a:t>
            </a:r>
            <a:r>
              <a:rPr lang="en-US" dirty="0" err="1"/>
              <a:t>élaboré</a:t>
            </a:r>
            <a:r>
              <a:rPr lang="en-US" dirty="0"/>
              <a:t> sur la base d'un </a:t>
            </a:r>
            <a:r>
              <a:rPr lang="en-US" dirty="0" err="1"/>
              <a:t>modèle</a:t>
            </a:r>
            <a:r>
              <a:rPr lang="en-US" dirty="0"/>
              <a:t> </a:t>
            </a:r>
            <a:r>
              <a:rPr lang="en-US" dirty="0" err="1"/>
              <a:t>fourni</a:t>
            </a:r>
            <a:r>
              <a:rPr lang="en-US" dirty="0"/>
              <a:t> par ILAB/DOL.</a:t>
            </a:r>
            <a:endParaRPr lang="en-US" sz="1200" dirty="0"/>
          </a:p>
        </p:txBody>
      </p:sp>
    </p:spTree>
    <p:extLst>
      <p:ext uri="{BB962C8B-B14F-4D97-AF65-F5344CB8AC3E}">
        <p14:creationId xmlns:p14="http://schemas.microsoft.com/office/powerpoint/2010/main" val="39317090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err="1"/>
              <a:t>Citez</a:t>
            </a:r>
            <a:r>
              <a:rPr lang="en-US" b="0" dirty="0"/>
              <a:t> </a:t>
            </a:r>
            <a:r>
              <a:rPr lang="en-US" b="0" dirty="0" err="1"/>
              <a:t>maintenant</a:t>
            </a:r>
            <a:r>
              <a:rPr lang="en-US" b="0" dirty="0"/>
              <a:t> au </a:t>
            </a:r>
            <a:r>
              <a:rPr lang="en-US" b="0" dirty="0" err="1"/>
              <a:t>moins</a:t>
            </a:r>
            <a:r>
              <a:rPr lang="en-US" b="0" dirty="0"/>
              <a:t> trois </a:t>
            </a:r>
            <a:r>
              <a:rPr lang="en-US" b="0" dirty="0" err="1"/>
              <a:t>composantes</a:t>
            </a:r>
            <a:r>
              <a:rPr lang="en-US" b="0" dirty="0"/>
              <a:t> qui </a:t>
            </a:r>
            <a:r>
              <a:rPr lang="en-US" b="0" dirty="0" err="1"/>
              <a:t>devraient</a:t>
            </a:r>
            <a:r>
              <a:rPr lang="en-US" b="0" dirty="0"/>
              <a:t> </a:t>
            </a:r>
            <a:r>
              <a:rPr lang="en-US" b="0" dirty="0" err="1"/>
              <a:t>être</a:t>
            </a:r>
            <a:r>
              <a:rPr lang="en-US" b="0" dirty="0"/>
              <a:t> </a:t>
            </a:r>
            <a:r>
              <a:rPr lang="en-US" b="0" dirty="0" err="1"/>
              <a:t>incluses</a:t>
            </a:r>
            <a:r>
              <a:rPr lang="en-US" b="0" dirty="0"/>
              <a:t> dans le CMEP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indent="-171450">
              <a:buFont typeface="Arial" panose="020B0604020202020204" pitchFamily="34" charset="0"/>
              <a:buChar char="•"/>
            </a:pPr>
            <a:r>
              <a:rPr lang="en-US" b="1" dirty="0" err="1"/>
              <a:t>Mettez</a:t>
            </a:r>
            <a:r>
              <a:rPr lang="en-US" b="1" dirty="0"/>
              <a:t> </a:t>
            </a:r>
            <a:r>
              <a:rPr lang="en-US" b="1" dirty="0" err="1"/>
              <a:t>l'enregistrement</a:t>
            </a:r>
            <a:r>
              <a:rPr lang="en-US" b="1" dirty="0"/>
              <a:t> </a:t>
            </a:r>
            <a:r>
              <a:rPr lang="en-US" b="1" dirty="0" err="1"/>
              <a:t>en</a:t>
            </a:r>
            <a:r>
              <a:rPr lang="en-US" b="1" dirty="0"/>
              <a:t> pause pour </a:t>
            </a:r>
            <a:r>
              <a:rPr lang="en-US" b="1" dirty="0" err="1"/>
              <a:t>enregistrer</a:t>
            </a:r>
            <a:r>
              <a:rPr lang="en-US" b="1" dirty="0"/>
              <a:t> </a:t>
            </a:r>
            <a:r>
              <a:rPr lang="en-US" b="1" dirty="0" err="1"/>
              <a:t>vos</a:t>
            </a:r>
            <a:r>
              <a:rPr lang="en-US" b="1" dirty="0"/>
              <a:t> </a:t>
            </a:r>
            <a:r>
              <a:rPr lang="en-US" b="1" dirty="0" err="1"/>
              <a:t>réponses</a:t>
            </a:r>
            <a:r>
              <a:rPr lang="en-US" b="1" dirty="0"/>
              <a:t>.  </a:t>
            </a:r>
            <a:r>
              <a:rPr lang="en-US" b="1" dirty="0" err="1"/>
              <a:t>Lorsque</a:t>
            </a:r>
            <a:r>
              <a:rPr lang="en-US" b="1" dirty="0"/>
              <a:t> </a:t>
            </a:r>
            <a:r>
              <a:rPr lang="en-US" b="1" dirty="0" err="1"/>
              <a:t>vous</a:t>
            </a:r>
            <a:r>
              <a:rPr lang="en-US" b="1" dirty="0"/>
              <a:t> </a:t>
            </a:r>
            <a:r>
              <a:rPr lang="en-US" b="1" dirty="0" err="1"/>
              <a:t>êtes</a:t>
            </a:r>
            <a:r>
              <a:rPr lang="en-US" b="1" dirty="0"/>
              <a:t> prêt, </a:t>
            </a:r>
            <a:r>
              <a:rPr lang="en-US" b="1" dirty="0" err="1"/>
              <a:t>appuyez</a:t>
            </a:r>
            <a:r>
              <a:rPr lang="en-US" b="1" dirty="0"/>
              <a:t> sur le bouton de lecture pour entendre les </a:t>
            </a:r>
            <a:r>
              <a:rPr lang="en-US" b="1" dirty="0" err="1"/>
              <a:t>réponses</a:t>
            </a:r>
            <a:r>
              <a:rPr lang="en-US" b="1" dirty="0"/>
              <a:t>.</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Les </a:t>
            </a:r>
            <a:r>
              <a:rPr lang="en-US" sz="1200" dirty="0" err="1"/>
              <a:t>composantes</a:t>
            </a:r>
            <a:r>
              <a:rPr lang="en-US" sz="1200" dirty="0"/>
              <a:t> du CMEP </a:t>
            </a:r>
            <a:r>
              <a:rPr lang="en-US" sz="1200" dirty="0" err="1"/>
              <a:t>sont</a:t>
            </a:r>
            <a:r>
              <a:rPr lang="en-US"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   Cadre des </a:t>
            </a:r>
            <a:r>
              <a:rPr lang="en-US" sz="1200" dirty="0" err="1"/>
              <a:t>résultats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err="1"/>
              <a:t>Cartographie</a:t>
            </a:r>
            <a:r>
              <a:rPr lang="en-US" sz="1200" dirty="0"/>
              <a:t> des </a:t>
            </a:r>
            <a:r>
              <a:rPr lang="en-US" sz="1200" dirty="0" err="1"/>
              <a:t>activités</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Plan de </a:t>
            </a:r>
            <a:r>
              <a:rPr lang="en-US" sz="1200" dirty="0" err="1"/>
              <a:t>suivi</a:t>
            </a:r>
            <a:r>
              <a:rPr lang="en-US" sz="1200" dirty="0"/>
              <a:t> des performances, y </a:t>
            </a:r>
            <a:r>
              <a:rPr lang="en-US" sz="1200" dirty="0" err="1"/>
              <a:t>compris</a:t>
            </a:r>
            <a:r>
              <a:rPr lang="en-US" sz="1200" dirty="0"/>
              <a:t> les </a:t>
            </a:r>
            <a:r>
              <a:rPr lang="en-US" sz="1200" dirty="0" err="1"/>
              <a:t>indicateurs</a:t>
            </a:r>
            <a:endParaRPr lang="en-US" sz="1200" dirty="0"/>
          </a:p>
          <a:p>
            <a:pPr marL="742950" lvl="1" indent="-285750">
              <a:buFont typeface="Arial" panose="020B0604020202020204" pitchFamily="34" charset="0"/>
              <a:buChar char="•"/>
              <a:defRPr/>
            </a:pPr>
            <a:r>
              <a:rPr lang="en-US" sz="1200" dirty="0" err="1"/>
              <a:t>Évaluations</a:t>
            </a:r>
            <a:r>
              <a:rPr lang="en-US" sz="1200" dirty="0"/>
              <a:t> et études </a:t>
            </a:r>
            <a:r>
              <a:rPr lang="en-US" sz="1200" dirty="0" err="1"/>
              <a:t>prévues</a:t>
            </a:r>
            <a:endParaRPr lang="en-US" sz="1200" dirty="0"/>
          </a:p>
          <a:p>
            <a:pPr marL="742950" lvl="1" indent="-285750">
              <a:buFont typeface="Arial" panose="020B0604020202020204" pitchFamily="34" charset="0"/>
              <a:buChar char="•"/>
              <a:defRPr/>
            </a:pPr>
            <a:r>
              <a:rPr lang="en-US" sz="1200" dirty="0"/>
              <a:t>Mise </a:t>
            </a:r>
            <a:r>
              <a:rPr lang="en-US" sz="1200" dirty="0" err="1"/>
              <a:t>en</a:t>
            </a:r>
            <a:r>
              <a:rPr lang="en-US" sz="1200" dirty="0"/>
              <a:t> </a:t>
            </a:r>
            <a:r>
              <a:rPr lang="en-US" sz="1200" dirty="0" err="1"/>
              <a:t>œuvre</a:t>
            </a:r>
            <a:r>
              <a:rPr lang="en-US" sz="1200" dirty="0"/>
              <a:t> et gestion du CMEP</a:t>
            </a:r>
          </a:p>
          <a:p>
            <a:pPr marL="742950" lvl="1" indent="-285750">
              <a:buFont typeface="Arial" panose="020B0604020202020204" pitchFamily="34" charset="0"/>
              <a:buChar char="•"/>
              <a:defRPr/>
            </a:pPr>
            <a:r>
              <a:rPr lang="en-US" sz="1200" dirty="0"/>
              <a:t>Plan </a:t>
            </a:r>
            <a:r>
              <a:rPr lang="en-US" sz="1200" dirty="0" err="1"/>
              <a:t>d'analyse</a:t>
            </a:r>
            <a:r>
              <a:rPr lang="en-US" sz="1200" dirty="0"/>
              <a:t> des </a:t>
            </a:r>
            <a:r>
              <a:rPr lang="en-US" sz="1200" dirty="0" err="1"/>
              <a:t>données</a:t>
            </a:r>
            <a:endParaRPr lang="en-US" sz="1200" dirty="0"/>
          </a:p>
          <a:p>
            <a:pPr marL="742950" lvl="1" indent="-285750">
              <a:buFont typeface="Arial" panose="020B0604020202020204" pitchFamily="34" charset="0"/>
              <a:buChar char="•"/>
              <a:defRPr/>
            </a:pPr>
            <a:r>
              <a:rPr lang="en-US" sz="1200" dirty="0" err="1"/>
              <a:t>Définitions</a:t>
            </a:r>
            <a:r>
              <a:rPr lang="en-US" sz="1200" dirty="0"/>
              <a:t> du travail des enfants et du travail </a:t>
            </a:r>
            <a:r>
              <a:rPr lang="en-US" sz="1200" dirty="0" err="1"/>
              <a:t>forcé</a:t>
            </a:r>
            <a:r>
              <a:rPr lang="en-US" sz="1200" dirty="0"/>
              <a:t> au </a:t>
            </a:r>
            <a:r>
              <a:rPr lang="en-US" sz="1200" dirty="0" err="1"/>
              <a:t>niveau</a:t>
            </a:r>
            <a:r>
              <a:rPr lang="en-US" sz="1200" dirty="0"/>
              <a:t> du </a:t>
            </a:r>
            <a:r>
              <a:rPr lang="en-US" sz="1200" dirty="0" err="1"/>
              <a:t>projet</a:t>
            </a:r>
            <a:endParaRPr lang="en-US" sz="1200" dirty="0"/>
          </a:p>
          <a:p>
            <a:pPr marL="742950" lvl="1" indent="-285750">
              <a:buFont typeface="Arial" panose="020B0604020202020204" pitchFamily="34" charset="0"/>
              <a:buChar char="•"/>
              <a:defRPr/>
            </a:pPr>
            <a:r>
              <a:rPr lang="en-US" sz="1200" dirty="0" err="1"/>
              <a:t>Liste</a:t>
            </a:r>
            <a:r>
              <a:rPr lang="en-US" sz="1200" dirty="0"/>
              <a:t> de </a:t>
            </a:r>
            <a:r>
              <a:rPr lang="en-US" sz="1200" dirty="0" err="1"/>
              <a:t>contrôle</a:t>
            </a:r>
            <a:r>
              <a:rPr lang="en-US" sz="1200" dirty="0"/>
              <a:t> pour </a:t>
            </a:r>
            <a:r>
              <a:rPr lang="en-US" sz="1200" dirty="0" err="1"/>
              <a:t>l'évaluation</a:t>
            </a:r>
            <a:r>
              <a:rPr lang="en-US" sz="1200" dirty="0"/>
              <a:t> de la </a:t>
            </a:r>
            <a:r>
              <a:rPr lang="en-US" sz="1200" dirty="0" err="1"/>
              <a:t>qualité</a:t>
            </a:r>
            <a:r>
              <a:rPr lang="en-US" sz="1200" dirty="0"/>
              <a:t> des </a:t>
            </a:r>
            <a:r>
              <a:rPr lang="en-US" sz="1200" dirty="0" err="1"/>
              <a:t>données</a:t>
            </a:r>
            <a:r>
              <a:rPr lang="en-US" sz="1200" dirty="0"/>
              <a:t> de routine</a:t>
            </a:r>
          </a:p>
          <a:p>
            <a:pPr marL="742950" lvl="1" indent="-285750">
              <a:buFont typeface="Arial" panose="020B0604020202020204" pitchFamily="34" charset="0"/>
              <a:buChar char="•"/>
              <a:defRPr/>
            </a:pPr>
            <a:r>
              <a:rPr lang="en-US" sz="1200" dirty="0" err="1"/>
              <a:t>Formulaire</a:t>
            </a:r>
            <a:r>
              <a:rPr lang="en-US" sz="1200" dirty="0"/>
              <a:t> de </a:t>
            </a:r>
            <a:r>
              <a:rPr lang="en-US" sz="1200" dirty="0" err="1"/>
              <a:t>déclaration</a:t>
            </a:r>
            <a:r>
              <a:rPr lang="en-US" sz="1200" dirty="0"/>
              <a:t> des </a:t>
            </a:r>
            <a:r>
              <a:rPr lang="en-US" sz="1200" dirty="0" err="1"/>
              <a:t>données</a:t>
            </a:r>
            <a:r>
              <a:rPr lang="en-US" sz="1200" dirty="0"/>
              <a:t> pour le TPR</a:t>
            </a:r>
          </a:p>
          <a:p>
            <a:pPr marL="742950" lvl="1" indent="-285750">
              <a:buFont typeface="Arial" panose="020B0604020202020204" pitchFamily="34" charset="0"/>
              <a:buChar char="•"/>
              <a:defRPr/>
            </a:pPr>
            <a:r>
              <a:rPr lang="en-US" sz="1200" dirty="0"/>
              <a:t>Instruments de </a:t>
            </a:r>
            <a:r>
              <a:rPr lang="en-US" sz="1200" dirty="0" err="1"/>
              <a:t>collecte</a:t>
            </a:r>
            <a:r>
              <a:rPr lang="en-US" sz="1200" dirty="0"/>
              <a:t> de </a:t>
            </a:r>
            <a:r>
              <a:rPr lang="en-US" sz="1200" dirty="0" err="1"/>
              <a:t>données</a:t>
            </a:r>
            <a:r>
              <a:rPr lang="en-US" sz="1200" dirty="0"/>
              <a:t> </a:t>
            </a:r>
          </a:p>
        </p:txBody>
      </p:sp>
    </p:spTree>
    <p:extLst>
      <p:ext uri="{BB962C8B-B14F-4D97-AF65-F5344CB8AC3E}">
        <p14:creationId xmlns:p14="http://schemas.microsoft.com/office/powerpoint/2010/main" val="27942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Avant de </a:t>
            </a:r>
            <a:r>
              <a:rPr lang="en-US" dirty="0" err="1"/>
              <a:t>conclure</a:t>
            </a:r>
            <a:r>
              <a:rPr lang="en-US" dirty="0"/>
              <a:t> </a:t>
            </a:r>
            <a:r>
              <a:rPr lang="en-US" dirty="0" err="1"/>
              <a:t>cette</a:t>
            </a:r>
            <a:r>
              <a:rPr lang="en-US" dirty="0"/>
              <a:t> session, nous </a:t>
            </a:r>
            <a:r>
              <a:rPr lang="en-US" dirty="0" err="1"/>
              <a:t>résumerons</a:t>
            </a:r>
            <a:r>
              <a:rPr lang="en-US" dirty="0"/>
              <a:t> </a:t>
            </a:r>
            <a:r>
              <a:rPr lang="en-US" dirty="0" err="1"/>
              <a:t>ce</a:t>
            </a:r>
            <a:r>
              <a:rPr lang="en-US" dirty="0"/>
              <a:t> que nous </a:t>
            </a:r>
            <a:r>
              <a:rPr lang="en-US" dirty="0" err="1"/>
              <a:t>avons</a:t>
            </a:r>
            <a:r>
              <a:rPr lang="en-US" dirty="0"/>
              <a:t> </a:t>
            </a:r>
            <a:r>
              <a:rPr lang="en-US" dirty="0" err="1"/>
              <a:t>appris</a:t>
            </a:r>
            <a:r>
              <a:rPr lang="en-US" dirty="0"/>
              <a:t> et </a:t>
            </a:r>
            <a:r>
              <a:rPr lang="en-US" dirty="0" err="1"/>
              <a:t>fournirons</a:t>
            </a:r>
            <a:r>
              <a:rPr lang="en-US" dirty="0"/>
              <a:t> </a:t>
            </a:r>
            <a:r>
              <a:rPr lang="en-US" dirty="0" err="1"/>
              <a:t>quelques</a:t>
            </a:r>
            <a:r>
              <a:rPr lang="en-US" dirty="0"/>
              <a:t> </a:t>
            </a:r>
            <a:r>
              <a:rPr lang="en-US" dirty="0" err="1"/>
              <a:t>ressources</a:t>
            </a:r>
            <a:r>
              <a:rPr lang="en-US" dirty="0"/>
              <a:t> que </a:t>
            </a:r>
            <a:r>
              <a:rPr lang="en-US" dirty="0" err="1"/>
              <a:t>vous</a:t>
            </a:r>
            <a:r>
              <a:rPr lang="en-US" dirty="0"/>
              <a:t> </a:t>
            </a:r>
            <a:r>
              <a:rPr lang="en-US" dirty="0" err="1"/>
              <a:t>pouvez</a:t>
            </a:r>
            <a:r>
              <a:rPr lang="en-US" dirty="0"/>
              <a:t> </a:t>
            </a:r>
            <a:r>
              <a:rPr lang="en-US" dirty="0" err="1"/>
              <a:t>utiliser</a:t>
            </a:r>
            <a:r>
              <a:rPr lang="en-US" dirty="0"/>
              <a:t> pour </a:t>
            </a:r>
            <a:r>
              <a:rPr lang="en-US" dirty="0" err="1"/>
              <a:t>en</a:t>
            </a:r>
            <a:r>
              <a:rPr lang="en-US" dirty="0"/>
              <a:t> savoir plus sur la gestion </a:t>
            </a:r>
            <a:r>
              <a:rPr lang="en-US" dirty="0" err="1"/>
              <a:t>axée</a:t>
            </a:r>
            <a:r>
              <a:rPr lang="en-US" dirty="0"/>
              <a:t> sur les </a:t>
            </a:r>
            <a:r>
              <a:rPr lang="en-US" dirty="0" err="1"/>
              <a:t>résultats</a:t>
            </a:r>
            <a:r>
              <a:rPr lang="en-US" dirty="0"/>
              <a:t> et les plans de </a:t>
            </a:r>
            <a:r>
              <a:rPr lang="en-US" dirty="0" err="1"/>
              <a:t>suivi</a:t>
            </a:r>
            <a:r>
              <a:rPr lang="en-US" dirty="0"/>
              <a:t> et </a:t>
            </a:r>
            <a:r>
              <a:rPr lang="en-US" dirty="0" err="1"/>
              <a:t>d'évaluation</a:t>
            </a:r>
            <a:r>
              <a:rPr lang="en-US" dirty="0"/>
              <a:t> </a:t>
            </a:r>
            <a:r>
              <a:rPr lang="en-US" dirty="0" err="1"/>
              <a:t>complets</a:t>
            </a:r>
            <a:r>
              <a:rPr lang="en-US" dirty="0"/>
              <a:t> de </a:t>
            </a:r>
            <a:r>
              <a:rPr lang="en-US" dirty="0" err="1"/>
              <a:t>l’ILAB</a:t>
            </a:r>
            <a:r>
              <a:rPr lang="en-US" dirty="0"/>
              <a:t>. </a:t>
            </a:r>
          </a:p>
        </p:txBody>
      </p:sp>
    </p:spTree>
    <p:extLst>
      <p:ext uri="{BB962C8B-B14F-4D97-AF65-F5344CB8AC3E}">
        <p14:creationId xmlns:p14="http://schemas.microsoft.com/office/powerpoint/2010/main" val="224256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dirty="0"/>
              <a:t>Au </a:t>
            </a:r>
            <a:r>
              <a:rPr lang="en-US" b="0" dirty="0" err="1"/>
              <a:t>cours</a:t>
            </a:r>
            <a:r>
              <a:rPr lang="en-US" b="0" dirty="0"/>
              <a:t> de </a:t>
            </a:r>
            <a:r>
              <a:rPr lang="en-US" b="0" dirty="0" err="1"/>
              <a:t>cette</a:t>
            </a:r>
            <a:r>
              <a:rPr lang="en-US" b="0" dirty="0"/>
              <a:t> session, nous </a:t>
            </a:r>
            <a:r>
              <a:rPr lang="en-US" b="0" dirty="0" err="1"/>
              <a:t>avons</a:t>
            </a:r>
            <a:r>
              <a:rPr lang="en-US" b="0" dirty="0"/>
              <a:t> </a:t>
            </a:r>
            <a:r>
              <a:rPr lang="en-US" b="0" dirty="0" err="1"/>
              <a:t>discuté</a:t>
            </a:r>
            <a:r>
              <a:rPr lang="en-US" b="0" dirty="0"/>
              <a:t> des six étapes de la gestion </a:t>
            </a:r>
            <a:r>
              <a:rPr lang="en-US" b="0" dirty="0" err="1"/>
              <a:t>axée</a:t>
            </a:r>
            <a:r>
              <a:rPr lang="en-US" b="0" dirty="0"/>
              <a:t> sur les </a:t>
            </a:r>
            <a:r>
              <a:rPr lang="en-US" b="0" dirty="0" err="1"/>
              <a:t>résultats</a:t>
            </a:r>
            <a:r>
              <a:rPr lang="en-US" b="0" dirty="0"/>
              <a:t> : </a:t>
            </a:r>
          </a:p>
          <a:p>
            <a:pPr marL="914400" lvl="1" indent="-457200">
              <a:buFont typeface="+mj-lt"/>
              <a:buAutoNum type="arabicPeriod"/>
            </a:pPr>
            <a:r>
              <a:rPr lang="en-US" dirty="0" err="1"/>
              <a:t>Définir</a:t>
            </a:r>
            <a:r>
              <a:rPr lang="en-US" dirty="0"/>
              <a:t> les </a:t>
            </a:r>
            <a:r>
              <a:rPr lang="en-US" dirty="0" err="1"/>
              <a:t>résultats</a:t>
            </a:r>
            <a:endParaRPr lang="en-US" dirty="0"/>
          </a:p>
          <a:p>
            <a:pPr marL="914400" lvl="1" indent="-457200">
              <a:buFont typeface="+mj-lt"/>
              <a:buAutoNum type="arabicPeriod"/>
            </a:pPr>
            <a:r>
              <a:rPr lang="en-US" dirty="0" err="1"/>
              <a:t>Sélectionner</a:t>
            </a:r>
            <a:r>
              <a:rPr lang="en-US" dirty="0"/>
              <a:t> les </a:t>
            </a:r>
            <a:r>
              <a:rPr lang="en-US" dirty="0" err="1"/>
              <a:t>indicateurs</a:t>
            </a:r>
            <a:r>
              <a:rPr lang="en-US" dirty="0"/>
              <a:t> de performance</a:t>
            </a:r>
          </a:p>
          <a:p>
            <a:pPr marL="914400" lvl="1" indent="-457200">
              <a:buFont typeface="+mj-lt"/>
              <a:buAutoNum type="arabicPeriod"/>
            </a:pPr>
            <a:r>
              <a:rPr lang="en-US" dirty="0" err="1"/>
              <a:t>Développer</a:t>
            </a:r>
            <a:r>
              <a:rPr lang="en-US" dirty="0"/>
              <a:t> un plan de </a:t>
            </a:r>
            <a:r>
              <a:rPr lang="en-US" dirty="0" err="1"/>
              <a:t>suivi</a:t>
            </a:r>
            <a:r>
              <a:rPr lang="en-US" dirty="0"/>
              <a:t> des performances (PMP) </a:t>
            </a:r>
          </a:p>
          <a:p>
            <a:pPr marL="914400" lvl="1" indent="-457200">
              <a:buFont typeface="+mj-lt"/>
              <a:buAutoNum type="arabicPeriod"/>
            </a:pPr>
            <a:r>
              <a:rPr lang="en-US" dirty="0" err="1"/>
              <a:t>Collecter</a:t>
            </a:r>
            <a:r>
              <a:rPr lang="en-US" dirty="0"/>
              <a:t> les </a:t>
            </a:r>
            <a:r>
              <a:rPr lang="en-US" dirty="0" err="1"/>
              <a:t>données</a:t>
            </a:r>
            <a:r>
              <a:rPr lang="en-US" dirty="0"/>
              <a:t> de performance</a:t>
            </a:r>
          </a:p>
          <a:p>
            <a:pPr marL="914400" lvl="1" indent="-457200">
              <a:buFont typeface="+mj-lt"/>
              <a:buAutoNum type="arabicPeriod"/>
            </a:pPr>
            <a:r>
              <a:rPr lang="en-US" dirty="0" err="1"/>
              <a:t>Analyser</a:t>
            </a:r>
            <a:r>
              <a:rPr lang="en-US" dirty="0"/>
              <a:t> les </a:t>
            </a:r>
            <a:r>
              <a:rPr lang="en-US" dirty="0" err="1"/>
              <a:t>données</a:t>
            </a:r>
            <a:r>
              <a:rPr lang="en-US" dirty="0"/>
              <a:t> de performance</a:t>
            </a:r>
          </a:p>
          <a:p>
            <a:pPr marL="914400" lvl="1" indent="-457200">
              <a:buFont typeface="+mj-lt"/>
              <a:buAutoNum type="arabicPeriod"/>
            </a:pPr>
            <a:r>
              <a:rPr lang="en-US" dirty="0" err="1"/>
              <a:t>Utiliser</a:t>
            </a:r>
            <a:r>
              <a:rPr lang="en-US" dirty="0"/>
              <a:t> </a:t>
            </a:r>
            <a:r>
              <a:rPr lang="en-US" dirty="0" err="1"/>
              <a:t>l'analyse</a:t>
            </a:r>
            <a:r>
              <a:rPr lang="en-US" dirty="0"/>
              <a:t> pour </a:t>
            </a:r>
            <a:r>
              <a:rPr lang="en-US" dirty="0" err="1"/>
              <a:t>éclairer</a:t>
            </a:r>
            <a:r>
              <a:rPr lang="en-US" dirty="0"/>
              <a:t> les </a:t>
            </a:r>
            <a:r>
              <a:rPr lang="en-US" dirty="0" err="1"/>
              <a:t>décisions</a:t>
            </a:r>
            <a:r>
              <a:rPr lang="en-US" dirty="0"/>
              <a:t> de gestion</a:t>
            </a:r>
          </a:p>
          <a:p>
            <a:pPr marL="171450" indent="-171450">
              <a:spcBef>
                <a:spcPct val="20000"/>
              </a:spcBef>
              <a:buSzPct val="80000"/>
              <a:buFont typeface="Arial" panose="020B0604020202020204" pitchFamily="34" charset="0"/>
              <a:buChar char="•"/>
              <a:defRPr/>
            </a:pPr>
            <a:endParaRPr lang="en-US" sz="1200" i="0" u="none" dirty="0">
              <a:cs typeface="Arial" pitchFamily="34" charset="0"/>
            </a:endParaRPr>
          </a:p>
          <a:p>
            <a:pPr marL="171450" indent="-171450">
              <a:spcBef>
                <a:spcPct val="20000"/>
              </a:spcBef>
              <a:buSzPct val="80000"/>
              <a:buFont typeface="Arial" panose="020B0604020202020204" pitchFamily="34" charset="0"/>
              <a:buChar char="•"/>
              <a:defRPr/>
            </a:pPr>
            <a:r>
              <a:rPr lang="en-US" sz="1200" i="0" u="none" dirty="0">
                <a:cs typeface="Arial" pitchFamily="34" charset="0"/>
              </a:rPr>
              <a:t>Nous </a:t>
            </a:r>
            <a:r>
              <a:rPr lang="en-US" sz="1200" i="0" u="none" dirty="0" err="1">
                <a:cs typeface="Arial" pitchFamily="34" charset="0"/>
              </a:rPr>
              <a:t>avons</a:t>
            </a:r>
            <a:r>
              <a:rPr lang="en-US" sz="1200" i="0" u="none" dirty="0">
                <a:cs typeface="Arial" pitchFamily="34" charset="0"/>
              </a:rPr>
              <a:t> </a:t>
            </a:r>
            <a:r>
              <a:rPr lang="en-US" sz="1200" i="0" u="none" dirty="0" err="1">
                <a:cs typeface="Arial" pitchFamily="34" charset="0"/>
              </a:rPr>
              <a:t>également</a:t>
            </a:r>
            <a:r>
              <a:rPr lang="en-US" sz="1200" i="0" u="none" dirty="0">
                <a:cs typeface="Arial" pitchFamily="34" charset="0"/>
              </a:rPr>
              <a:t> </a:t>
            </a:r>
            <a:r>
              <a:rPr lang="en-US" sz="1200" i="0" u="none" dirty="0" err="1">
                <a:cs typeface="Arial" pitchFamily="34" charset="0"/>
              </a:rPr>
              <a:t>discuté</a:t>
            </a:r>
            <a:r>
              <a:rPr lang="en-US" sz="1200" i="0" u="none" dirty="0">
                <a:cs typeface="Arial" pitchFamily="34" charset="0"/>
              </a:rPr>
              <a:t> des </a:t>
            </a:r>
            <a:r>
              <a:rPr lang="en-US" sz="1200" i="0" u="none" dirty="0" err="1">
                <a:cs typeface="Arial" pitchFamily="34" charset="0"/>
              </a:rPr>
              <a:t>principaux</a:t>
            </a:r>
            <a:r>
              <a:rPr lang="en-US" sz="1200" i="0" u="none" dirty="0">
                <a:cs typeface="Arial" pitchFamily="34" charset="0"/>
              </a:rPr>
              <a:t> </a:t>
            </a:r>
            <a:r>
              <a:rPr lang="en-US" sz="1200" i="0" u="none" dirty="0" err="1">
                <a:cs typeface="Arial" pitchFamily="34" charset="0"/>
              </a:rPr>
              <a:t>avantages</a:t>
            </a:r>
            <a:r>
              <a:rPr lang="en-US" sz="1200" i="0" u="none" dirty="0">
                <a:cs typeface="Arial" pitchFamily="34" charset="0"/>
              </a:rPr>
              <a:t> de la gestion </a:t>
            </a:r>
            <a:r>
              <a:rPr lang="en-US" sz="1200" i="0" u="none" dirty="0" err="1">
                <a:cs typeface="Arial" pitchFamily="34" charset="0"/>
              </a:rPr>
              <a:t>axée</a:t>
            </a:r>
            <a:r>
              <a:rPr lang="en-US" sz="1200" i="0" u="none" dirty="0">
                <a:cs typeface="Arial" pitchFamily="34" charset="0"/>
              </a:rPr>
              <a:t> sur les </a:t>
            </a:r>
            <a:r>
              <a:rPr lang="en-US" sz="1200" i="0" u="none" dirty="0" err="1">
                <a:cs typeface="Arial" pitchFamily="34" charset="0"/>
              </a:rPr>
              <a:t>résultats</a:t>
            </a:r>
            <a:r>
              <a:rPr lang="en-US" sz="1200" i="0" u="none" dirty="0">
                <a:cs typeface="Arial" pitchFamily="34" charset="0"/>
              </a:rPr>
              <a:t>, </a:t>
            </a:r>
            <a:r>
              <a:rPr lang="en-US" sz="1200" i="0" u="none" dirty="0" err="1">
                <a:cs typeface="Arial" pitchFamily="34" charset="0"/>
              </a:rPr>
              <a:t>notamment</a:t>
            </a:r>
            <a:r>
              <a:rPr lang="en-US" sz="1200" i="0" u="none" dirty="0">
                <a:cs typeface="Arial" pitchFamily="34" charset="0"/>
              </a:rPr>
              <a:t> : </a:t>
            </a:r>
          </a:p>
          <a:p>
            <a:pPr marL="171450" indent="-171450">
              <a:spcBef>
                <a:spcPct val="20000"/>
              </a:spcBef>
              <a:buSzPct val="80000"/>
              <a:buFont typeface="Arial" panose="020B0604020202020204" pitchFamily="34" charset="0"/>
              <a:buChar char="•"/>
              <a:defRPr/>
            </a:pPr>
            <a:r>
              <a:rPr lang="en-US" sz="1200" u="none" dirty="0" err="1">
                <a:cs typeface="Arial" pitchFamily="34" charset="0"/>
              </a:rPr>
              <a:t>Améliorer</a:t>
            </a:r>
            <a:r>
              <a:rPr lang="en-US" sz="1200" u="none" dirty="0">
                <a:cs typeface="Arial" pitchFamily="34" charset="0"/>
              </a:rPr>
              <a:t> le </a:t>
            </a:r>
            <a:r>
              <a:rPr lang="en-US" sz="1200" u="none" dirty="0" err="1">
                <a:cs typeface="Arial" pitchFamily="34" charset="0"/>
              </a:rPr>
              <a:t>processus</a:t>
            </a:r>
            <a:r>
              <a:rPr lang="en-US" sz="1200" u="none" dirty="0">
                <a:cs typeface="Arial" pitchFamily="34" charset="0"/>
              </a:rPr>
              <a:t> de planification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mettant</a:t>
            </a:r>
            <a:r>
              <a:rPr lang="en-US" sz="1200" u="none" dirty="0">
                <a:cs typeface="Arial" pitchFamily="34" charset="0"/>
              </a:rPr>
              <a:t> </a:t>
            </a:r>
            <a:r>
              <a:rPr lang="en-US" sz="1200" u="none" dirty="0" err="1">
                <a:cs typeface="Arial" pitchFamily="34" charset="0"/>
              </a:rPr>
              <a:t>l'accent</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et les liens de cause </a:t>
            </a:r>
            <a:r>
              <a:rPr lang="en-US" sz="1200" u="none" dirty="0" err="1">
                <a:cs typeface="Arial" pitchFamily="34" charset="0"/>
              </a:rPr>
              <a:t>à</a:t>
            </a:r>
            <a:r>
              <a:rPr lang="en-US" sz="1200" u="none" dirty="0">
                <a:cs typeface="Arial" pitchFamily="34" charset="0"/>
              </a:rPr>
              <a:t> </a:t>
            </a:r>
            <a:r>
              <a:rPr lang="en-US" sz="1200" u="none" dirty="0" err="1">
                <a:cs typeface="Arial" pitchFamily="34" charset="0"/>
              </a:rPr>
              <a:t>effet</a:t>
            </a:r>
            <a:r>
              <a:rPr lang="en-US" sz="1200" u="none" dirty="0">
                <a:cs typeface="Arial" pitchFamily="34" charset="0"/>
              </a:rPr>
              <a:t>. </a:t>
            </a:r>
          </a:p>
          <a:p>
            <a:pPr marL="171450" indent="-171450">
              <a:spcBef>
                <a:spcPct val="20000"/>
              </a:spcBef>
              <a:buSzPct val="80000"/>
              <a:buFont typeface="Arial" panose="020B0604020202020204" pitchFamily="34" charset="0"/>
              <a:buChar char="•"/>
              <a:defRPr/>
            </a:pPr>
            <a:r>
              <a:rPr lang="en-US" sz="1200" u="none" dirty="0" err="1">
                <a:cs typeface="Arial" pitchFamily="34" charset="0"/>
              </a:rPr>
              <a:t>Renforcer</a:t>
            </a:r>
            <a:r>
              <a:rPr lang="en-US" sz="1200" u="none" dirty="0">
                <a:cs typeface="Arial" pitchFamily="34" charset="0"/>
              </a:rPr>
              <a:t> le consensus et </a:t>
            </a:r>
            <a:r>
              <a:rPr lang="en-US" sz="1200" u="none" dirty="0" err="1">
                <a:cs typeface="Arial" pitchFamily="34" charset="0"/>
              </a:rPr>
              <a:t>l'appropriation</a:t>
            </a:r>
            <a:r>
              <a:rPr lang="en-US" sz="1200" u="none" dirty="0">
                <a:cs typeface="Arial" pitchFamily="34" charset="0"/>
              </a:rPr>
              <a:t>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fournissant</a:t>
            </a:r>
            <a:r>
              <a:rPr lang="en-US" sz="1200" u="none" dirty="0">
                <a:cs typeface="Arial" pitchFamily="34" charset="0"/>
              </a:rPr>
              <a:t> </a:t>
            </a:r>
            <a:r>
              <a:rPr lang="en-US" sz="1200" u="none" dirty="0" err="1">
                <a:cs typeface="Arial" pitchFamily="34" charset="0"/>
              </a:rPr>
              <a:t>une</a:t>
            </a:r>
            <a:r>
              <a:rPr lang="en-US" sz="1200" u="none" dirty="0">
                <a:cs typeface="Arial" pitchFamily="34" charset="0"/>
              </a:rPr>
              <a:t> </a:t>
            </a:r>
            <a:r>
              <a:rPr lang="en-US" sz="1200" u="none" dirty="0" err="1">
                <a:cs typeface="Arial" pitchFamily="34" charset="0"/>
              </a:rPr>
              <a:t>compréhension</a:t>
            </a:r>
            <a:r>
              <a:rPr lang="en-US" sz="1200" u="none" dirty="0">
                <a:cs typeface="Arial" pitchFamily="34" charset="0"/>
              </a:rPr>
              <a:t> </a:t>
            </a:r>
            <a:r>
              <a:rPr lang="en-US" sz="1200" u="none" dirty="0" err="1">
                <a:cs typeface="Arial" pitchFamily="34" charset="0"/>
              </a:rPr>
              <a:t>partagée</a:t>
            </a:r>
            <a:r>
              <a:rPr lang="en-US" sz="1200" u="none" dirty="0">
                <a:cs typeface="Arial" pitchFamily="34" charset="0"/>
              </a:rPr>
              <a:t> </a:t>
            </a:r>
            <a:r>
              <a:rPr lang="en-US" sz="1200" u="none" dirty="0" err="1">
                <a:cs typeface="Arial" pitchFamily="34" charset="0"/>
              </a:rPr>
              <a:t>d'une</a:t>
            </a:r>
            <a:r>
              <a:rPr lang="en-US" sz="1200" u="none" dirty="0">
                <a:cs typeface="Arial" pitchFamily="34" charset="0"/>
              </a:rPr>
              <a:t> </a:t>
            </a:r>
            <a:r>
              <a:rPr lang="en-US" sz="1200" u="none" dirty="0" err="1">
                <a:cs typeface="Arial" pitchFamily="34" charset="0"/>
              </a:rPr>
              <a:t>stratégie</a:t>
            </a:r>
            <a:r>
              <a:rPr lang="en-US" sz="1200" u="none" dirty="0">
                <a:cs typeface="Arial" pitchFamily="34" charset="0"/>
              </a:rPr>
              <a:t> et d'un plan </a:t>
            </a:r>
            <a:r>
              <a:rPr lang="en-US" sz="1200" u="none" dirty="0" err="1">
                <a:cs typeface="Arial" pitchFamily="34" charset="0"/>
              </a:rPr>
              <a:t>documentés</a:t>
            </a:r>
            <a:r>
              <a:rPr lang="en-US" sz="1200" u="none" dirty="0">
                <a:cs typeface="Arial" pitchFamily="34" charset="0"/>
              </a:rPr>
              <a:t> sur la </a:t>
            </a:r>
            <a:r>
              <a:rPr lang="en-US" sz="1200" u="none" dirty="0" err="1">
                <a:cs typeface="Arial" pitchFamily="34" charset="0"/>
              </a:rPr>
              <a:t>façon</a:t>
            </a:r>
            <a:r>
              <a:rPr lang="en-US" sz="1200" u="none" dirty="0">
                <a:cs typeface="Arial" pitchFamily="34" charset="0"/>
              </a:rPr>
              <a:t> </a:t>
            </a:r>
            <a:r>
              <a:rPr lang="en-US" sz="1200" u="none" dirty="0" err="1">
                <a:cs typeface="Arial" pitchFamily="34" charset="0"/>
              </a:rPr>
              <a:t>dont</a:t>
            </a:r>
            <a:r>
              <a:rPr lang="en-US" sz="1200" u="none" dirty="0">
                <a:cs typeface="Arial" pitchFamily="34" charset="0"/>
              </a:rPr>
              <a:t> le succès </a:t>
            </a:r>
            <a:r>
              <a:rPr lang="en-US" sz="1200" u="none" dirty="0" err="1">
                <a:cs typeface="Arial" pitchFamily="34" charset="0"/>
              </a:rPr>
              <a:t>est</a:t>
            </a:r>
            <a:r>
              <a:rPr lang="en-US" sz="1200" u="none" dirty="0">
                <a:cs typeface="Arial" pitchFamily="34" charset="0"/>
              </a:rPr>
              <a:t> </a:t>
            </a:r>
            <a:r>
              <a:rPr lang="en-US" sz="1200" u="none" dirty="0" err="1">
                <a:cs typeface="Arial" pitchFamily="34" charset="0"/>
              </a:rPr>
              <a:t>mesuré</a:t>
            </a:r>
            <a:r>
              <a:rPr lang="en-US" sz="1200" u="none" dirty="0">
                <a:cs typeface="Arial" pitchFamily="34" charset="0"/>
              </a:rPr>
              <a:t> et </a:t>
            </a:r>
            <a:r>
              <a:rPr lang="en-US" sz="1200" u="none" dirty="0" err="1">
                <a:cs typeface="Arial" pitchFamily="34" charset="0"/>
              </a:rPr>
              <a:t>atteint</a:t>
            </a:r>
            <a:r>
              <a:rPr lang="en-US" sz="1200" u="none" dirty="0">
                <a:cs typeface="Arial" pitchFamily="34" charset="0"/>
              </a:rPr>
              <a:t>.</a:t>
            </a:r>
          </a:p>
          <a:p>
            <a:pPr marL="171450" indent="-171450">
              <a:spcBef>
                <a:spcPct val="20000"/>
              </a:spcBef>
              <a:buSzPct val="80000"/>
              <a:buFont typeface="Arial" panose="020B0604020202020204" pitchFamily="34" charset="0"/>
              <a:buChar char="•"/>
              <a:defRPr/>
            </a:pPr>
            <a:r>
              <a:rPr lang="en-US" sz="1200" u="none" dirty="0" err="1">
                <a:cs typeface="Arial" pitchFamily="34" charset="0"/>
              </a:rPr>
              <a:t>Améliorer</a:t>
            </a:r>
            <a:r>
              <a:rPr lang="en-US" sz="1200" u="none" dirty="0">
                <a:cs typeface="Arial" pitchFamily="34" charset="0"/>
              </a:rPr>
              <a:t> la communication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transmettant</a:t>
            </a:r>
            <a:r>
              <a:rPr lang="en-US" sz="1200" u="none" dirty="0">
                <a:cs typeface="Arial" pitchFamily="34" charset="0"/>
              </a:rPr>
              <a:t> </a:t>
            </a:r>
            <a:r>
              <a:rPr lang="en-US" sz="1200" u="none" dirty="0" err="1">
                <a:cs typeface="Arial" pitchFamily="34" charset="0"/>
              </a:rPr>
              <a:t>l'intention</a:t>
            </a:r>
            <a:r>
              <a:rPr lang="en-US" sz="1200" u="none" dirty="0">
                <a:cs typeface="Arial" pitchFamily="34" charset="0"/>
              </a:rPr>
              <a:t> et le </a:t>
            </a:r>
            <a:r>
              <a:rPr lang="en-US" sz="1200" u="none" dirty="0" err="1">
                <a:cs typeface="Arial" pitchFamily="34" charset="0"/>
              </a:rPr>
              <a:t>contenu</a:t>
            </a:r>
            <a:r>
              <a:rPr lang="en-US" sz="1200" u="none" dirty="0">
                <a:cs typeface="Arial" pitchFamily="34" charset="0"/>
              </a:rPr>
              <a:t> du </a:t>
            </a:r>
            <a:r>
              <a:rPr lang="en-US" sz="1200" u="none" dirty="0" err="1">
                <a:cs typeface="Arial" pitchFamily="34" charset="0"/>
              </a:rPr>
              <a:t>projet</a:t>
            </a:r>
            <a:r>
              <a:rPr lang="en-US" sz="1200" u="none" dirty="0">
                <a:cs typeface="Arial" pitchFamily="34" charset="0"/>
              </a:rPr>
              <a:t> aux parties </a:t>
            </a:r>
            <a:r>
              <a:rPr lang="en-US" sz="1200" u="none" dirty="0" err="1">
                <a:cs typeface="Arial" pitchFamily="34" charset="0"/>
              </a:rPr>
              <a:t>prenantes</a:t>
            </a:r>
            <a:r>
              <a:rPr lang="en-US" sz="1200" u="none" dirty="0">
                <a:cs typeface="Arial" pitchFamily="34" charset="0"/>
              </a:rPr>
              <a:t> internes et </a:t>
            </a:r>
            <a:r>
              <a:rPr lang="en-US" sz="1200" u="none" dirty="0" err="1">
                <a:cs typeface="Arial" pitchFamily="34" charset="0"/>
              </a:rPr>
              <a:t>externes</a:t>
            </a:r>
            <a:r>
              <a:rPr lang="en-US" sz="1200" u="none" dirty="0">
                <a:cs typeface="Arial" pitchFamily="34" charset="0"/>
              </a:rPr>
              <a:t>.</a:t>
            </a:r>
          </a:p>
          <a:p>
            <a:pPr marL="171450" indent="-171450">
              <a:spcBef>
                <a:spcPct val="20000"/>
              </a:spcBef>
              <a:buSzPct val="80000"/>
              <a:buFont typeface="Arial" panose="020B0604020202020204" pitchFamily="34" charset="0"/>
              <a:buChar char="•"/>
              <a:defRPr/>
            </a:pPr>
            <a:r>
              <a:rPr lang="en-US" sz="1200" u="none" dirty="0">
                <a:cs typeface="Arial" pitchFamily="34" charset="0"/>
              </a:rPr>
              <a:t>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soutenant</a:t>
            </a:r>
            <a:r>
              <a:rPr lang="en-US" sz="1200" u="none" dirty="0">
                <a:cs typeface="Arial" pitchFamily="34" charset="0"/>
              </a:rPr>
              <a:t> la gestion et le reporting</a:t>
            </a:r>
            <a:endParaRPr lang="en-US" dirty="0"/>
          </a:p>
        </p:txBody>
      </p:sp>
    </p:spTree>
    <p:extLst>
      <p:ext uri="{BB962C8B-B14F-4D97-AF65-F5344CB8AC3E}">
        <p14:creationId xmlns:p14="http://schemas.microsoft.com/office/powerpoint/2010/main" val="20859877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200" dirty="0">
                <a:ea typeface="ＭＳ Ｐゴシック" panose="020B0600070205080204" pitchFamily="34" charset="-128"/>
              </a:rPr>
              <a:t>Nous </a:t>
            </a:r>
            <a:r>
              <a:rPr lang="en-US" altLang="en-US" sz="1200" dirty="0" err="1">
                <a:ea typeface="ＭＳ Ｐゴシック" panose="020B0600070205080204" pitchFamily="34" charset="-128"/>
              </a:rPr>
              <a:t>avons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également</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discuté</a:t>
            </a:r>
            <a:r>
              <a:rPr lang="en-US" altLang="en-US" sz="1200" dirty="0">
                <a:ea typeface="ＭＳ Ｐゴシック" panose="020B0600070205080204" pitchFamily="34" charset="-128"/>
              </a:rPr>
              <a:t> du CMEP </a:t>
            </a:r>
          </a:p>
          <a:p>
            <a:pPr marL="171450" indent="-171450">
              <a:buFont typeface="Arial" panose="020B0604020202020204" pitchFamily="34" charset="0"/>
              <a:buChar char="•"/>
            </a:pPr>
            <a:r>
              <a:rPr lang="en-US" altLang="en-US" sz="1200" dirty="0">
                <a:ea typeface="ＭＳ Ｐゴシック" panose="020B0600070205080204" pitchFamily="34" charset="-128"/>
              </a:rPr>
              <a:t>Le CMEP </a:t>
            </a:r>
            <a:r>
              <a:rPr lang="en-US" altLang="en-US" sz="1200" dirty="0" err="1">
                <a:ea typeface="ＭＳ Ｐゴシック" panose="020B0600070205080204" pitchFamily="34" charset="-128"/>
              </a:rPr>
              <a:t>est</a:t>
            </a:r>
            <a:r>
              <a:rPr lang="en-US" altLang="en-US" sz="1200" dirty="0">
                <a:ea typeface="ＭＳ Ｐゴシック" panose="020B0600070205080204" pitchFamily="34" charset="-128"/>
              </a:rPr>
              <a:t> un plan de </a:t>
            </a:r>
            <a:r>
              <a:rPr lang="en-US" altLang="en-US" sz="1200" dirty="0" err="1">
                <a:ea typeface="ＭＳ Ｐゴシック" panose="020B0600070205080204" pitchFamily="34" charset="-128"/>
              </a:rPr>
              <a:t>suivi</a:t>
            </a:r>
            <a:r>
              <a:rPr lang="en-US" altLang="en-US" sz="1200" dirty="0">
                <a:ea typeface="ＭＳ Ｐゴシック" panose="020B0600070205080204" pitchFamily="34" charset="-128"/>
              </a:rPr>
              <a:t> et </a:t>
            </a:r>
            <a:r>
              <a:rPr lang="en-US" altLang="en-US" sz="1200" dirty="0" err="1">
                <a:ea typeface="ＭＳ Ｐゴシック" panose="020B0600070205080204" pitchFamily="34" charset="-128"/>
              </a:rPr>
              <a:t>d'évaluation</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utilisé</a:t>
            </a:r>
            <a:r>
              <a:rPr lang="en-US" altLang="en-US" sz="1200" dirty="0">
                <a:ea typeface="ＭＳ Ｐゴシック" panose="020B0600070205080204" pitchFamily="34" charset="-128"/>
              </a:rPr>
              <a:t> par les </a:t>
            </a:r>
            <a:r>
              <a:rPr lang="en-US" altLang="en-US" sz="1200" dirty="0" err="1">
                <a:ea typeface="ＭＳ Ｐゴシック" panose="020B0600070205080204" pitchFamily="34" charset="-128"/>
              </a:rPr>
              <a:t>bénéficiaires</a:t>
            </a:r>
            <a:r>
              <a:rPr lang="en-US" altLang="en-US" sz="1200" dirty="0">
                <a:ea typeface="ＭＳ Ｐゴシック" panose="020B0600070205080204" pitchFamily="34" charset="-128"/>
              </a:rPr>
              <a:t> pour </a:t>
            </a:r>
            <a:r>
              <a:rPr lang="en-US" altLang="en-US" sz="1200" dirty="0" err="1">
                <a:ea typeface="ＭＳ Ｐゴシック" panose="020B0600070205080204" pitchFamily="34" charset="-128"/>
              </a:rPr>
              <a:t>planifier</a:t>
            </a:r>
            <a:r>
              <a:rPr lang="en-US" altLang="en-US" sz="1200" dirty="0">
                <a:ea typeface="ＭＳ Ｐゴシック" panose="020B0600070205080204" pitchFamily="34" charset="-128"/>
              </a:rPr>
              <a:t> et </a:t>
            </a:r>
            <a:r>
              <a:rPr lang="en-US" altLang="en-US" sz="1200" dirty="0" err="1">
                <a:ea typeface="ＭＳ Ｐゴシック" panose="020B0600070205080204" pitchFamily="34" charset="-128"/>
              </a:rPr>
              <a:t>gérer</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leurs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projets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en</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utilisant</a:t>
            </a:r>
            <a:r>
              <a:rPr lang="en-US" altLang="en-US" sz="1200" dirty="0">
                <a:ea typeface="ＭＳ Ｐゴシック" panose="020B0600070205080204" pitchFamily="34" charset="-128"/>
              </a:rPr>
              <a:t> des </a:t>
            </a:r>
            <a:r>
              <a:rPr lang="en-US" altLang="en-US" sz="1200" dirty="0" err="1">
                <a:ea typeface="ＭＳ Ｐゴシック" panose="020B0600070205080204" pitchFamily="34" charset="-128"/>
              </a:rPr>
              <a:t>données</a:t>
            </a:r>
            <a:r>
              <a:rPr lang="en-US" altLang="en-US" sz="1200" dirty="0">
                <a:ea typeface="ＭＳ Ｐゴシック" panose="020B0600070205080204" pitchFamily="34" charset="-128"/>
              </a:rPr>
              <a:t> sur les performances.  </a:t>
            </a:r>
          </a:p>
          <a:p>
            <a:pPr marL="171450" indent="-171450">
              <a:buFont typeface="Arial" panose="020B0604020202020204" pitchFamily="34" charset="0"/>
              <a:buChar char="•"/>
            </a:pPr>
            <a:r>
              <a:rPr lang="en-US" altLang="en-US" sz="1200" dirty="0">
                <a:ea typeface="ＭＳ Ｐゴシック" panose="020B0600070205080204" pitchFamily="34" charset="-128"/>
              </a:rPr>
              <a:t>Il </a:t>
            </a:r>
            <a:r>
              <a:rPr lang="en-US" altLang="en-US" sz="1200" dirty="0" err="1">
                <a:ea typeface="ＭＳ Ｐゴシック" panose="020B0600070205080204" pitchFamily="34" charset="-128"/>
              </a:rPr>
              <a:t>est</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basé</a:t>
            </a:r>
            <a:r>
              <a:rPr lang="en-US" altLang="en-US" sz="1200" dirty="0">
                <a:ea typeface="ＭＳ Ｐゴシック" panose="020B0600070205080204" pitchFamily="34" charset="-128"/>
              </a:rPr>
              <a:t> sur les orientations et les exigences </a:t>
            </a:r>
            <a:r>
              <a:rPr lang="en-US" altLang="en-US" sz="1200" dirty="0" err="1">
                <a:ea typeface="ＭＳ Ｐゴシック" panose="020B0600070205080204" pitchFamily="34" charset="-128"/>
              </a:rPr>
              <a:t>spécifiques</a:t>
            </a:r>
            <a:r>
              <a:rPr lang="en-US" altLang="en-US" sz="1200" dirty="0">
                <a:ea typeface="ＭＳ Ｐゴシック" panose="020B0600070205080204" pitchFamily="34" charset="-128"/>
              </a:rPr>
              <a:t> de la </a:t>
            </a:r>
            <a:r>
              <a:rPr lang="en-US" altLang="en-US" sz="1200" dirty="0" err="1">
                <a:ea typeface="ＭＳ Ｐゴシック" panose="020B0600070205080204" pitchFamily="34" charset="-128"/>
              </a:rPr>
              <a:t>l’ILAB</a:t>
            </a:r>
            <a:r>
              <a:rPr lang="en-US" altLang="en-US" sz="1200" dirty="0">
                <a:ea typeface="ＭＳ Ｐゴシック" panose="020B0600070205080204" pitchFamily="34" charset="-128"/>
              </a:rPr>
              <a:t>. </a:t>
            </a:r>
          </a:p>
          <a:p>
            <a:pPr marL="171450" indent="-171450">
              <a:buFont typeface="Arial" panose="020B0604020202020204" pitchFamily="34" charset="0"/>
              <a:buChar char="•"/>
            </a:pPr>
            <a:r>
              <a:rPr lang="en-US" altLang="en-US" sz="1200" dirty="0">
                <a:ea typeface="ＭＳ Ｐゴシック" panose="020B0600070205080204" pitchFamily="34" charset="-128"/>
              </a:rPr>
              <a:t>Il </a:t>
            </a:r>
            <a:r>
              <a:rPr lang="en-US" altLang="en-US" sz="1200" dirty="0" err="1">
                <a:ea typeface="ＭＳ Ｐゴシック" panose="020B0600070205080204" pitchFamily="34" charset="-128"/>
              </a:rPr>
              <a:t>comprend</a:t>
            </a:r>
            <a:r>
              <a:rPr lang="en-US" altLang="en-US" sz="1200" dirty="0">
                <a:ea typeface="ＭＳ Ｐゴシック" panose="020B0600070205080204" pitchFamily="34" charset="-128"/>
              </a:rPr>
              <a:t> les </a:t>
            </a:r>
            <a:r>
              <a:rPr lang="en-US" altLang="en-US" sz="1200" dirty="0" err="1">
                <a:ea typeface="ＭＳ Ｐゴシック" panose="020B0600070205080204" pitchFamily="34" charset="-128"/>
              </a:rPr>
              <a:t>éléments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clés</a:t>
            </a:r>
            <a:r>
              <a:rPr lang="en-US" altLang="en-US" sz="1200" dirty="0">
                <a:ea typeface="ＭＳ Ｐゴシック" panose="020B0600070205080204" pitchFamily="34" charset="-128"/>
              </a:rPr>
              <a:t> du </a:t>
            </a:r>
            <a:r>
              <a:rPr lang="en-US" altLang="en-US" sz="1200" dirty="0" err="1">
                <a:ea typeface="ＭＳ Ｐゴシック" panose="020B0600070205080204" pitchFamily="34" charset="-128"/>
              </a:rPr>
              <a:t>système</a:t>
            </a:r>
            <a:r>
              <a:rPr lang="en-US" altLang="en-US" sz="1200" dirty="0">
                <a:ea typeface="ＭＳ Ｐゴシック" panose="020B0600070205080204" pitchFamily="34" charset="-128"/>
              </a:rPr>
              <a:t> RBM, </a:t>
            </a:r>
            <a:r>
              <a:rPr lang="en-US" altLang="en-US" sz="1200" dirty="0" err="1">
                <a:ea typeface="ＭＳ Ｐゴシック" panose="020B0600070205080204" pitchFamily="34" charset="-128"/>
              </a:rPr>
              <a:t>tels</a:t>
            </a:r>
            <a:r>
              <a:rPr lang="en-US" altLang="en-US" sz="1200" dirty="0">
                <a:ea typeface="ＭＳ Ｐゴシック" panose="020B0600070205080204" pitchFamily="34" charset="-128"/>
              </a:rPr>
              <a:t> que le cadre de </a:t>
            </a:r>
            <a:r>
              <a:rPr lang="en-US" altLang="en-US" sz="1200" dirty="0" err="1">
                <a:ea typeface="ＭＳ Ｐゴシック" panose="020B0600070205080204" pitchFamily="34" charset="-128"/>
              </a:rPr>
              <a:t>résultats</a:t>
            </a:r>
            <a:r>
              <a:rPr lang="en-US" altLang="en-US" sz="1200" dirty="0">
                <a:ea typeface="ＭＳ Ｐゴシック" panose="020B0600070205080204" pitchFamily="34" charset="-128"/>
              </a:rPr>
              <a:t>, le PMP, les </a:t>
            </a:r>
            <a:r>
              <a:rPr lang="en-US" altLang="en-US" sz="1200" dirty="0" err="1">
                <a:ea typeface="ＭＳ Ｐゴシック" panose="020B0600070205080204" pitchFamily="34" charset="-128"/>
              </a:rPr>
              <a:t>indicateurs</a:t>
            </a:r>
            <a:r>
              <a:rPr lang="en-US" altLang="en-US" sz="1200" dirty="0">
                <a:ea typeface="ＭＳ Ｐゴシック" panose="020B0600070205080204" pitchFamily="34" charset="-128"/>
              </a:rPr>
              <a:t>, les </a:t>
            </a:r>
            <a:r>
              <a:rPr lang="en-US" altLang="en-US" sz="1200" dirty="0" err="1">
                <a:ea typeface="ＭＳ Ｐゴシック" panose="020B0600070205080204" pitchFamily="34" charset="-128"/>
              </a:rPr>
              <a:t>évaluations</a:t>
            </a:r>
            <a:r>
              <a:rPr lang="en-US" altLang="en-US" sz="1200" dirty="0">
                <a:ea typeface="ＭＳ Ｐゴシック" panose="020B0600070205080204" pitchFamily="34" charset="-128"/>
              </a:rPr>
              <a:t>, etc.  </a:t>
            </a:r>
          </a:p>
          <a:p>
            <a:pPr marL="171450" indent="-171450">
              <a:buFont typeface="Arial" panose="020B0604020202020204" pitchFamily="34" charset="0"/>
              <a:buChar char="•"/>
            </a:pPr>
            <a:r>
              <a:rPr lang="en-US" altLang="en-US" sz="1200" dirty="0">
                <a:ea typeface="ＭＳ Ｐゴシック" panose="020B0600070205080204" pitchFamily="34" charset="-128"/>
              </a:rPr>
              <a:t>Il </a:t>
            </a:r>
            <a:r>
              <a:rPr lang="en-US" altLang="en-US" sz="1200" dirty="0" err="1">
                <a:ea typeface="ＭＳ Ｐゴシック" panose="020B0600070205080204" pitchFamily="34" charset="-128"/>
              </a:rPr>
              <a:t>est</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développé</a:t>
            </a:r>
            <a:r>
              <a:rPr lang="en-US" altLang="en-US" sz="1200" dirty="0">
                <a:ea typeface="ＭＳ Ｐゴシック" panose="020B0600070205080204" pitchFamily="34" charset="-128"/>
              </a:rPr>
              <a:t> au début d'un </a:t>
            </a:r>
            <a:r>
              <a:rPr lang="en-US" altLang="en-US" sz="1200" dirty="0" err="1">
                <a:ea typeface="ＭＳ Ｐゴシック" panose="020B0600070205080204" pitchFamily="34" charset="-128"/>
              </a:rPr>
              <a:t>projet</a:t>
            </a:r>
            <a:r>
              <a:rPr lang="en-US" altLang="en-US" sz="1200" dirty="0">
                <a:ea typeface="ＭＳ Ｐゴシック" panose="020B0600070205080204" pitchFamily="34" charset="-128"/>
              </a:rPr>
              <a:t> et mis </a:t>
            </a:r>
            <a:r>
              <a:rPr lang="en-US" altLang="en-US" sz="1200" dirty="0" err="1">
                <a:ea typeface="ＭＳ Ｐゴシック" panose="020B0600070205080204" pitchFamily="34" charset="-128"/>
              </a:rPr>
              <a:t>à</a:t>
            </a:r>
            <a:r>
              <a:rPr lang="en-US" altLang="en-US" sz="1200" dirty="0">
                <a:ea typeface="ＭＳ Ｐゴシック" panose="020B0600070205080204" pitchFamily="34" charset="-128"/>
              </a:rPr>
              <a:t> jour </a:t>
            </a:r>
            <a:r>
              <a:rPr lang="en-US" altLang="en-US" sz="1200" dirty="0" err="1">
                <a:ea typeface="ＭＳ Ｐゴシック" panose="020B0600070205080204" pitchFamily="34" charset="-128"/>
              </a:rPr>
              <a:t>si</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nécessaire</a:t>
            </a:r>
            <a:r>
              <a:rPr lang="en-US" altLang="en-US" sz="1200" dirty="0">
                <a:ea typeface="ＭＳ Ｐゴシック" panose="020B0600070205080204" pitchFamily="34" charset="-128"/>
              </a:rPr>
              <a:t>. </a:t>
            </a:r>
          </a:p>
          <a:p>
            <a:pPr marL="171450" indent="-171450">
              <a:buFont typeface="Arial" panose="020B0604020202020204" pitchFamily="34" charset="0"/>
              <a:buChar char="•"/>
            </a:pPr>
            <a:r>
              <a:rPr lang="en-US" altLang="en-US" sz="1200" dirty="0">
                <a:ea typeface="ＭＳ Ｐゴシック" panose="020B0600070205080204" pitchFamily="34" charset="-128"/>
              </a:rPr>
              <a:t>Le CMEP doit </a:t>
            </a:r>
            <a:r>
              <a:rPr lang="en-US" altLang="en-US" sz="1200" dirty="0" err="1">
                <a:ea typeface="ＭＳ Ｐゴシック" panose="020B0600070205080204" pitchFamily="34" charset="-128"/>
              </a:rPr>
              <a:t>être</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élaboré</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en</a:t>
            </a:r>
            <a:r>
              <a:rPr lang="en-US" altLang="en-US" sz="1200" dirty="0">
                <a:ea typeface="ＭＳ Ｐゴシック" panose="020B0600070205080204" pitchFamily="34" charset="-128"/>
              </a:rPr>
              <a:t> collaboration avec </a:t>
            </a:r>
            <a:r>
              <a:rPr lang="en-US" altLang="en-US" sz="1200" dirty="0" err="1">
                <a:ea typeface="ＭＳ Ｐゴシック" panose="020B0600070205080204" pitchFamily="34" charset="-128"/>
              </a:rPr>
              <a:t>l'ILAB</a:t>
            </a:r>
            <a:r>
              <a:rPr lang="en-US" altLang="en-US" sz="1200" dirty="0">
                <a:ea typeface="ＭＳ Ｐゴシック" panose="020B0600070205080204" pitchFamily="34" charset="-128"/>
              </a:rPr>
              <a:t>/DOL et </a:t>
            </a:r>
            <a:r>
              <a:rPr lang="en-US" altLang="en-US" sz="1200" dirty="0" err="1">
                <a:ea typeface="ＭＳ Ｐゴシック" panose="020B0600070205080204" pitchFamily="34" charset="-128"/>
              </a:rPr>
              <a:t>d'autres</a:t>
            </a:r>
            <a:r>
              <a:rPr lang="en-US" altLang="en-US" sz="1200" dirty="0">
                <a:ea typeface="ＭＳ Ｐゴシック" panose="020B0600070205080204" pitchFamily="34" charset="-128"/>
              </a:rPr>
              <a:t> parties </a:t>
            </a:r>
            <a:r>
              <a:rPr lang="en-US" altLang="en-US" sz="1200" dirty="0" err="1">
                <a:ea typeface="ＭＳ Ｐゴシック" panose="020B0600070205080204" pitchFamily="34" charset="-128"/>
              </a:rPr>
              <a:t>prenantes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clés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d'une</a:t>
            </a:r>
            <a:r>
              <a:rPr lang="en-US" altLang="en-US" sz="1200" dirty="0">
                <a:ea typeface="ＭＳ Ｐゴシック" panose="020B0600070205080204" pitchFamily="34" charset="-128"/>
              </a:rPr>
              <a:t> manière participative qui </a:t>
            </a:r>
            <a:r>
              <a:rPr lang="en-US" altLang="en-US" sz="1200" dirty="0" err="1">
                <a:ea typeface="ＭＳ Ｐゴシック" panose="020B0600070205080204" pitchFamily="34" charset="-128"/>
              </a:rPr>
              <a:t>favorise</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l'appropriation</a:t>
            </a:r>
            <a:r>
              <a:rPr lang="en-US" altLang="en-US" sz="1200" dirty="0">
                <a:ea typeface="ＭＳ Ｐゴシック" panose="020B0600070205080204" pitchFamily="34" charset="-128"/>
              </a:rPr>
              <a:t> et </a:t>
            </a:r>
            <a:r>
              <a:rPr lang="en-US" altLang="en-US" sz="1200" dirty="0" err="1">
                <a:ea typeface="ＭＳ Ｐゴシック" panose="020B0600070205080204" pitchFamily="34" charset="-128"/>
              </a:rPr>
              <a:t>l'adhésion</a:t>
            </a:r>
            <a:r>
              <a:rPr lang="en-US" altLang="en-US" sz="1200" dirty="0">
                <a:ea typeface="ＭＳ Ｐゴシック" panose="020B0600070205080204" pitchFamily="34" charset="-128"/>
              </a:rPr>
              <a:t>.</a:t>
            </a:r>
          </a:p>
          <a:p>
            <a:pPr marL="171450" indent="-171450">
              <a:buFont typeface="Arial" panose="020B0604020202020204" pitchFamily="34" charset="0"/>
              <a:buChar char="•"/>
            </a:pPr>
            <a:r>
              <a:rPr lang="en-US" altLang="en-US" sz="1200" dirty="0">
                <a:ea typeface="ＭＳ Ｐゴシック" panose="020B0600070205080204" pitchFamily="34" charset="-128"/>
              </a:rPr>
              <a:t>Les </a:t>
            </a:r>
            <a:r>
              <a:rPr lang="en-US" altLang="en-US" sz="1200" dirty="0" err="1">
                <a:ea typeface="ＭＳ Ｐゴシック" panose="020B0600070205080204" pitchFamily="34" charset="-128"/>
              </a:rPr>
              <a:t>projets</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doivent</a:t>
            </a:r>
            <a:r>
              <a:rPr lang="en-US" altLang="en-US" sz="1200" dirty="0">
                <a:ea typeface="ＭＳ Ｐゴシック" panose="020B0600070205080204" pitchFamily="34" charset="-128"/>
              </a:rPr>
              <a:t> </a:t>
            </a:r>
            <a:r>
              <a:rPr lang="en-US" altLang="en-US" sz="1200" dirty="0" err="1">
                <a:ea typeface="ＭＳ Ｐゴシック" panose="020B0600070205080204" pitchFamily="34" charset="-128"/>
              </a:rPr>
              <a:t>utiliser</a:t>
            </a:r>
            <a:r>
              <a:rPr lang="en-US" altLang="en-US" sz="1200" dirty="0">
                <a:ea typeface="ＭＳ Ｐゴシック" panose="020B0600070205080204" pitchFamily="34" charset="-128"/>
              </a:rPr>
              <a:t> le </a:t>
            </a:r>
            <a:r>
              <a:rPr lang="en-US" altLang="en-US" sz="1200" dirty="0" err="1">
                <a:ea typeface="ＭＳ Ｐゴシック" panose="020B0600070205080204" pitchFamily="34" charset="-128"/>
              </a:rPr>
              <a:t>modèle</a:t>
            </a:r>
            <a:r>
              <a:rPr lang="en-US" altLang="en-US" sz="1200" dirty="0">
                <a:ea typeface="ＭＳ Ｐゴシック" panose="020B0600070205080204" pitchFamily="34" charset="-128"/>
              </a:rPr>
              <a:t> de CMEP de </a:t>
            </a:r>
            <a:r>
              <a:rPr lang="en-US" altLang="en-US" sz="1200" dirty="0" err="1">
                <a:ea typeface="ＭＳ Ｐゴシック" panose="020B0600070205080204" pitchFamily="34" charset="-128"/>
              </a:rPr>
              <a:t>l'ILAB</a:t>
            </a:r>
            <a:r>
              <a:rPr lang="en-US" altLang="en-US" sz="1200" dirty="0">
                <a:ea typeface="ＭＳ Ｐゴシック" panose="020B0600070205080204" pitchFamily="34" charset="-128"/>
              </a:rPr>
              <a:t>/DOL.</a:t>
            </a:r>
            <a:endParaRPr lang="en-US" dirty="0"/>
          </a:p>
        </p:txBody>
      </p:sp>
    </p:spTree>
    <p:extLst>
      <p:ext uri="{BB962C8B-B14F-4D97-AF65-F5344CB8AC3E}">
        <p14:creationId xmlns:p14="http://schemas.microsoft.com/office/powerpoint/2010/main" val="14167508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Voici</a:t>
            </a:r>
            <a:r>
              <a:rPr lang="en-US" dirty="0"/>
              <a:t> </a:t>
            </a:r>
            <a:r>
              <a:rPr lang="en-US" dirty="0" err="1"/>
              <a:t>quelques</a:t>
            </a:r>
            <a:r>
              <a:rPr lang="en-US" dirty="0"/>
              <a:t> </a:t>
            </a:r>
            <a:r>
              <a:rPr lang="en-US" dirty="0" err="1"/>
              <a:t>ressources</a:t>
            </a:r>
            <a:r>
              <a:rPr lang="en-US" dirty="0"/>
              <a:t> </a:t>
            </a:r>
            <a:r>
              <a:rPr lang="en-US" dirty="0" err="1"/>
              <a:t>auxquelles</a:t>
            </a:r>
            <a:r>
              <a:rPr lang="en-US" dirty="0"/>
              <a:t> </a:t>
            </a:r>
            <a:r>
              <a:rPr lang="en-US" dirty="0" err="1"/>
              <a:t>vous</a:t>
            </a:r>
            <a:r>
              <a:rPr lang="en-US" dirty="0"/>
              <a:t> </a:t>
            </a:r>
            <a:r>
              <a:rPr lang="en-US" dirty="0" err="1"/>
              <a:t>pouvez</a:t>
            </a:r>
            <a:r>
              <a:rPr lang="en-US" dirty="0"/>
              <a:t> </a:t>
            </a:r>
            <a:r>
              <a:rPr lang="en-US" dirty="0" err="1"/>
              <a:t>accéder</a:t>
            </a:r>
            <a:r>
              <a:rPr lang="en-US" dirty="0"/>
              <a:t> pour </a:t>
            </a:r>
            <a:r>
              <a:rPr lang="en-US" dirty="0" err="1"/>
              <a:t>en</a:t>
            </a:r>
            <a:r>
              <a:rPr lang="en-US" dirty="0"/>
              <a:t> savoir plus sur la gestion </a:t>
            </a:r>
            <a:r>
              <a:rPr lang="en-US" dirty="0" err="1"/>
              <a:t>axée</a:t>
            </a:r>
            <a:r>
              <a:rPr lang="en-US" dirty="0"/>
              <a:t> sur les </a:t>
            </a:r>
            <a:r>
              <a:rPr lang="en-US" dirty="0" err="1"/>
              <a:t>résultats</a:t>
            </a:r>
            <a:r>
              <a:rPr lang="en-US" dirty="0"/>
              <a:t> et les CMEP du DOL.  Il </a:t>
            </a:r>
            <a:r>
              <a:rPr lang="en-US" dirty="0" err="1"/>
              <a:t>est</a:t>
            </a:r>
            <a:r>
              <a:rPr lang="en-US" dirty="0"/>
              <a:t> </a:t>
            </a:r>
            <a:r>
              <a:rPr lang="en-US" dirty="0" err="1"/>
              <a:t>particulièrement</a:t>
            </a:r>
            <a:r>
              <a:rPr lang="en-US" dirty="0"/>
              <a:t> important </a:t>
            </a:r>
            <a:r>
              <a:rPr lang="en-US" dirty="0" err="1"/>
              <a:t>d'examiner</a:t>
            </a:r>
            <a:r>
              <a:rPr lang="en-US" dirty="0"/>
              <a:t> le guide des </a:t>
            </a:r>
            <a:r>
              <a:rPr lang="en-US" dirty="0" err="1"/>
              <a:t>ressources</a:t>
            </a:r>
            <a:r>
              <a:rPr lang="en-US" dirty="0"/>
              <a:t> M&amp;E. Il </a:t>
            </a:r>
            <a:r>
              <a:rPr lang="en-US" dirty="0" err="1"/>
              <a:t>comprend</a:t>
            </a:r>
            <a:r>
              <a:rPr lang="en-US" dirty="0"/>
              <a:t> des conseils et des </a:t>
            </a:r>
            <a:r>
              <a:rPr lang="en-US" dirty="0" err="1"/>
              <a:t>modèles</a:t>
            </a:r>
            <a:r>
              <a:rPr lang="en-US" dirty="0"/>
              <a:t> pour les </a:t>
            </a:r>
            <a:r>
              <a:rPr lang="en-US" dirty="0" err="1"/>
              <a:t>bénéficiaires</a:t>
            </a:r>
            <a:r>
              <a:rPr lang="en-US" dirty="0"/>
              <a:t> de subventions.  Il </a:t>
            </a:r>
            <a:r>
              <a:rPr lang="en-US" dirty="0" err="1"/>
              <a:t>comprend</a:t>
            </a:r>
            <a:r>
              <a:rPr lang="en-US" dirty="0"/>
              <a:t> des conseils et des </a:t>
            </a:r>
            <a:r>
              <a:rPr lang="en-US" dirty="0" err="1"/>
              <a:t>modèles</a:t>
            </a:r>
            <a:r>
              <a:rPr lang="en-US" dirty="0"/>
              <a:t> pour les </a:t>
            </a:r>
            <a:r>
              <a:rPr lang="en-US" dirty="0" err="1"/>
              <a:t>bénéficiaires</a:t>
            </a:r>
            <a:r>
              <a:rPr lang="en-US" dirty="0"/>
              <a:t> de subventions et </a:t>
            </a:r>
            <a:r>
              <a:rPr lang="en-US" dirty="0" err="1"/>
              <a:t>peut</a:t>
            </a:r>
            <a:r>
              <a:rPr lang="en-US" dirty="0"/>
              <a:t> </a:t>
            </a:r>
            <a:r>
              <a:rPr lang="en-US" dirty="0" err="1"/>
              <a:t>être</a:t>
            </a:r>
            <a:r>
              <a:rPr lang="en-US" dirty="0"/>
              <a:t> </a:t>
            </a:r>
            <a:r>
              <a:rPr lang="en-US" dirty="0" err="1"/>
              <a:t>consulté</a:t>
            </a:r>
            <a:r>
              <a:rPr lang="en-US" dirty="0"/>
              <a:t> sur le site Web du DOL </a:t>
            </a:r>
            <a:r>
              <a:rPr lang="en-US" dirty="0" err="1"/>
              <a:t>www.dol.gov</a:t>
            </a:r>
            <a:r>
              <a:rPr lang="en-US" dirty="0"/>
              <a:t>.</a:t>
            </a:r>
          </a:p>
          <a:p>
            <a:pPr marL="171450" indent="-171450">
              <a:buFont typeface="Arial" panose="020B0604020202020204" pitchFamily="34" charset="0"/>
              <a:buChar char="•"/>
            </a:pPr>
            <a:r>
              <a:rPr lang="en-US" dirty="0" err="1"/>
              <a:t>D'autres</a:t>
            </a:r>
            <a:r>
              <a:rPr lang="en-US" dirty="0"/>
              <a:t> </a:t>
            </a:r>
            <a:r>
              <a:rPr lang="en-US" dirty="0" err="1"/>
              <a:t>ressources</a:t>
            </a:r>
            <a:r>
              <a:rPr lang="en-US" dirty="0"/>
              <a:t> </a:t>
            </a:r>
            <a:r>
              <a:rPr lang="en-US" dirty="0" err="1"/>
              <a:t>utiles</a:t>
            </a:r>
            <a:r>
              <a:rPr lang="en-US" dirty="0"/>
              <a:t> </a:t>
            </a:r>
            <a:r>
              <a:rPr lang="en-US" dirty="0" err="1"/>
              <a:t>incluent</a:t>
            </a:r>
            <a:r>
              <a:rPr lang="en-US" dirty="0"/>
              <a:t> :</a:t>
            </a:r>
          </a:p>
          <a:p>
            <a:pPr marL="171450" indent="-171450">
              <a:buFont typeface="Arial" panose="020B0604020202020204" pitchFamily="34" charset="0"/>
              <a:buChar char="•"/>
            </a:pPr>
            <a:r>
              <a:rPr lang="en-US" dirty="0"/>
              <a:t>Les dix étapes pour un </a:t>
            </a:r>
            <a:r>
              <a:rPr lang="en-US" dirty="0" err="1"/>
              <a:t>système</a:t>
            </a:r>
            <a:r>
              <a:rPr lang="en-US" dirty="0"/>
              <a:t> de </a:t>
            </a:r>
            <a:r>
              <a:rPr lang="en-US" dirty="0" err="1"/>
              <a:t>suivi</a:t>
            </a:r>
            <a:r>
              <a:rPr lang="en-US" dirty="0"/>
              <a:t> et </a:t>
            </a:r>
            <a:r>
              <a:rPr lang="en-US" dirty="0" err="1"/>
              <a:t>d'évaluation</a:t>
            </a:r>
            <a:r>
              <a:rPr lang="en-US" dirty="0"/>
              <a:t> </a:t>
            </a:r>
            <a:r>
              <a:rPr lang="en-US" dirty="0" err="1"/>
              <a:t>axé</a:t>
            </a:r>
            <a:r>
              <a:rPr lang="en-US" dirty="0"/>
              <a:t> sur les </a:t>
            </a:r>
            <a:r>
              <a:rPr lang="en-US" dirty="0" err="1"/>
              <a:t>résultats</a:t>
            </a:r>
            <a:r>
              <a:rPr lang="en-US" dirty="0"/>
              <a:t> de la Banque </a:t>
            </a:r>
            <a:r>
              <a:rPr lang="en-US" dirty="0" err="1"/>
              <a:t>mondiale</a:t>
            </a:r>
            <a:r>
              <a:rPr lang="en-US" dirty="0"/>
              <a:t> et le </a:t>
            </a:r>
            <a:r>
              <a:rPr lang="en-US" dirty="0" err="1"/>
              <a:t>manuel</a:t>
            </a:r>
            <a:r>
              <a:rPr lang="en-US" dirty="0"/>
              <a:t> de gestion </a:t>
            </a:r>
            <a:r>
              <a:rPr lang="en-US" dirty="0" err="1"/>
              <a:t>axée</a:t>
            </a:r>
            <a:r>
              <a:rPr lang="en-US" dirty="0"/>
              <a:t> sur les </a:t>
            </a:r>
            <a:r>
              <a:rPr lang="en-US" dirty="0" err="1"/>
              <a:t>résultats</a:t>
            </a:r>
            <a:r>
              <a:rPr lang="en-US" dirty="0"/>
              <a:t> des </a:t>
            </a:r>
            <a:r>
              <a:rPr lang="en-US" dirty="0" err="1"/>
              <a:t>groupes</a:t>
            </a:r>
            <a:r>
              <a:rPr lang="en-US" dirty="0"/>
              <a:t> de </a:t>
            </a:r>
            <a:r>
              <a:rPr lang="en-US" dirty="0" err="1"/>
              <a:t>développement</a:t>
            </a:r>
            <a:r>
              <a:rPr lang="en-US" dirty="0"/>
              <a:t> des Nations </a:t>
            </a:r>
            <a:r>
              <a:rPr lang="en-US" dirty="0" err="1"/>
              <a:t>unies</a:t>
            </a:r>
            <a:r>
              <a:rPr lang="en-US" dirty="0"/>
              <a:t>.</a:t>
            </a:r>
          </a:p>
          <a:p>
            <a:pPr marL="171450" indent="-171450">
              <a:buFont typeface="Arial" panose="020B0604020202020204" pitchFamily="34" charset="0"/>
              <a:buChar char="•"/>
            </a:pPr>
            <a:r>
              <a:rPr lang="en-US" dirty="0"/>
              <a:t>Nous </a:t>
            </a:r>
            <a:r>
              <a:rPr lang="en-US" dirty="0" err="1"/>
              <a:t>vous</a:t>
            </a:r>
            <a:r>
              <a:rPr lang="en-US" dirty="0"/>
              <a:t> </a:t>
            </a:r>
            <a:r>
              <a:rPr lang="en-US" dirty="0" err="1"/>
              <a:t>remercions</a:t>
            </a:r>
            <a:r>
              <a:rPr lang="en-US" dirty="0"/>
              <a:t> de </a:t>
            </a:r>
            <a:r>
              <a:rPr lang="en-US" dirty="0" err="1"/>
              <a:t>votre</a:t>
            </a:r>
            <a:r>
              <a:rPr lang="en-US" dirty="0"/>
              <a:t> participation </a:t>
            </a:r>
            <a:r>
              <a:rPr lang="en-US" dirty="0" err="1"/>
              <a:t>à</a:t>
            </a:r>
            <a:r>
              <a:rPr lang="en-US" dirty="0"/>
              <a:t> </a:t>
            </a:r>
            <a:r>
              <a:rPr lang="en-US" dirty="0" err="1"/>
              <a:t>ce</a:t>
            </a:r>
            <a:r>
              <a:rPr lang="en-US" dirty="0"/>
              <a:t> premier </a:t>
            </a:r>
            <a:r>
              <a:rPr lang="en-US" dirty="0" err="1"/>
              <a:t>cours</a:t>
            </a:r>
            <a:r>
              <a:rPr lang="en-US" dirty="0"/>
              <a:t> de la </a:t>
            </a:r>
            <a:r>
              <a:rPr lang="en-US" dirty="0" err="1"/>
              <a:t>série</a:t>
            </a:r>
            <a:r>
              <a:rPr lang="en-US" dirty="0"/>
              <a:t> de concepts de </a:t>
            </a:r>
            <a:r>
              <a:rPr lang="en-US" dirty="0" err="1"/>
              <a:t>suivi</a:t>
            </a:r>
            <a:r>
              <a:rPr lang="en-US" dirty="0"/>
              <a:t> et </a:t>
            </a:r>
            <a:r>
              <a:rPr lang="en-US" dirty="0" err="1"/>
              <a:t>d'évaluation</a:t>
            </a:r>
            <a:r>
              <a:rPr lang="en-US" dirty="0"/>
              <a:t> du DOL.</a:t>
            </a:r>
          </a:p>
        </p:txBody>
      </p:sp>
    </p:spTree>
    <p:extLst>
      <p:ext uri="{BB962C8B-B14F-4D97-AF65-F5344CB8AC3E}">
        <p14:creationId xmlns:p14="http://schemas.microsoft.com/office/powerpoint/2010/main" val="2037857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Ce </a:t>
            </a:r>
            <a:r>
              <a:rPr lang="en-US" baseline="0" dirty="0" err="1"/>
              <a:t>cours</a:t>
            </a:r>
            <a:r>
              <a:rPr lang="en-US" baseline="0" dirty="0"/>
              <a:t> dure environ 30 minutes et </a:t>
            </a:r>
            <a:r>
              <a:rPr lang="en-US" baseline="0" dirty="0" err="1"/>
              <a:t>couvre</a:t>
            </a:r>
            <a:r>
              <a:rPr lang="en-US" baseline="0" dirty="0"/>
              <a:t> les </a:t>
            </a:r>
            <a:r>
              <a:rPr lang="en-US" baseline="0" dirty="0" err="1"/>
              <a:t>sujets</a:t>
            </a:r>
            <a:r>
              <a:rPr lang="en-US" baseline="0" dirty="0"/>
              <a:t> </a:t>
            </a:r>
            <a:r>
              <a:rPr lang="en-US" baseline="0" dirty="0" err="1"/>
              <a:t>suivants</a:t>
            </a:r>
            <a:r>
              <a:rPr lang="en-US" baseline="0"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err="1"/>
              <a:t>L'objectif</a:t>
            </a:r>
            <a:r>
              <a:rPr lang="en-US" b="1" dirty="0"/>
              <a:t> et les </a:t>
            </a:r>
            <a:r>
              <a:rPr lang="en-US" b="1" dirty="0" err="1"/>
              <a:t>avantages</a:t>
            </a:r>
            <a:r>
              <a:rPr lang="en-US" b="1" dirty="0"/>
              <a:t> de la gestion </a:t>
            </a:r>
            <a:r>
              <a:rPr lang="en-US" b="1" dirty="0" err="1"/>
              <a:t>axée</a:t>
            </a:r>
            <a:r>
              <a:rPr lang="en-US" b="1" dirty="0"/>
              <a:t> sur les </a:t>
            </a:r>
            <a:r>
              <a:rPr lang="en-US" b="1" dirty="0" err="1"/>
              <a:t>résultats</a:t>
            </a:r>
            <a:r>
              <a:rPr lang="en-US" b="1"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Les six étapes du </a:t>
            </a:r>
            <a:r>
              <a:rPr lang="en-US" b="1" dirty="0" err="1"/>
              <a:t>processus</a:t>
            </a:r>
            <a:r>
              <a:rPr lang="en-US" b="1" dirty="0"/>
              <a:t> de gestion </a:t>
            </a:r>
            <a:r>
              <a:rPr lang="en-US" b="1" dirty="0" err="1"/>
              <a:t>axée</a:t>
            </a:r>
            <a:r>
              <a:rPr lang="en-US" b="1" dirty="0"/>
              <a:t> sur les </a:t>
            </a:r>
            <a:r>
              <a:rPr lang="en-US" b="1" dirty="0" err="1"/>
              <a:t>résultats</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Et </a:t>
            </a:r>
            <a:r>
              <a:rPr lang="en-US" b="1" dirty="0" err="1"/>
              <a:t>une</a:t>
            </a:r>
            <a:r>
              <a:rPr lang="en-US" b="1" dirty="0"/>
              <a:t> </a:t>
            </a:r>
            <a:r>
              <a:rPr lang="en-US" b="1" dirty="0" err="1"/>
              <a:t>vue</a:t>
            </a:r>
            <a:r>
              <a:rPr lang="en-US" b="1" dirty="0"/>
              <a:t> </a:t>
            </a:r>
            <a:r>
              <a:rPr lang="en-US" b="1" dirty="0" err="1"/>
              <a:t>d'ensemble</a:t>
            </a:r>
            <a:r>
              <a:rPr lang="en-US" b="1" dirty="0"/>
              <a:t> d'un CMEP </a:t>
            </a:r>
            <a:endParaRPr lang="en-US" dirty="0"/>
          </a:p>
          <a:p>
            <a:endParaRPr lang="en-US" dirty="0"/>
          </a:p>
        </p:txBody>
      </p:sp>
    </p:spTree>
    <p:extLst>
      <p:ext uri="{BB962C8B-B14F-4D97-AF65-F5344CB8AC3E}">
        <p14:creationId xmlns:p14="http://schemas.microsoft.com/office/powerpoint/2010/main" val="42131330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vous</a:t>
            </a:r>
            <a:r>
              <a:rPr lang="en-US" dirty="0"/>
              <a:t> </a:t>
            </a:r>
            <a:r>
              <a:rPr lang="en-US" dirty="0" err="1"/>
              <a:t>remercions</a:t>
            </a:r>
            <a:r>
              <a:rPr lang="en-US" dirty="0"/>
              <a:t> de </a:t>
            </a:r>
            <a:r>
              <a:rPr lang="en-US" dirty="0" err="1"/>
              <a:t>votre</a:t>
            </a:r>
            <a:r>
              <a:rPr lang="en-US" dirty="0"/>
              <a:t> participation </a:t>
            </a:r>
            <a:r>
              <a:rPr lang="en-US" dirty="0" err="1"/>
              <a:t>à</a:t>
            </a:r>
            <a:r>
              <a:rPr lang="en-US" dirty="0"/>
              <a:t> </a:t>
            </a:r>
            <a:r>
              <a:rPr lang="en-US" dirty="0" err="1"/>
              <a:t>ce</a:t>
            </a:r>
            <a:r>
              <a:rPr lang="en-US" dirty="0"/>
              <a:t> premier </a:t>
            </a:r>
            <a:r>
              <a:rPr lang="en-US" dirty="0" err="1"/>
              <a:t>cours</a:t>
            </a:r>
            <a:r>
              <a:rPr lang="en-US" dirty="0"/>
              <a:t> de la </a:t>
            </a:r>
            <a:r>
              <a:rPr lang="en-US" dirty="0" err="1"/>
              <a:t>série</a:t>
            </a:r>
            <a:r>
              <a:rPr lang="en-US" dirty="0"/>
              <a:t> des concepts de </a:t>
            </a:r>
            <a:r>
              <a:rPr lang="en-US" dirty="0" err="1"/>
              <a:t>suivi</a:t>
            </a:r>
            <a:r>
              <a:rPr lang="en-US" dirty="0"/>
              <a:t> et </a:t>
            </a:r>
            <a:r>
              <a:rPr lang="en-US" dirty="0" err="1"/>
              <a:t>d'évaluation</a:t>
            </a:r>
            <a:r>
              <a:rPr lang="en-US" dirty="0"/>
              <a:t>.</a:t>
            </a:r>
          </a:p>
        </p:txBody>
      </p:sp>
    </p:spTree>
    <p:extLst>
      <p:ext uri="{BB962C8B-B14F-4D97-AF65-F5344CB8AC3E}">
        <p14:creationId xmlns:p14="http://schemas.microsoft.com/office/powerpoint/2010/main" val="3485295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Nous </a:t>
            </a:r>
            <a:r>
              <a:rPr lang="en-US" dirty="0" err="1"/>
              <a:t>commençons</a:t>
            </a:r>
            <a:r>
              <a:rPr lang="en-US" dirty="0"/>
              <a:t> par </a:t>
            </a:r>
            <a:r>
              <a:rPr lang="en-US" dirty="0" err="1"/>
              <a:t>une</a:t>
            </a:r>
            <a:r>
              <a:rPr lang="en-US" dirty="0"/>
              <a:t> introduction </a:t>
            </a:r>
            <a:r>
              <a:rPr lang="en-US" dirty="0" err="1"/>
              <a:t>générale</a:t>
            </a:r>
            <a:r>
              <a:rPr lang="en-US" dirty="0"/>
              <a:t> </a:t>
            </a:r>
            <a:r>
              <a:rPr lang="en-US" dirty="0" err="1"/>
              <a:t>à</a:t>
            </a:r>
            <a:r>
              <a:rPr lang="en-US" dirty="0"/>
              <a:t> la gestion </a:t>
            </a:r>
            <a:r>
              <a:rPr lang="en-US" dirty="0" err="1"/>
              <a:t>axée</a:t>
            </a:r>
            <a:r>
              <a:rPr lang="en-US" dirty="0"/>
              <a:t> sur les </a:t>
            </a:r>
            <a:r>
              <a:rPr lang="en-US" dirty="0" err="1"/>
              <a:t>résultats</a:t>
            </a:r>
            <a:r>
              <a:rPr lang="en-US" dirty="0"/>
              <a:t>.</a:t>
            </a:r>
          </a:p>
        </p:txBody>
      </p:sp>
      <p:sp>
        <p:nvSpPr>
          <p:cNvPr id="4" name="Slide Number Placeholder 3"/>
          <p:cNvSpPr>
            <a:spLocks noGrp="1"/>
          </p:cNvSpPr>
          <p:nvPr>
            <p:ph type="sldNum" sz="quarter" idx="10"/>
          </p:nvPr>
        </p:nvSpPr>
        <p:spPr/>
        <p:txBody>
          <a:bodyPr/>
          <a:lstStyle/>
          <a:p>
            <a:pPr>
              <a:defRPr/>
            </a:pPr>
            <a:fld id="{54B2574D-3423-489E-A3C0-A07DFEEE1867}" type="slidenum">
              <a:rPr lang="en-US" smtClean="0"/>
              <a:pPr>
                <a:defRPr/>
              </a:pPr>
              <a:t>5</a:t>
            </a:fld>
            <a:endParaRPr lang="en-US"/>
          </a:p>
        </p:txBody>
      </p:sp>
    </p:spTree>
    <p:extLst>
      <p:ext uri="{BB962C8B-B14F-4D97-AF65-F5344CB8AC3E}">
        <p14:creationId xmlns:p14="http://schemas.microsoft.com/office/powerpoint/2010/main" val="1087649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La gestion </a:t>
            </a:r>
            <a:r>
              <a:rPr lang="en-US" dirty="0" err="1"/>
              <a:t>axée</a:t>
            </a:r>
            <a:r>
              <a:rPr lang="en-US" dirty="0"/>
              <a:t> sur les </a:t>
            </a:r>
            <a:r>
              <a:rPr lang="en-US" dirty="0" err="1"/>
              <a:t>résultats</a:t>
            </a:r>
            <a:r>
              <a:rPr lang="en-US" dirty="0"/>
              <a:t> </a:t>
            </a:r>
            <a:r>
              <a:rPr lang="en-US" dirty="0" err="1"/>
              <a:t>est</a:t>
            </a:r>
            <a:r>
              <a:rPr lang="en-US" dirty="0"/>
              <a:t> </a:t>
            </a:r>
            <a:r>
              <a:rPr lang="en-US" dirty="0" err="1"/>
              <a:t>une</a:t>
            </a:r>
            <a:r>
              <a:rPr lang="en-US" dirty="0"/>
              <a:t> </a:t>
            </a:r>
            <a:r>
              <a:rPr lang="en-US" dirty="0" err="1"/>
              <a:t>approche</a:t>
            </a:r>
            <a:r>
              <a:rPr lang="en-US" dirty="0"/>
              <a:t> de gestion qui place les </a:t>
            </a:r>
            <a:r>
              <a:rPr lang="en-US" dirty="0" err="1"/>
              <a:t>résultats</a:t>
            </a:r>
            <a:r>
              <a:rPr lang="en-US" dirty="0"/>
              <a:t> au </a:t>
            </a:r>
            <a:r>
              <a:rPr lang="en-US" dirty="0" err="1"/>
              <a:t>centre</a:t>
            </a:r>
            <a:r>
              <a:rPr lang="en-US" dirty="0"/>
              <a:t> du </a:t>
            </a:r>
            <a:r>
              <a:rPr lang="en-US" dirty="0" err="1"/>
              <a:t>processus</a:t>
            </a:r>
            <a:r>
              <a:rPr lang="en-US" dirty="0"/>
              <a:t> de planification et de </a:t>
            </a:r>
            <a:r>
              <a:rPr lang="en-US" dirty="0" err="1"/>
              <a:t>prise</a:t>
            </a:r>
            <a:r>
              <a:rPr lang="en-US" dirty="0"/>
              <a:t> de </a:t>
            </a:r>
            <a:r>
              <a:rPr lang="en-US" dirty="0" err="1"/>
              <a:t>décision</a:t>
            </a:r>
            <a:r>
              <a:rPr lang="en-US" dirty="0"/>
              <a:t>. </a:t>
            </a:r>
          </a:p>
          <a:p>
            <a:pPr marL="171450" indent="-171450">
              <a:buFont typeface="Arial" panose="020B0604020202020204" pitchFamily="34" charset="0"/>
              <a:buChar char="•"/>
            </a:pPr>
            <a:r>
              <a:rPr lang="en-US" dirty="0"/>
              <a:t>La GAR se </a:t>
            </a:r>
            <a:r>
              <a:rPr lang="en-US" dirty="0" err="1"/>
              <a:t>concentre</a:t>
            </a:r>
            <a:r>
              <a:rPr lang="en-US" dirty="0"/>
              <a:t> sur les </a:t>
            </a:r>
            <a:r>
              <a:rPr lang="en-US" dirty="0" err="1"/>
              <a:t>résultats</a:t>
            </a:r>
            <a:r>
              <a:rPr lang="en-US" dirty="0"/>
              <a:t> </a:t>
            </a:r>
            <a:r>
              <a:rPr lang="en-US" dirty="0" err="1"/>
              <a:t>à</a:t>
            </a:r>
            <a:r>
              <a:rPr lang="en-US" dirty="0"/>
              <a:t> </a:t>
            </a:r>
            <a:r>
              <a:rPr lang="en-US" dirty="0" err="1"/>
              <a:t>atteindre</a:t>
            </a:r>
            <a:r>
              <a:rPr lang="en-US" dirty="0"/>
              <a:t>, et pas </a:t>
            </a:r>
            <a:r>
              <a:rPr lang="en-US" dirty="0" err="1"/>
              <a:t>seulement</a:t>
            </a:r>
            <a:r>
              <a:rPr lang="en-US" dirty="0"/>
              <a:t> sur les </a:t>
            </a:r>
            <a:r>
              <a:rPr lang="en-US" dirty="0" err="1"/>
              <a:t>activités</a:t>
            </a:r>
            <a:r>
              <a:rPr lang="en-US" dirty="0"/>
              <a:t> et les </a:t>
            </a:r>
            <a:r>
              <a:rPr lang="en-US" dirty="0" err="1"/>
              <a:t>produits</a:t>
            </a:r>
            <a:r>
              <a:rPr lang="en-US" dirty="0"/>
              <a:t> du </a:t>
            </a:r>
            <a:r>
              <a:rPr lang="en-US" dirty="0" err="1"/>
              <a:t>projet</a:t>
            </a:r>
            <a:r>
              <a:rPr lang="en-US" dirty="0"/>
              <a:t>. </a:t>
            </a:r>
          </a:p>
          <a:p>
            <a:pPr marL="171450" indent="-171450">
              <a:buFont typeface="Arial" panose="020B0604020202020204" pitchFamily="34" charset="0"/>
              <a:buChar char="•"/>
            </a:pPr>
            <a:r>
              <a:rPr lang="en-US" dirty="0"/>
              <a:t>La GAR </a:t>
            </a:r>
            <a:r>
              <a:rPr lang="en-US" dirty="0" err="1"/>
              <a:t>fournit</a:t>
            </a:r>
            <a:r>
              <a:rPr lang="en-US" dirty="0"/>
              <a:t> un </a:t>
            </a:r>
            <a:r>
              <a:rPr lang="en-US" dirty="0" err="1"/>
              <a:t>processus</a:t>
            </a:r>
            <a:r>
              <a:rPr lang="en-US" dirty="0"/>
              <a:t> et un ensemble </a:t>
            </a:r>
            <a:r>
              <a:rPr lang="en-US" dirty="0" err="1"/>
              <a:t>d'outils</a:t>
            </a:r>
            <a:r>
              <a:rPr lang="en-US" dirty="0"/>
              <a:t> qui </a:t>
            </a:r>
            <a:r>
              <a:rPr lang="en-US" dirty="0" err="1"/>
              <a:t>permettent</a:t>
            </a:r>
            <a:r>
              <a:rPr lang="en-US" dirty="0"/>
              <a:t> </a:t>
            </a:r>
            <a:r>
              <a:rPr lang="en-US" dirty="0" err="1"/>
              <a:t>d'améliorer</a:t>
            </a:r>
            <a:r>
              <a:rPr lang="en-US" dirty="0"/>
              <a:t> le </a:t>
            </a:r>
            <a:r>
              <a:rPr lang="en-US" dirty="0" err="1"/>
              <a:t>suivi</a:t>
            </a:r>
            <a:r>
              <a:rPr lang="en-US" dirty="0"/>
              <a:t> et la gestion des </a:t>
            </a:r>
            <a:r>
              <a:rPr lang="en-US" dirty="0" err="1"/>
              <a:t>projets</a:t>
            </a:r>
            <a:r>
              <a:rPr lang="en-US" dirty="0"/>
              <a:t> </a:t>
            </a:r>
            <a:r>
              <a:rPr lang="en-US" dirty="0" err="1"/>
              <a:t>afin</a:t>
            </a:r>
            <a:r>
              <a:rPr lang="en-US" dirty="0"/>
              <a:t> </a:t>
            </a:r>
            <a:r>
              <a:rPr lang="en-US" dirty="0" err="1"/>
              <a:t>d'améliorer</a:t>
            </a:r>
            <a:r>
              <a:rPr lang="en-US" dirty="0"/>
              <a:t> les performances. </a:t>
            </a:r>
          </a:p>
          <a:p>
            <a:pPr marL="171450" indent="-171450">
              <a:buFont typeface="Arial" panose="020B0604020202020204" pitchFamily="34" charset="0"/>
              <a:buChar char="•"/>
            </a:pPr>
            <a:r>
              <a:rPr lang="en-US" dirty="0" err="1"/>
              <a:t>Cela</a:t>
            </a:r>
            <a:r>
              <a:rPr lang="en-US" dirty="0"/>
              <a:t> </a:t>
            </a:r>
            <a:r>
              <a:rPr lang="en-US" dirty="0" err="1"/>
              <a:t>comprend</a:t>
            </a:r>
            <a:r>
              <a:rPr lang="en-US" dirty="0"/>
              <a:t> </a:t>
            </a:r>
            <a:r>
              <a:rPr lang="en-US" dirty="0" err="1"/>
              <a:t>l'élaboration</a:t>
            </a:r>
            <a:r>
              <a:rPr lang="en-US" dirty="0"/>
              <a:t> </a:t>
            </a:r>
            <a:r>
              <a:rPr lang="en-US" dirty="0" err="1"/>
              <a:t>d'une</a:t>
            </a:r>
            <a:r>
              <a:rPr lang="en-US" dirty="0"/>
              <a:t> </a:t>
            </a:r>
            <a:r>
              <a:rPr lang="en-US" dirty="0" err="1"/>
              <a:t>théorie</a:t>
            </a:r>
            <a:r>
              <a:rPr lang="en-US" dirty="0"/>
              <a:t> du </a:t>
            </a:r>
            <a:r>
              <a:rPr lang="en-US" dirty="0" err="1"/>
              <a:t>changement</a:t>
            </a:r>
            <a:r>
              <a:rPr lang="en-US" dirty="0"/>
              <a:t> et </a:t>
            </a:r>
            <a:r>
              <a:rPr lang="en-US" dirty="0" err="1"/>
              <a:t>l'accompagnement</a:t>
            </a:r>
            <a:r>
              <a:rPr lang="en-US" dirty="0"/>
              <a:t> d'un cadre et d'un exposé des </a:t>
            </a:r>
            <a:r>
              <a:rPr lang="en-US" dirty="0" err="1"/>
              <a:t>résultats</a:t>
            </a:r>
            <a:r>
              <a:rPr lang="en-US" dirty="0"/>
              <a:t>, </a:t>
            </a:r>
            <a:r>
              <a:rPr lang="en-US" dirty="0" err="1"/>
              <a:t>d'indicateurs</a:t>
            </a:r>
            <a:r>
              <a:rPr lang="en-US" dirty="0"/>
              <a:t> de performance et d'un plan de </a:t>
            </a:r>
            <a:r>
              <a:rPr lang="en-US" dirty="0" err="1"/>
              <a:t>suivi</a:t>
            </a:r>
            <a:r>
              <a:rPr lang="en-US" dirty="0"/>
              <a:t> des performances. </a:t>
            </a:r>
          </a:p>
          <a:p>
            <a:pPr marL="171450" indent="-171450">
              <a:buFont typeface="Arial" panose="020B0604020202020204" pitchFamily="34" charset="0"/>
              <a:buChar char="•"/>
            </a:pPr>
            <a:r>
              <a:rPr lang="en-US" dirty="0" err="1"/>
              <a:t>Tous</a:t>
            </a:r>
            <a:r>
              <a:rPr lang="en-US" dirty="0"/>
              <a:t> </a:t>
            </a:r>
            <a:r>
              <a:rPr lang="en-US" dirty="0" err="1"/>
              <a:t>ces</a:t>
            </a:r>
            <a:r>
              <a:rPr lang="en-US" dirty="0"/>
              <a:t> </a:t>
            </a:r>
            <a:r>
              <a:rPr lang="en-US" dirty="0" err="1"/>
              <a:t>éléments</a:t>
            </a:r>
            <a:r>
              <a:rPr lang="en-US" dirty="0"/>
              <a:t> </a:t>
            </a:r>
            <a:r>
              <a:rPr lang="en-US" dirty="0" err="1"/>
              <a:t>seront</a:t>
            </a:r>
            <a:r>
              <a:rPr lang="en-US" dirty="0"/>
              <a:t> </a:t>
            </a:r>
            <a:r>
              <a:rPr lang="en-US" dirty="0" err="1"/>
              <a:t>expliqués</a:t>
            </a:r>
            <a:r>
              <a:rPr lang="en-US" dirty="0"/>
              <a:t> plus </a:t>
            </a:r>
            <a:r>
              <a:rPr lang="en-US" dirty="0" err="1"/>
              <a:t>en</a:t>
            </a:r>
            <a:r>
              <a:rPr lang="en-US" dirty="0"/>
              <a:t> </a:t>
            </a:r>
            <a:r>
              <a:rPr lang="en-US" dirty="0" err="1"/>
              <a:t>détail</a:t>
            </a:r>
            <a:r>
              <a:rPr lang="en-US" dirty="0"/>
              <a:t> dans </a:t>
            </a:r>
            <a:r>
              <a:rPr lang="en-US" dirty="0" err="1"/>
              <a:t>d'autres</a:t>
            </a:r>
            <a:r>
              <a:rPr lang="en-US" dirty="0"/>
              <a:t> </a:t>
            </a:r>
            <a:r>
              <a:rPr lang="en-US" dirty="0" err="1"/>
              <a:t>cours</a:t>
            </a:r>
            <a:r>
              <a:rPr lang="en-US" dirty="0"/>
              <a:t> de la </a:t>
            </a:r>
            <a:r>
              <a:rPr lang="en-US" dirty="0" err="1"/>
              <a:t>série</a:t>
            </a:r>
            <a:r>
              <a:rPr lang="en-US" dirty="0"/>
              <a:t> Concepts de M&amp;E.</a:t>
            </a:r>
          </a:p>
          <a:p>
            <a:pPr marL="171450" indent="-171450">
              <a:buFont typeface="Arial" panose="020B0604020202020204" pitchFamily="34" charset="0"/>
              <a:buChar char="•"/>
            </a:pPr>
            <a:r>
              <a:rPr lang="en-US" dirty="0" err="1"/>
              <a:t>En</a:t>
            </a:r>
            <a:r>
              <a:rPr lang="en-US" dirty="0"/>
              <a:t> résumé, la gestion </a:t>
            </a:r>
            <a:r>
              <a:rPr lang="en-US" dirty="0" err="1"/>
              <a:t>axée</a:t>
            </a:r>
            <a:r>
              <a:rPr lang="en-US" dirty="0"/>
              <a:t> sur les </a:t>
            </a:r>
            <a:r>
              <a:rPr lang="en-US" dirty="0" err="1"/>
              <a:t>résultats</a:t>
            </a:r>
            <a:r>
              <a:rPr lang="en-US" dirty="0"/>
              <a:t> </a:t>
            </a:r>
            <a:r>
              <a:rPr lang="en-US" dirty="0" err="1"/>
              <a:t>fournit</a:t>
            </a:r>
            <a:r>
              <a:rPr lang="en-US" dirty="0"/>
              <a:t> des </a:t>
            </a:r>
            <a:r>
              <a:rPr lang="en-US" dirty="0" err="1"/>
              <a:t>preuves</a:t>
            </a:r>
            <a:r>
              <a:rPr lang="en-US" dirty="0"/>
              <a:t> pour la </a:t>
            </a:r>
            <a:r>
              <a:rPr lang="en-US" dirty="0" err="1"/>
              <a:t>prise</a:t>
            </a:r>
            <a:r>
              <a:rPr lang="en-US" dirty="0"/>
              <a:t> de </a:t>
            </a:r>
            <a:r>
              <a:rPr lang="en-US" dirty="0" err="1"/>
              <a:t>décision</a:t>
            </a:r>
            <a:r>
              <a:rPr lang="en-US" dirty="0"/>
              <a:t> grâce </a:t>
            </a:r>
            <a:r>
              <a:rPr lang="en-US" dirty="0" err="1"/>
              <a:t>à</a:t>
            </a:r>
            <a:r>
              <a:rPr lang="en-US" dirty="0"/>
              <a:t> la </a:t>
            </a:r>
            <a:r>
              <a:rPr lang="en-US" dirty="0" err="1"/>
              <a:t>collecte</a:t>
            </a:r>
            <a:r>
              <a:rPr lang="en-US" dirty="0"/>
              <a:t> </a:t>
            </a:r>
            <a:r>
              <a:rPr lang="en-US" dirty="0" err="1"/>
              <a:t>régulière</a:t>
            </a:r>
            <a:r>
              <a:rPr lang="en-US" dirty="0"/>
              <a:t> de </a:t>
            </a:r>
            <a:r>
              <a:rPr lang="en-US" dirty="0" err="1"/>
              <a:t>données</a:t>
            </a:r>
            <a:r>
              <a:rPr lang="en-US" dirty="0"/>
              <a:t> qui </a:t>
            </a:r>
            <a:r>
              <a:rPr lang="en-US" dirty="0" err="1"/>
              <a:t>sont</a:t>
            </a:r>
            <a:r>
              <a:rPr lang="en-US" dirty="0"/>
              <a:t> </a:t>
            </a:r>
            <a:r>
              <a:rPr lang="en-US" dirty="0" err="1"/>
              <a:t>alignées</a:t>
            </a:r>
            <a:r>
              <a:rPr lang="en-US" dirty="0"/>
              <a:t> sur la </a:t>
            </a:r>
            <a:r>
              <a:rPr lang="en-US" dirty="0" err="1"/>
              <a:t>stratégie</a:t>
            </a:r>
            <a:r>
              <a:rPr lang="en-US" dirty="0"/>
              <a:t> du </a:t>
            </a:r>
            <a:r>
              <a:rPr lang="en-US" dirty="0" err="1"/>
              <a:t>projet</a:t>
            </a:r>
            <a:r>
              <a:rPr lang="en-US" dirty="0"/>
              <a:t>. </a:t>
            </a:r>
          </a:p>
        </p:txBody>
      </p:sp>
    </p:spTree>
    <p:extLst>
      <p:ext uri="{BB962C8B-B14F-4D97-AF65-F5344CB8AC3E}">
        <p14:creationId xmlns:p14="http://schemas.microsoft.com/office/powerpoint/2010/main" val="351786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err="1"/>
              <a:t>L'utilisation</a:t>
            </a:r>
            <a:r>
              <a:rPr lang="en-US" b="1" dirty="0"/>
              <a:t> de RBM </a:t>
            </a:r>
            <a:r>
              <a:rPr lang="en-US" b="1" dirty="0" err="1"/>
              <a:t>présente</a:t>
            </a:r>
            <a:r>
              <a:rPr lang="en-US" b="1" dirty="0"/>
              <a:t> de </a:t>
            </a:r>
            <a:r>
              <a:rPr lang="en-US" b="1" dirty="0" err="1"/>
              <a:t>nombreux</a:t>
            </a:r>
            <a:r>
              <a:rPr lang="en-US" b="1" dirty="0"/>
              <a:t> </a:t>
            </a:r>
            <a:r>
              <a:rPr lang="en-US" b="1" dirty="0" err="1"/>
              <a:t>avantages</a:t>
            </a:r>
            <a:r>
              <a:rPr lang="en-US" b="1" dirty="0"/>
              <a:t>. </a:t>
            </a:r>
          </a:p>
          <a:p>
            <a:pPr marL="171450" indent="-171450">
              <a:buFont typeface="Arial" panose="020B0604020202020204" pitchFamily="34" charset="0"/>
              <a:buChar char="•"/>
            </a:pPr>
            <a:r>
              <a:rPr lang="en-US" b="0" u="none" dirty="0"/>
              <a:t>Parmi les </a:t>
            </a:r>
            <a:r>
              <a:rPr lang="en-US" b="0" u="none" dirty="0" err="1"/>
              <a:t>principaux</a:t>
            </a:r>
            <a:r>
              <a:rPr lang="en-US" b="0" u="none" dirty="0"/>
              <a:t> </a:t>
            </a:r>
            <a:r>
              <a:rPr lang="en-US" b="0" u="none" dirty="0" err="1"/>
              <a:t>avantages</a:t>
            </a:r>
            <a:r>
              <a:rPr lang="en-US" b="0" u="none" dirty="0"/>
              <a:t>, </a:t>
            </a:r>
            <a:r>
              <a:rPr lang="en-US" b="0" u="none" dirty="0" err="1"/>
              <a:t>citons</a:t>
            </a:r>
            <a:r>
              <a:rPr lang="en-US" b="0" u="none" dirty="0"/>
              <a:t> </a:t>
            </a:r>
          </a:p>
          <a:p>
            <a:pPr marL="171450" indent="-171450">
              <a:buFont typeface="Arial" panose="020B0604020202020204" pitchFamily="34" charset="0"/>
              <a:buChar char="•"/>
            </a:pPr>
            <a:r>
              <a:rPr lang="en-US" b="0" u="none" dirty="0" err="1"/>
              <a:t>L'amélioration</a:t>
            </a:r>
            <a:r>
              <a:rPr lang="en-US" b="0" u="none" dirty="0"/>
              <a:t> du </a:t>
            </a:r>
            <a:r>
              <a:rPr lang="en-US" b="0" u="none" dirty="0" err="1"/>
              <a:t>processus</a:t>
            </a:r>
            <a:r>
              <a:rPr lang="en-US" b="0" u="none" dirty="0"/>
              <a:t> de planification du </a:t>
            </a:r>
            <a:r>
              <a:rPr lang="en-US" b="0" u="none" dirty="0" err="1"/>
              <a:t>projet</a:t>
            </a:r>
            <a:r>
              <a:rPr lang="en-US" b="0" u="none" dirty="0"/>
              <a:t>.</a:t>
            </a:r>
          </a:p>
          <a:p>
            <a:pPr marL="171450" indent="-171450">
              <a:buFont typeface="Arial" panose="020B0604020202020204" pitchFamily="34" charset="0"/>
              <a:buChar char="•"/>
            </a:pPr>
            <a:r>
              <a:rPr lang="en-US" b="0" u="none" dirty="0"/>
              <a:t>Il </a:t>
            </a:r>
            <a:r>
              <a:rPr lang="en-US" b="0" u="none" dirty="0" err="1"/>
              <a:t>favorise</a:t>
            </a:r>
            <a:r>
              <a:rPr lang="en-US" b="0" u="none" dirty="0"/>
              <a:t> le consensus et </a:t>
            </a:r>
            <a:r>
              <a:rPr lang="en-US" b="0" u="none" dirty="0" err="1"/>
              <a:t>l'appropriation</a:t>
            </a:r>
            <a:r>
              <a:rPr lang="en-US" b="0" u="none" dirty="0"/>
              <a:t> </a:t>
            </a:r>
            <a:r>
              <a:rPr lang="en-US" b="0" u="none" dirty="0" err="1"/>
              <a:t>en</a:t>
            </a:r>
            <a:r>
              <a:rPr lang="en-US" b="0" u="none" dirty="0"/>
              <a:t> </a:t>
            </a:r>
            <a:r>
              <a:rPr lang="en-US" b="0" u="none" dirty="0" err="1"/>
              <a:t>créant</a:t>
            </a:r>
            <a:r>
              <a:rPr lang="en-US" b="0" u="none" dirty="0"/>
              <a:t> </a:t>
            </a:r>
            <a:r>
              <a:rPr lang="en-US" b="0" u="none" dirty="0" err="1"/>
              <a:t>une</a:t>
            </a:r>
            <a:r>
              <a:rPr lang="en-US" b="0" u="none" dirty="0"/>
              <a:t> </a:t>
            </a:r>
            <a:r>
              <a:rPr lang="en-US" b="0" u="none" dirty="0" err="1"/>
              <a:t>compréhension</a:t>
            </a:r>
            <a:r>
              <a:rPr lang="en-US" b="0" u="none" dirty="0"/>
              <a:t> commune de la </a:t>
            </a:r>
            <a:r>
              <a:rPr lang="en-US" b="0" u="none" dirty="0" err="1"/>
              <a:t>stratégie</a:t>
            </a:r>
            <a:r>
              <a:rPr lang="en-US" b="0" u="none" dirty="0"/>
              <a:t> et de la manière </a:t>
            </a:r>
            <a:r>
              <a:rPr lang="en-US" b="0" u="none" dirty="0" err="1"/>
              <a:t>dont</a:t>
            </a:r>
            <a:r>
              <a:rPr lang="en-US" b="0" u="none" dirty="0"/>
              <a:t> les performances </a:t>
            </a:r>
            <a:r>
              <a:rPr lang="en-US" b="0" u="none" dirty="0" err="1"/>
              <a:t>seront</a:t>
            </a:r>
            <a:r>
              <a:rPr lang="en-US" b="0" u="none" dirty="0"/>
              <a:t> </a:t>
            </a:r>
            <a:r>
              <a:rPr lang="en-US" b="0" u="none" dirty="0" err="1"/>
              <a:t>mesurées</a:t>
            </a:r>
            <a:r>
              <a:rPr lang="en-US" b="0" u="none" dirty="0"/>
              <a:t>.</a:t>
            </a:r>
          </a:p>
          <a:p>
            <a:pPr marL="171450" indent="-171450">
              <a:buFont typeface="Arial" panose="020B0604020202020204" pitchFamily="34" charset="0"/>
              <a:buChar char="•"/>
            </a:pPr>
            <a:r>
              <a:rPr lang="en-US" b="0" u="none" dirty="0" err="1"/>
              <a:t>Amélioration</a:t>
            </a:r>
            <a:r>
              <a:rPr lang="en-US" b="0" u="none" dirty="0"/>
              <a:t> de la communication avec les parties </a:t>
            </a:r>
            <a:r>
              <a:rPr lang="en-US" b="0" u="none" dirty="0" err="1"/>
              <a:t>prenantes</a:t>
            </a:r>
            <a:r>
              <a:rPr lang="en-US" b="0" u="none" dirty="0"/>
              <a:t> internes et </a:t>
            </a:r>
            <a:r>
              <a:rPr lang="en-US" b="0" u="none" dirty="0" err="1"/>
              <a:t>externes</a:t>
            </a:r>
            <a:r>
              <a:rPr lang="en-US" b="0" u="none" dirty="0"/>
              <a:t> et</a:t>
            </a:r>
          </a:p>
          <a:p>
            <a:pPr marL="171450" indent="-171450">
              <a:buFont typeface="Arial" panose="020B0604020202020204" pitchFamily="34" charset="0"/>
              <a:buChar char="•"/>
            </a:pPr>
            <a:r>
              <a:rPr lang="en-US" b="0" u="none" dirty="0"/>
              <a:t>Une </a:t>
            </a:r>
            <a:r>
              <a:rPr lang="en-US" b="0" u="none" dirty="0" err="1"/>
              <a:t>amélioration</a:t>
            </a:r>
            <a:r>
              <a:rPr lang="en-US" b="0" u="none" dirty="0"/>
              <a:t> des </a:t>
            </a:r>
            <a:r>
              <a:rPr lang="en-US" b="0" u="none" dirty="0" err="1"/>
              <a:t>capacités</a:t>
            </a:r>
            <a:r>
              <a:rPr lang="en-US" b="0" u="none" dirty="0"/>
              <a:t> de gestion et de </a:t>
            </a:r>
            <a:r>
              <a:rPr lang="en-US" b="0" u="none" dirty="0" err="1"/>
              <a:t>reporting.</a:t>
            </a:r>
            <a:r>
              <a:rPr lang="en-US" sz="1200" dirty="0" err="1">
                <a:cs typeface="Arial" pitchFamily="34" charset="0"/>
              </a:rPr>
              <a:t>Dans</a:t>
            </a:r>
            <a:r>
              <a:rPr lang="en-US" sz="1200" dirty="0">
                <a:cs typeface="Arial" pitchFamily="34" charset="0"/>
              </a:rPr>
              <a:t> les </a:t>
            </a:r>
            <a:r>
              <a:rPr lang="en-US" sz="1200" dirty="0" err="1">
                <a:cs typeface="Arial" pitchFamily="34" charset="0"/>
              </a:rPr>
              <a:t>prochaines</a:t>
            </a:r>
            <a:r>
              <a:rPr lang="en-US" sz="1200" dirty="0">
                <a:cs typeface="Arial" pitchFamily="34" charset="0"/>
              </a:rPr>
              <a:t> diapositives, nous </a:t>
            </a:r>
            <a:r>
              <a:rPr lang="en-US" sz="1200" dirty="0" err="1">
                <a:cs typeface="Arial" pitchFamily="34" charset="0"/>
              </a:rPr>
              <a:t>examinerons</a:t>
            </a:r>
            <a:r>
              <a:rPr lang="en-US" sz="1200" dirty="0">
                <a:cs typeface="Arial" pitchFamily="34" charset="0"/>
              </a:rPr>
              <a:t> </a:t>
            </a:r>
            <a:r>
              <a:rPr lang="en-US" sz="1200" dirty="0" err="1">
                <a:cs typeface="Arial" pitchFamily="34" charset="0"/>
              </a:rPr>
              <a:t>chacun</a:t>
            </a:r>
            <a:r>
              <a:rPr lang="en-US" sz="1200" dirty="0">
                <a:cs typeface="Arial" pitchFamily="34" charset="0"/>
              </a:rPr>
              <a:t> de </a:t>
            </a:r>
            <a:r>
              <a:rPr lang="en-US" sz="1200" dirty="0" err="1">
                <a:cs typeface="Arial" pitchFamily="34" charset="0"/>
              </a:rPr>
              <a:t>ces</a:t>
            </a:r>
            <a:r>
              <a:rPr lang="en-US" sz="1200" dirty="0">
                <a:cs typeface="Arial" pitchFamily="34" charset="0"/>
              </a:rPr>
              <a:t> </a:t>
            </a:r>
            <a:r>
              <a:rPr lang="en-US" sz="1200" dirty="0" err="1">
                <a:cs typeface="Arial" pitchFamily="34" charset="0"/>
              </a:rPr>
              <a:t>avantages</a:t>
            </a:r>
            <a:r>
              <a:rPr lang="en-US" sz="1200" dirty="0">
                <a:cs typeface="Arial" pitchFamily="34" charset="0"/>
              </a:rPr>
              <a:t> plus </a:t>
            </a:r>
            <a:r>
              <a:rPr lang="en-US" sz="1200" dirty="0" err="1">
                <a:cs typeface="Arial" pitchFamily="34" charset="0"/>
              </a:rPr>
              <a:t>en</a:t>
            </a:r>
            <a:r>
              <a:rPr lang="en-US" sz="1200" dirty="0">
                <a:cs typeface="Arial" pitchFamily="34" charset="0"/>
              </a:rPr>
              <a:t> </a:t>
            </a:r>
            <a:r>
              <a:rPr lang="en-US" sz="1200" dirty="0" err="1">
                <a:cs typeface="Arial" pitchFamily="34" charset="0"/>
              </a:rPr>
              <a:t>détail</a:t>
            </a:r>
            <a:endParaRPr lang="en-US" sz="1200" dirty="0">
              <a:cs typeface="Arial" pitchFamily="34" charset="0"/>
            </a:endParaRPr>
          </a:p>
        </p:txBody>
      </p:sp>
    </p:spTree>
    <p:extLst>
      <p:ext uri="{BB962C8B-B14F-4D97-AF65-F5344CB8AC3E}">
        <p14:creationId xmlns:p14="http://schemas.microsoft.com/office/powerpoint/2010/main" val="398046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La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améliore</a:t>
            </a:r>
            <a:r>
              <a:rPr lang="en-US" sz="1200" u="none" dirty="0">
                <a:cs typeface="Arial" pitchFamily="34" charset="0"/>
              </a:rPr>
              <a:t> le </a:t>
            </a:r>
            <a:r>
              <a:rPr lang="en-US" sz="1200" u="none" dirty="0" err="1">
                <a:cs typeface="Arial" pitchFamily="34" charset="0"/>
              </a:rPr>
              <a:t>processus</a:t>
            </a:r>
            <a:r>
              <a:rPr lang="en-US" sz="1200" u="none" dirty="0">
                <a:cs typeface="Arial" pitchFamily="34" charset="0"/>
              </a:rPr>
              <a:t> de planification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exigeant</a:t>
            </a:r>
            <a:r>
              <a:rPr lang="en-US" sz="1200" u="none" dirty="0">
                <a:cs typeface="Arial" pitchFamily="34" charset="0"/>
              </a:rPr>
              <a:t> des </a:t>
            </a:r>
            <a:r>
              <a:rPr lang="en-US" sz="1200" u="none" dirty="0" err="1">
                <a:cs typeface="Arial" pitchFamily="34" charset="0"/>
              </a:rPr>
              <a:t>projets</a:t>
            </a:r>
            <a:r>
              <a:rPr lang="en-US" sz="1200" u="none" dirty="0">
                <a:cs typeface="Arial" pitchFamily="34" charset="0"/>
              </a:rPr>
              <a:t> </a:t>
            </a:r>
            <a:r>
              <a:rPr lang="en-US" sz="1200" u="none" dirty="0" err="1">
                <a:cs typeface="Arial" pitchFamily="34" charset="0"/>
              </a:rPr>
              <a:t>qu'ils</a:t>
            </a:r>
            <a:r>
              <a:rPr lang="en-US" sz="1200" u="none" dirty="0">
                <a:cs typeface="Arial" pitchFamily="34" charset="0"/>
              </a:rPr>
              <a:t> </a:t>
            </a:r>
            <a:r>
              <a:rPr lang="en-US" sz="1200" u="none" dirty="0" err="1">
                <a:cs typeface="Arial" pitchFamily="34" charset="0"/>
              </a:rPr>
              <a:t>identifient</a:t>
            </a:r>
            <a:r>
              <a:rPr lang="en-US" sz="1200" u="none" dirty="0">
                <a:cs typeface="Arial" pitchFamily="34" charset="0"/>
              </a:rPr>
              <a:t>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qu'ils</a:t>
            </a:r>
            <a:r>
              <a:rPr lang="en-US" sz="1200" u="none" dirty="0">
                <a:cs typeface="Arial" pitchFamily="34" charset="0"/>
              </a:rPr>
              <a:t> </a:t>
            </a:r>
            <a:r>
              <a:rPr lang="en-US" sz="1200" u="none" dirty="0" err="1">
                <a:cs typeface="Arial" pitchFamily="34" charset="0"/>
              </a:rPr>
              <a:t>ont</a:t>
            </a:r>
            <a:r>
              <a:rPr lang="en-US" sz="1200" u="none" dirty="0">
                <a:cs typeface="Arial" pitchFamily="34" charset="0"/>
              </a:rPr>
              <a:t> </a:t>
            </a:r>
            <a:r>
              <a:rPr lang="en-US" sz="1200" u="none" dirty="0" err="1">
                <a:cs typeface="Arial" pitchFamily="34" charset="0"/>
              </a:rPr>
              <a:t>l'intention</a:t>
            </a:r>
            <a:r>
              <a:rPr lang="en-US" sz="1200" u="none" dirty="0">
                <a:cs typeface="Arial" pitchFamily="34" charset="0"/>
              </a:rPr>
              <a:t> </a:t>
            </a:r>
            <a:r>
              <a:rPr lang="en-US" sz="1200" u="none" dirty="0" err="1">
                <a:cs typeface="Arial" pitchFamily="34" charset="0"/>
              </a:rPr>
              <a:t>d'atteindre</a:t>
            </a:r>
            <a:r>
              <a:rPr lang="en-US" sz="1200" u="none" dirty="0">
                <a:cs typeface="Arial" pitchFamily="34" charset="0"/>
              </a:rPr>
              <a:t> et les </a:t>
            </a:r>
            <a:r>
              <a:rPr lang="en-US" sz="1200" u="none" dirty="0" err="1">
                <a:cs typeface="Arial" pitchFamily="34" charset="0"/>
              </a:rPr>
              <a:t>placent</a:t>
            </a:r>
            <a:r>
              <a:rPr lang="en-US" sz="1200" u="none" dirty="0">
                <a:cs typeface="Arial" pitchFamily="34" charset="0"/>
              </a:rPr>
              <a:t> dans un cadre causal, </a:t>
            </a:r>
            <a:r>
              <a:rPr lang="en-US" sz="1200" u="none" dirty="0" err="1">
                <a:cs typeface="Arial" pitchFamily="34" charset="0"/>
              </a:rPr>
              <a:t>tel</a:t>
            </a:r>
            <a:r>
              <a:rPr lang="en-US" sz="1200" u="none" dirty="0">
                <a:cs typeface="Arial" pitchFamily="34" charset="0"/>
              </a:rPr>
              <a:t> que le cadre des </a:t>
            </a:r>
            <a:r>
              <a:rPr lang="en-US" sz="1200" u="none" dirty="0" err="1">
                <a:cs typeface="Arial" pitchFamily="34" charset="0"/>
              </a:rPr>
              <a:t>résultats</a:t>
            </a:r>
            <a:r>
              <a:rPr lang="en-US" sz="1200" u="none" dirty="0">
                <a:cs typeface="Arial" pitchFamily="34" charset="0"/>
              </a:rPr>
              <a:t>. </a:t>
            </a:r>
          </a:p>
          <a:p>
            <a:pPr marL="171450" indent="-171450">
              <a:buFont typeface="Arial" panose="020B0604020202020204" pitchFamily="34" charset="0"/>
              <a:buChar char="•"/>
            </a:pPr>
            <a:r>
              <a:rPr lang="en-US" sz="1200" u="none" dirty="0">
                <a:cs typeface="Arial" pitchFamily="34" charset="0"/>
              </a:rPr>
              <a:t>De </a:t>
            </a:r>
            <a:r>
              <a:rPr lang="en-US" sz="1200" u="none" dirty="0" err="1">
                <a:cs typeface="Arial" pitchFamily="34" charset="0"/>
              </a:rPr>
              <a:t>cette</a:t>
            </a:r>
            <a:r>
              <a:rPr lang="en-US" sz="1200" u="none" dirty="0">
                <a:cs typeface="Arial" pitchFamily="34" charset="0"/>
              </a:rPr>
              <a:t> manière,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qu'un</a:t>
            </a:r>
            <a:r>
              <a:rPr lang="en-US" sz="1200" u="none" dirty="0">
                <a:cs typeface="Arial" pitchFamily="34" charset="0"/>
              </a:rPr>
              <a:t> </a:t>
            </a:r>
            <a:r>
              <a:rPr lang="en-US" sz="1200" u="none" dirty="0" err="1">
                <a:cs typeface="Arial" pitchFamily="34" charset="0"/>
              </a:rPr>
              <a:t>projet</a:t>
            </a:r>
            <a:r>
              <a:rPr lang="en-US" sz="1200" u="none" dirty="0">
                <a:cs typeface="Arial" pitchFamily="34" charset="0"/>
              </a:rPr>
              <a:t> </a:t>
            </a:r>
            <a:r>
              <a:rPr lang="en-US" sz="1200" u="none" dirty="0" err="1">
                <a:cs typeface="Arial" pitchFamily="34" charset="0"/>
              </a:rPr>
              <a:t>entend</a:t>
            </a:r>
            <a:r>
              <a:rPr lang="en-US" sz="1200" u="none" dirty="0">
                <a:cs typeface="Arial" pitchFamily="34" charset="0"/>
              </a:rPr>
              <a:t> </a:t>
            </a:r>
            <a:r>
              <a:rPr lang="en-US" sz="1200" u="none" dirty="0" err="1">
                <a:cs typeface="Arial" pitchFamily="34" charset="0"/>
              </a:rPr>
              <a:t>atteindre</a:t>
            </a:r>
            <a:r>
              <a:rPr lang="en-US" sz="1200" u="none" dirty="0">
                <a:cs typeface="Arial" pitchFamily="34" charset="0"/>
              </a:rPr>
              <a:t> </a:t>
            </a:r>
            <a:r>
              <a:rPr lang="en-US" sz="1200" u="none" dirty="0" err="1">
                <a:cs typeface="Arial" pitchFamily="34" charset="0"/>
              </a:rPr>
              <a:t>sont</a:t>
            </a:r>
            <a:r>
              <a:rPr lang="en-US" sz="1200" u="none" dirty="0">
                <a:cs typeface="Arial" pitchFamily="34" charset="0"/>
              </a:rPr>
              <a:t> </a:t>
            </a:r>
            <a:r>
              <a:rPr lang="en-US" sz="1200" u="none" dirty="0" err="1">
                <a:cs typeface="Arial" pitchFamily="34" charset="0"/>
              </a:rPr>
              <a:t>clairement</a:t>
            </a:r>
            <a:r>
              <a:rPr lang="en-US" sz="1200" u="none" dirty="0">
                <a:cs typeface="Arial" pitchFamily="34" charset="0"/>
              </a:rPr>
              <a:t> </a:t>
            </a:r>
            <a:r>
              <a:rPr lang="en-US" sz="1200" u="none" dirty="0" err="1">
                <a:cs typeface="Arial" pitchFamily="34" charset="0"/>
              </a:rPr>
              <a:t>énoncés</a:t>
            </a:r>
            <a:r>
              <a:rPr lang="en-US" sz="1200" u="none" dirty="0">
                <a:cs typeface="Arial" pitchFamily="34" charset="0"/>
              </a:rPr>
              <a:t> et la </a:t>
            </a:r>
            <a:r>
              <a:rPr lang="en-US" sz="1200" u="none" dirty="0" err="1">
                <a:cs typeface="Arial" pitchFamily="34" charset="0"/>
              </a:rPr>
              <a:t>théorie</a:t>
            </a:r>
            <a:r>
              <a:rPr lang="en-US" sz="1200" u="none" dirty="0">
                <a:cs typeface="Arial" pitchFamily="34" charset="0"/>
              </a:rPr>
              <a:t> du </a:t>
            </a:r>
            <a:r>
              <a:rPr lang="en-US" sz="1200" u="none" dirty="0" err="1">
                <a:cs typeface="Arial" pitchFamily="34" charset="0"/>
              </a:rPr>
              <a:t>changement</a:t>
            </a:r>
            <a:r>
              <a:rPr lang="en-US" sz="1200" u="none" dirty="0">
                <a:cs typeface="Arial" pitchFamily="34" charset="0"/>
              </a:rPr>
              <a:t> du </a:t>
            </a:r>
            <a:r>
              <a:rPr lang="en-US" sz="1200" u="none" dirty="0" err="1">
                <a:cs typeface="Arial" pitchFamily="34" charset="0"/>
              </a:rPr>
              <a:t>projet</a:t>
            </a:r>
            <a:r>
              <a:rPr lang="en-US" sz="1200" u="none" dirty="0">
                <a:cs typeface="Arial" pitchFamily="34" charset="0"/>
              </a:rPr>
              <a:t> </a:t>
            </a:r>
            <a:r>
              <a:rPr lang="en-US" sz="1200" u="none" dirty="0" err="1">
                <a:cs typeface="Arial" pitchFamily="34" charset="0"/>
              </a:rPr>
              <a:t>est</a:t>
            </a:r>
            <a:r>
              <a:rPr lang="en-US" sz="1200" u="none" dirty="0">
                <a:cs typeface="Arial" pitchFamily="34" charset="0"/>
              </a:rPr>
              <a:t> </a:t>
            </a:r>
            <a:r>
              <a:rPr lang="en-US" sz="1200" u="none" dirty="0" err="1">
                <a:cs typeface="Arial" pitchFamily="34" charset="0"/>
              </a:rPr>
              <a:t>articulée</a:t>
            </a:r>
            <a:r>
              <a:rPr lang="en-US" sz="1200" u="none" dirty="0">
                <a:cs typeface="Arial" pitchFamily="34" charset="0"/>
              </a:rPr>
              <a:t>.</a:t>
            </a:r>
          </a:p>
          <a:p>
            <a:pPr marL="171450" indent="-171450">
              <a:buFont typeface="Arial" panose="020B0604020202020204" pitchFamily="34" charset="0"/>
              <a:buChar char="•"/>
            </a:pPr>
            <a:r>
              <a:rPr lang="en-US" sz="1200" u="none" dirty="0">
                <a:cs typeface="Arial" pitchFamily="34" charset="0"/>
              </a:rPr>
              <a:t>Le fait de disposer </a:t>
            </a:r>
            <a:r>
              <a:rPr lang="en-US" sz="1200" u="none" dirty="0" err="1">
                <a:cs typeface="Arial" pitchFamily="34" charset="0"/>
              </a:rPr>
              <a:t>d'une</a:t>
            </a:r>
            <a:r>
              <a:rPr lang="en-US" sz="1200" u="none" dirty="0">
                <a:cs typeface="Arial" pitchFamily="34" charset="0"/>
              </a:rPr>
              <a:t> </a:t>
            </a:r>
            <a:r>
              <a:rPr lang="en-US" sz="1200" u="none" dirty="0" err="1">
                <a:cs typeface="Arial" pitchFamily="34" charset="0"/>
              </a:rPr>
              <a:t>théorie</a:t>
            </a:r>
            <a:r>
              <a:rPr lang="en-US" sz="1200" u="none" dirty="0">
                <a:cs typeface="Arial" pitchFamily="34" charset="0"/>
              </a:rPr>
              <a:t> du </a:t>
            </a:r>
            <a:r>
              <a:rPr lang="en-US" sz="1200" u="none" dirty="0" err="1">
                <a:cs typeface="Arial" pitchFamily="34" charset="0"/>
              </a:rPr>
              <a:t>changement</a:t>
            </a:r>
            <a:r>
              <a:rPr lang="en-US" sz="1200" u="none" dirty="0">
                <a:cs typeface="Arial" pitchFamily="34" charset="0"/>
              </a:rPr>
              <a:t> </a:t>
            </a:r>
            <a:r>
              <a:rPr lang="en-US" sz="1200" u="none" dirty="0" err="1">
                <a:cs typeface="Arial" pitchFamily="34" charset="0"/>
              </a:rPr>
              <a:t>solide</a:t>
            </a:r>
            <a:r>
              <a:rPr lang="en-US" sz="1200" u="none" dirty="0">
                <a:cs typeface="Arial" pitchFamily="34" charset="0"/>
              </a:rPr>
              <a:t> et de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clairs</a:t>
            </a:r>
            <a:r>
              <a:rPr lang="en-US" sz="1200" u="none" dirty="0">
                <a:cs typeface="Arial" pitchFamily="34" charset="0"/>
              </a:rPr>
              <a:t> </a:t>
            </a:r>
            <a:r>
              <a:rPr lang="en-US" sz="1200" u="none" dirty="0" err="1">
                <a:cs typeface="Arial" pitchFamily="34" charset="0"/>
              </a:rPr>
              <a:t>constitue</a:t>
            </a:r>
            <a:r>
              <a:rPr lang="en-US" sz="1200" u="none" dirty="0">
                <a:cs typeface="Arial" pitchFamily="34" charset="0"/>
              </a:rPr>
              <a:t> la base d'un </a:t>
            </a:r>
            <a:r>
              <a:rPr lang="en-US" sz="1200" u="none" dirty="0" err="1">
                <a:cs typeface="Arial" pitchFamily="34" charset="0"/>
              </a:rPr>
              <a:t>suivi</a:t>
            </a:r>
            <a:r>
              <a:rPr lang="en-US" sz="1200" u="none" dirty="0">
                <a:cs typeface="Arial" pitchFamily="34" charset="0"/>
              </a:rPr>
              <a:t> et </a:t>
            </a:r>
            <a:r>
              <a:rPr lang="en-US" sz="1200" u="none" dirty="0" err="1">
                <a:cs typeface="Arial" pitchFamily="34" charset="0"/>
              </a:rPr>
              <a:t>d'une</a:t>
            </a:r>
            <a:r>
              <a:rPr lang="en-US" sz="1200" u="none" dirty="0">
                <a:cs typeface="Arial" pitchFamily="34" charset="0"/>
              </a:rPr>
              <a:t> </a:t>
            </a:r>
            <a:r>
              <a:rPr lang="en-US" sz="1200" u="none" dirty="0" err="1">
                <a:cs typeface="Arial" pitchFamily="34" charset="0"/>
              </a:rPr>
              <a:t>évaluation</a:t>
            </a:r>
            <a:r>
              <a:rPr lang="en-US" sz="1200" u="none" dirty="0">
                <a:cs typeface="Arial" pitchFamily="34" charset="0"/>
              </a:rPr>
              <a:t> </a:t>
            </a:r>
            <a:r>
              <a:rPr lang="en-US" sz="1200" u="none" dirty="0" err="1">
                <a:cs typeface="Arial" pitchFamily="34" charset="0"/>
              </a:rPr>
              <a:t>solides</a:t>
            </a:r>
            <a:r>
              <a:rPr lang="en-US" sz="1200" u="none" dirty="0">
                <a:cs typeface="Arial" pitchFamily="34" charset="0"/>
              </a:rPr>
              <a:t> pendant </a:t>
            </a:r>
            <a:r>
              <a:rPr lang="en-US" sz="1200" u="none" dirty="0" err="1">
                <a:cs typeface="Arial" pitchFamily="34" charset="0"/>
              </a:rPr>
              <a:t>toute</a:t>
            </a:r>
            <a:r>
              <a:rPr lang="en-US" sz="1200" u="none" dirty="0">
                <a:cs typeface="Arial" pitchFamily="34" charset="0"/>
              </a:rPr>
              <a:t> la durée du </a:t>
            </a:r>
            <a:r>
              <a:rPr lang="en-US" sz="1200" u="none" dirty="0" err="1">
                <a:cs typeface="Arial" pitchFamily="34" charset="0"/>
              </a:rPr>
              <a:t>projet</a:t>
            </a:r>
            <a:r>
              <a:rPr lang="en-US" sz="1200" u="none" dirty="0">
                <a:cs typeface="Arial" pitchFamily="34" charset="0"/>
              </a:rPr>
              <a:t>.</a:t>
            </a:r>
          </a:p>
          <a:p>
            <a:pPr marL="171450" indent="-171450">
              <a:buFont typeface="Arial" panose="020B0604020202020204" pitchFamily="34" charset="0"/>
              <a:buChar char="•"/>
            </a:pPr>
            <a:r>
              <a:rPr lang="en-US" sz="1200" u="none" dirty="0" err="1">
                <a:cs typeface="Arial" pitchFamily="34" charset="0"/>
              </a:rPr>
              <a:t>Avoir</a:t>
            </a:r>
            <a:r>
              <a:rPr lang="en-US" sz="1200" u="none" dirty="0">
                <a:cs typeface="Arial" pitchFamily="34" charset="0"/>
              </a:rPr>
              <a:t> un cadre de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permet</a:t>
            </a:r>
            <a:r>
              <a:rPr lang="en-US" sz="1200" u="none" dirty="0">
                <a:cs typeface="Arial" pitchFamily="34" charset="0"/>
              </a:rPr>
              <a:t> </a:t>
            </a:r>
            <a:r>
              <a:rPr lang="en-US" sz="1200" u="none" dirty="0" err="1">
                <a:cs typeface="Arial" pitchFamily="34" charset="0"/>
              </a:rPr>
              <a:t>également</a:t>
            </a:r>
            <a:r>
              <a:rPr lang="en-US" sz="1200" u="none" dirty="0">
                <a:cs typeface="Arial" pitchFamily="34" charset="0"/>
              </a:rPr>
              <a:t> </a:t>
            </a:r>
            <a:r>
              <a:rPr lang="en-US" sz="1200" u="none" dirty="0" err="1">
                <a:cs typeface="Arial" pitchFamily="34" charset="0"/>
              </a:rPr>
              <a:t>d'aligner</a:t>
            </a:r>
            <a:r>
              <a:rPr lang="en-US" sz="1200" u="none" dirty="0">
                <a:cs typeface="Arial" pitchFamily="34" charset="0"/>
              </a:rPr>
              <a:t> les </a:t>
            </a:r>
            <a:r>
              <a:rPr lang="en-US" sz="1200" u="none" dirty="0" err="1">
                <a:cs typeface="Arial" pitchFamily="34" charset="0"/>
              </a:rPr>
              <a:t>activités</a:t>
            </a:r>
            <a:r>
              <a:rPr lang="en-US" sz="1200" u="none" dirty="0">
                <a:cs typeface="Arial" pitchFamily="34" charset="0"/>
              </a:rPr>
              <a:t> </a:t>
            </a:r>
            <a:r>
              <a:rPr lang="en-US" sz="1200" u="none" dirty="0" err="1">
                <a:cs typeface="Arial" pitchFamily="34" charset="0"/>
              </a:rPr>
              <a:t>planifiées</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p>
          <a:p>
            <a:pPr marL="171450" indent="-171450">
              <a:buFont typeface="Arial" panose="020B0604020202020204" pitchFamily="34" charset="0"/>
              <a:buChar char="•"/>
            </a:pPr>
            <a:r>
              <a:rPr lang="en-US" sz="1200" u="none" dirty="0">
                <a:cs typeface="Arial" pitchFamily="34" charset="0"/>
              </a:rPr>
              <a:t>Sur </a:t>
            </a:r>
            <a:r>
              <a:rPr lang="en-US" sz="1200" u="none" dirty="0" err="1">
                <a:cs typeface="Arial" pitchFamily="34" charset="0"/>
              </a:rPr>
              <a:t>l'écran</a:t>
            </a:r>
            <a:r>
              <a:rPr lang="en-US" sz="1200" u="none" dirty="0">
                <a:cs typeface="Arial" pitchFamily="34" charset="0"/>
              </a:rPr>
              <a:t>, nous </a:t>
            </a:r>
            <a:r>
              <a:rPr lang="en-US" sz="1200" u="none" dirty="0" err="1">
                <a:cs typeface="Arial" pitchFamily="34" charset="0"/>
              </a:rPr>
              <a:t>avons</a:t>
            </a:r>
            <a:r>
              <a:rPr lang="en-US" sz="1200" u="none" dirty="0">
                <a:cs typeface="Arial" pitchFamily="34" charset="0"/>
              </a:rPr>
              <a:t> un </a:t>
            </a:r>
            <a:r>
              <a:rPr lang="en-US" sz="1200" u="none" dirty="0" err="1">
                <a:cs typeface="Arial" pitchFamily="34" charset="0"/>
              </a:rPr>
              <a:t>exemple</a:t>
            </a:r>
            <a:r>
              <a:rPr lang="en-US" sz="1200" u="none" dirty="0">
                <a:cs typeface="Arial" pitchFamily="34" charset="0"/>
              </a:rPr>
              <a:t> de cadre de </a:t>
            </a:r>
            <a:r>
              <a:rPr lang="en-US" sz="1200" u="none" dirty="0" err="1">
                <a:cs typeface="Arial" pitchFamily="34" charset="0"/>
              </a:rPr>
              <a:t>résultats</a:t>
            </a:r>
            <a:r>
              <a:rPr lang="en-US" sz="1200" u="none" dirty="0">
                <a:cs typeface="Arial" pitchFamily="34" charset="0"/>
              </a:rPr>
              <a:t> qui </a:t>
            </a:r>
            <a:r>
              <a:rPr lang="en-US" sz="1200" u="none" dirty="0" err="1">
                <a:cs typeface="Arial" pitchFamily="34" charset="0"/>
              </a:rPr>
              <a:t>comprend</a:t>
            </a:r>
            <a:r>
              <a:rPr lang="en-US" sz="1200" u="none" dirty="0">
                <a:cs typeface="Arial" pitchFamily="34" charset="0"/>
              </a:rPr>
              <a:t> </a:t>
            </a:r>
            <a:r>
              <a:rPr lang="en-US" sz="1200" u="none" dirty="0" err="1">
                <a:cs typeface="Arial" pitchFamily="34" charset="0"/>
              </a:rPr>
              <a:t>l'objectif</a:t>
            </a:r>
            <a:r>
              <a:rPr lang="en-US" sz="1200" u="none" dirty="0">
                <a:cs typeface="Arial" pitchFamily="34" charset="0"/>
              </a:rPr>
              <a:t> du </a:t>
            </a:r>
            <a:r>
              <a:rPr lang="en-US" sz="1200" u="none" dirty="0" err="1">
                <a:cs typeface="Arial" pitchFamily="34" charset="0"/>
              </a:rPr>
              <a:t>projet</a:t>
            </a:r>
            <a:r>
              <a:rPr lang="en-US" sz="1200" u="none" dirty="0">
                <a:cs typeface="Arial" pitchFamily="34" charset="0"/>
              </a:rPr>
              <a:t> et </a:t>
            </a:r>
            <a:r>
              <a:rPr lang="en-US" sz="1200" u="none" dirty="0" err="1">
                <a:cs typeface="Arial" pitchFamily="34" charset="0"/>
              </a:rPr>
              <a:t>une</a:t>
            </a:r>
            <a:r>
              <a:rPr lang="en-US" sz="1200" u="none" dirty="0">
                <a:cs typeface="Arial" pitchFamily="34" charset="0"/>
              </a:rPr>
              <a:t> </a:t>
            </a:r>
            <a:r>
              <a:rPr lang="en-US" sz="1200" u="none" dirty="0" err="1">
                <a:cs typeface="Arial" pitchFamily="34" charset="0"/>
              </a:rPr>
              <a:t>série</a:t>
            </a:r>
            <a:r>
              <a:rPr lang="en-US" sz="1200" u="none" dirty="0">
                <a:cs typeface="Arial" pitchFamily="34" charset="0"/>
              </a:rPr>
              <a:t> de </a:t>
            </a:r>
            <a:r>
              <a:rPr lang="en-US" sz="1200" u="none" dirty="0" err="1">
                <a:cs typeface="Arial" pitchFamily="34" charset="0"/>
              </a:rPr>
              <a:t>résultats</a:t>
            </a:r>
            <a:r>
              <a:rPr lang="en-US" sz="1200" u="none" dirty="0">
                <a:cs typeface="Arial" pitchFamily="34" charset="0"/>
              </a:rPr>
              <a:t> et de sous </a:t>
            </a:r>
            <a:r>
              <a:rPr lang="en-US" sz="1200" u="none" dirty="0" err="1">
                <a:cs typeface="Arial" pitchFamily="34" charset="0"/>
              </a:rPr>
              <a:t>résultats</a:t>
            </a:r>
            <a:r>
              <a:rPr lang="en-US" sz="1200" u="none" dirty="0">
                <a:cs typeface="Arial" pitchFamily="34" charset="0"/>
              </a:rPr>
              <a:t> qui le </a:t>
            </a:r>
            <a:r>
              <a:rPr lang="en-US" sz="1200" u="none" dirty="0" err="1">
                <a:cs typeface="Arial" pitchFamily="34" charset="0"/>
              </a:rPr>
              <a:t>soutiennent</a:t>
            </a:r>
            <a:r>
              <a:rPr lang="en-US" sz="1200" u="none" dirty="0">
                <a:cs typeface="Arial" pitchFamily="34" charset="0"/>
              </a:rPr>
              <a:t>. </a:t>
            </a:r>
          </a:p>
          <a:p>
            <a:pPr marL="171450" indent="-171450">
              <a:buFont typeface="Arial" panose="020B0604020202020204" pitchFamily="34" charset="0"/>
              <a:buChar char="•"/>
            </a:pPr>
            <a:r>
              <a:rPr lang="en-US" sz="1200" u="none" dirty="0">
                <a:cs typeface="Arial" pitchFamily="34" charset="0"/>
              </a:rPr>
              <a:t>Nous </a:t>
            </a:r>
            <a:r>
              <a:rPr lang="en-US" sz="1200" u="none" dirty="0" err="1">
                <a:cs typeface="Arial" pitchFamily="34" charset="0"/>
              </a:rPr>
              <a:t>voyons</a:t>
            </a:r>
            <a:r>
              <a:rPr lang="en-US" sz="1200" u="none" dirty="0">
                <a:cs typeface="Arial" pitchFamily="34" charset="0"/>
              </a:rPr>
              <a:t> </a:t>
            </a:r>
            <a:r>
              <a:rPr lang="en-US" sz="1200" u="none" dirty="0" err="1">
                <a:cs typeface="Arial" pitchFamily="34" charset="0"/>
              </a:rPr>
              <a:t>également</a:t>
            </a:r>
            <a:r>
              <a:rPr lang="en-US" sz="1200" u="none" dirty="0">
                <a:cs typeface="Arial" pitchFamily="34" charset="0"/>
              </a:rPr>
              <a:t> </a:t>
            </a:r>
            <a:r>
              <a:rPr lang="en-US" sz="1200" u="none" dirty="0" err="1">
                <a:cs typeface="Arial" pitchFamily="34" charset="0"/>
              </a:rPr>
              <a:t>l'alignement</a:t>
            </a:r>
            <a:r>
              <a:rPr lang="en-US" sz="1200" u="none" dirty="0">
                <a:cs typeface="Arial" pitchFamily="34" charset="0"/>
              </a:rPr>
              <a:t> des </a:t>
            </a:r>
            <a:r>
              <a:rPr lang="en-US" sz="1200" u="none" dirty="0" err="1">
                <a:cs typeface="Arial" pitchFamily="34" charset="0"/>
              </a:rPr>
              <a:t>activités</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de </a:t>
            </a:r>
            <a:r>
              <a:rPr lang="en-US" sz="1200" u="none" dirty="0" err="1">
                <a:cs typeface="Arial" pitchFamily="34" charset="0"/>
              </a:rPr>
              <a:t>niveau</a:t>
            </a:r>
            <a:r>
              <a:rPr lang="en-US" sz="1200" u="none" dirty="0">
                <a:cs typeface="Arial" pitchFamily="34" charset="0"/>
              </a:rPr>
              <a:t> </a:t>
            </a:r>
            <a:r>
              <a:rPr lang="en-US" sz="1200" u="none" dirty="0" err="1">
                <a:cs typeface="Arial" pitchFamily="34" charset="0"/>
              </a:rPr>
              <a:t>inférieur</a:t>
            </a:r>
            <a:r>
              <a:rPr lang="en-US" sz="1200" u="none" dirty="0">
                <a:cs typeface="Arial" pitchFamily="34" charset="0"/>
              </a:rPr>
              <a:t>.  </a:t>
            </a:r>
            <a:r>
              <a:rPr lang="en-US" sz="1200" u="none" dirty="0" err="1">
                <a:cs typeface="Arial" pitchFamily="34" charset="0"/>
              </a:rPr>
              <a:t>Notamment</a:t>
            </a:r>
            <a:r>
              <a:rPr lang="en-US" sz="1200" u="none" dirty="0">
                <a:cs typeface="Arial" pitchFamily="34" charset="0"/>
              </a:rPr>
              <a:t>, nous </a:t>
            </a:r>
            <a:r>
              <a:rPr lang="en-US" sz="1200" u="none" dirty="0" err="1">
                <a:cs typeface="Arial" pitchFamily="34" charset="0"/>
              </a:rPr>
              <a:t>voyons</a:t>
            </a:r>
            <a:r>
              <a:rPr lang="en-US" sz="1200" u="none" dirty="0">
                <a:cs typeface="Arial" pitchFamily="34" charset="0"/>
              </a:rPr>
              <a:t> que les </a:t>
            </a:r>
            <a:r>
              <a:rPr lang="en-US" sz="1200" u="none" dirty="0" err="1">
                <a:cs typeface="Arial" pitchFamily="34" charset="0"/>
              </a:rPr>
              <a:t>activités</a:t>
            </a:r>
            <a:r>
              <a:rPr lang="en-US" sz="1200" u="none" dirty="0">
                <a:cs typeface="Arial" pitchFamily="34" charset="0"/>
              </a:rPr>
              <a:t> 8 et 9 ne </a:t>
            </a:r>
            <a:r>
              <a:rPr lang="en-US" sz="1200" u="none" dirty="0" err="1">
                <a:cs typeface="Arial" pitchFamily="34" charset="0"/>
              </a:rPr>
              <a:t>sont</a:t>
            </a:r>
            <a:r>
              <a:rPr lang="en-US" sz="1200" u="none" dirty="0">
                <a:cs typeface="Arial" pitchFamily="34" charset="0"/>
              </a:rPr>
              <a:t> </a:t>
            </a:r>
            <a:r>
              <a:rPr lang="en-US" sz="1200" u="none" dirty="0" err="1">
                <a:cs typeface="Arial" pitchFamily="34" charset="0"/>
              </a:rPr>
              <a:t>alignées</a:t>
            </a:r>
            <a:r>
              <a:rPr lang="en-US" sz="1200" u="none" dirty="0">
                <a:cs typeface="Arial" pitchFamily="34" charset="0"/>
              </a:rPr>
              <a:t> avec </a:t>
            </a:r>
            <a:r>
              <a:rPr lang="en-US" sz="1200" u="none" dirty="0" err="1">
                <a:cs typeface="Arial" pitchFamily="34" charset="0"/>
              </a:rPr>
              <a:t>aucun</a:t>
            </a:r>
            <a:r>
              <a:rPr lang="en-US" sz="1200" u="none" dirty="0">
                <a:cs typeface="Arial" pitchFamily="34" charset="0"/>
              </a:rPr>
              <a:t> </a:t>
            </a:r>
            <a:r>
              <a:rPr lang="en-US" sz="1200" u="none" dirty="0" err="1">
                <a:cs typeface="Arial" pitchFamily="34" charset="0"/>
              </a:rPr>
              <a:t>résultat</a:t>
            </a:r>
            <a:r>
              <a:rPr lang="en-US" sz="1200" u="none" dirty="0">
                <a:cs typeface="Arial" pitchFamily="34" charset="0"/>
              </a:rPr>
              <a:t> dans le cadre.</a:t>
            </a:r>
          </a:p>
          <a:p>
            <a:pPr marL="171450" indent="-171450">
              <a:buFont typeface="Arial" panose="020B0604020202020204" pitchFamily="34" charset="0"/>
              <a:buChar char="•"/>
            </a:pP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faisant</a:t>
            </a:r>
            <a:r>
              <a:rPr lang="en-US" sz="1200" u="none" dirty="0">
                <a:cs typeface="Arial" pitchFamily="34" charset="0"/>
              </a:rPr>
              <a:t> </a:t>
            </a:r>
            <a:r>
              <a:rPr lang="en-US" sz="1200" u="none" dirty="0" err="1">
                <a:cs typeface="Arial" pitchFamily="34" charset="0"/>
              </a:rPr>
              <a:t>correspondre</a:t>
            </a:r>
            <a:r>
              <a:rPr lang="en-US" sz="1200" u="none" dirty="0">
                <a:cs typeface="Arial" pitchFamily="34" charset="0"/>
              </a:rPr>
              <a:t> les </a:t>
            </a:r>
            <a:r>
              <a:rPr lang="en-US" sz="1200" u="none" dirty="0" err="1">
                <a:cs typeface="Arial" pitchFamily="34" charset="0"/>
              </a:rPr>
              <a:t>activités</a:t>
            </a:r>
            <a:r>
              <a:rPr lang="en-US" sz="1200" u="none" dirty="0">
                <a:cs typeface="Arial" pitchFamily="34" charset="0"/>
              </a:rPr>
              <a:t> </a:t>
            </a:r>
            <a:r>
              <a:rPr lang="en-US" sz="1200" u="none" dirty="0" err="1">
                <a:cs typeface="Arial" pitchFamily="34" charset="0"/>
              </a:rPr>
              <a:t>planifiées</a:t>
            </a:r>
            <a:r>
              <a:rPr lang="en-US" sz="1200" u="none" dirty="0">
                <a:cs typeface="Arial" pitchFamily="34" charset="0"/>
              </a:rPr>
              <a:t> aux </a:t>
            </a:r>
            <a:r>
              <a:rPr lang="en-US" sz="1200" u="none" dirty="0" err="1">
                <a:cs typeface="Arial" pitchFamily="34" charset="0"/>
              </a:rPr>
              <a:t>résultats</a:t>
            </a:r>
            <a:r>
              <a:rPr lang="en-US" sz="1200" u="none" dirty="0">
                <a:cs typeface="Arial" pitchFamily="34" charset="0"/>
              </a:rPr>
              <a:t> pendant le </a:t>
            </a:r>
            <a:r>
              <a:rPr lang="en-US" sz="1200" u="none" dirty="0" err="1">
                <a:cs typeface="Arial" pitchFamily="34" charset="0"/>
              </a:rPr>
              <a:t>processus</a:t>
            </a:r>
            <a:r>
              <a:rPr lang="en-US" sz="1200" u="none" dirty="0">
                <a:cs typeface="Arial" pitchFamily="34" charset="0"/>
              </a:rPr>
              <a:t> de planification, les </a:t>
            </a:r>
            <a:r>
              <a:rPr lang="en-US" sz="1200" u="none" dirty="0" err="1">
                <a:cs typeface="Arial" pitchFamily="34" charset="0"/>
              </a:rPr>
              <a:t>gestionnaires</a:t>
            </a:r>
            <a:r>
              <a:rPr lang="en-US" sz="1200" u="none" dirty="0">
                <a:cs typeface="Arial" pitchFamily="34" charset="0"/>
              </a:rPr>
              <a:t> </a:t>
            </a:r>
            <a:r>
              <a:rPr lang="en-US" sz="1200" u="none" dirty="0" err="1">
                <a:cs typeface="Arial" pitchFamily="34" charset="0"/>
              </a:rPr>
              <a:t>sont</a:t>
            </a:r>
            <a:r>
              <a:rPr lang="en-US" sz="1200" u="none" dirty="0">
                <a:cs typeface="Arial" pitchFamily="34" charset="0"/>
              </a:rPr>
              <a:t>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mesure</a:t>
            </a:r>
            <a:r>
              <a:rPr lang="en-US" sz="1200" u="none" dirty="0">
                <a:cs typeface="Arial" pitchFamily="34" charset="0"/>
              </a:rPr>
              <a:t> de </a:t>
            </a:r>
            <a:r>
              <a:rPr lang="en-US" sz="1200" u="none" dirty="0" err="1">
                <a:cs typeface="Arial" pitchFamily="34" charset="0"/>
              </a:rPr>
              <a:t>voir</a:t>
            </a:r>
            <a:r>
              <a:rPr lang="en-US" sz="1200" u="none" dirty="0">
                <a:cs typeface="Arial" pitchFamily="34" charset="0"/>
              </a:rPr>
              <a:t> </a:t>
            </a:r>
            <a:r>
              <a:rPr lang="en-US" sz="1200" u="none" dirty="0" err="1">
                <a:cs typeface="Arial" pitchFamily="34" charset="0"/>
              </a:rPr>
              <a:t>où</a:t>
            </a:r>
            <a:r>
              <a:rPr lang="en-US" sz="1200" u="none" dirty="0">
                <a:cs typeface="Arial" pitchFamily="34" charset="0"/>
              </a:rPr>
              <a:t> il </a:t>
            </a:r>
            <a:r>
              <a:rPr lang="en-US" sz="1200" u="none" dirty="0" err="1">
                <a:cs typeface="Arial" pitchFamily="34" charset="0"/>
              </a:rPr>
              <a:t>pourrait</a:t>
            </a:r>
            <a:r>
              <a:rPr lang="en-US" sz="1200" u="none" dirty="0">
                <a:cs typeface="Arial" pitchFamily="34" charset="0"/>
              </a:rPr>
              <a:t> y </a:t>
            </a:r>
            <a:r>
              <a:rPr lang="en-US" sz="1200" u="none" dirty="0" err="1">
                <a:cs typeface="Arial" pitchFamily="34" charset="0"/>
              </a:rPr>
              <a:t>avoir</a:t>
            </a:r>
            <a:r>
              <a:rPr lang="en-US" sz="1200" u="none" dirty="0">
                <a:cs typeface="Arial" pitchFamily="34" charset="0"/>
              </a:rPr>
              <a:t> des lacunes </a:t>
            </a:r>
            <a:r>
              <a:rPr lang="en-US" sz="1200" u="none" dirty="0" err="1">
                <a:cs typeface="Arial" pitchFamily="34" charset="0"/>
              </a:rPr>
              <a:t>ou</a:t>
            </a:r>
            <a:r>
              <a:rPr lang="en-US" sz="1200" u="none" dirty="0">
                <a:cs typeface="Arial" pitchFamily="34" charset="0"/>
              </a:rPr>
              <a:t> un </a:t>
            </a:r>
            <a:r>
              <a:rPr lang="en-US" sz="1200" u="none" dirty="0" err="1">
                <a:cs typeface="Arial" pitchFamily="34" charset="0"/>
              </a:rPr>
              <a:t>mauvais</a:t>
            </a:r>
            <a:r>
              <a:rPr lang="en-US" sz="1200" u="none" dirty="0">
                <a:cs typeface="Arial" pitchFamily="34" charset="0"/>
              </a:rPr>
              <a:t> </a:t>
            </a:r>
            <a:r>
              <a:rPr lang="en-US" sz="1200" u="none" dirty="0" err="1">
                <a:cs typeface="Arial" pitchFamily="34" charset="0"/>
              </a:rPr>
              <a:t>alignement</a:t>
            </a:r>
            <a:r>
              <a:rPr lang="en-US" sz="1200" u="none" dirty="0">
                <a:cs typeface="Arial" pitchFamily="34" charset="0"/>
              </a:rPr>
              <a:t> </a:t>
            </a:r>
            <a:r>
              <a:rPr lang="en-US" sz="1200" u="none" dirty="0" err="1">
                <a:cs typeface="Arial" pitchFamily="34" charset="0"/>
              </a:rPr>
              <a:t>avant</a:t>
            </a:r>
            <a:r>
              <a:rPr lang="en-US" sz="1200" u="none" dirty="0">
                <a:cs typeface="Arial" pitchFamily="34" charset="0"/>
              </a:rPr>
              <a:t> le début de la mise </a:t>
            </a:r>
            <a:r>
              <a:rPr lang="en-US" sz="1200" u="none" dirty="0" err="1">
                <a:cs typeface="Arial" pitchFamily="34" charset="0"/>
              </a:rPr>
              <a:t>en</a:t>
            </a:r>
            <a:r>
              <a:rPr lang="en-US" sz="1200" u="none" dirty="0">
                <a:cs typeface="Arial" pitchFamily="34" charset="0"/>
              </a:rPr>
              <a:t> </a:t>
            </a:r>
            <a:r>
              <a:rPr lang="en-US" sz="1200" u="none" dirty="0" err="1">
                <a:cs typeface="Arial" pitchFamily="34" charset="0"/>
              </a:rPr>
              <a:t>œuvre</a:t>
            </a:r>
            <a:r>
              <a:rPr lang="en-US" sz="1200" u="none" dirty="0">
                <a:cs typeface="Arial" pitchFamily="34" charset="0"/>
              </a:rPr>
              <a:t>. </a:t>
            </a:r>
            <a:endParaRPr lang="en-US" dirty="0"/>
          </a:p>
        </p:txBody>
      </p:sp>
    </p:spTree>
    <p:extLst>
      <p:ext uri="{BB962C8B-B14F-4D97-AF65-F5344CB8AC3E}">
        <p14:creationId xmlns:p14="http://schemas.microsoft.com/office/powerpoint/2010/main" val="2428129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u="none" dirty="0">
                <a:cs typeface="Arial" pitchFamily="34" charset="0"/>
              </a:rPr>
              <a:t>Un </a:t>
            </a:r>
            <a:r>
              <a:rPr lang="en-US" sz="1200" u="none" dirty="0" err="1">
                <a:cs typeface="Arial" pitchFamily="34" charset="0"/>
              </a:rPr>
              <a:t>autre</a:t>
            </a:r>
            <a:r>
              <a:rPr lang="en-US" sz="1200" u="none" dirty="0">
                <a:cs typeface="Arial" pitchFamily="34" charset="0"/>
              </a:rPr>
              <a:t> </a:t>
            </a:r>
            <a:r>
              <a:rPr lang="en-US" sz="1200" u="none" dirty="0" err="1">
                <a:cs typeface="Arial" pitchFamily="34" charset="0"/>
              </a:rPr>
              <a:t>avantage</a:t>
            </a:r>
            <a:r>
              <a:rPr lang="en-US" sz="1200" u="none" dirty="0">
                <a:cs typeface="Arial" pitchFamily="34" charset="0"/>
              </a:rPr>
              <a:t> de la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est</a:t>
            </a:r>
            <a:r>
              <a:rPr lang="en-US" sz="1200" u="none" dirty="0">
                <a:cs typeface="Arial" pitchFamily="34" charset="0"/>
              </a:rPr>
              <a:t> </a:t>
            </a:r>
            <a:r>
              <a:rPr lang="en-US" sz="1200" u="none" dirty="0" err="1">
                <a:cs typeface="Arial" pitchFamily="34" charset="0"/>
              </a:rPr>
              <a:t>qu'elle</a:t>
            </a:r>
            <a:r>
              <a:rPr lang="en-US" sz="1200" u="none" dirty="0">
                <a:cs typeface="Arial" pitchFamily="34" charset="0"/>
              </a:rPr>
              <a:t> </a:t>
            </a:r>
            <a:r>
              <a:rPr lang="en-US" sz="1200" u="none" dirty="0" err="1">
                <a:cs typeface="Arial" pitchFamily="34" charset="0"/>
              </a:rPr>
              <a:t>permet</a:t>
            </a:r>
            <a:r>
              <a:rPr lang="en-US" sz="1200" u="none" dirty="0">
                <a:cs typeface="Arial" pitchFamily="34" charset="0"/>
              </a:rPr>
              <a:t> de </a:t>
            </a:r>
            <a:r>
              <a:rPr lang="en-US" sz="1200" u="none" dirty="0" err="1">
                <a:cs typeface="Arial" pitchFamily="34" charset="0"/>
              </a:rPr>
              <a:t>créer</a:t>
            </a:r>
            <a:r>
              <a:rPr lang="en-US" sz="1200" u="none" dirty="0">
                <a:cs typeface="Arial" pitchFamily="34" charset="0"/>
              </a:rPr>
              <a:t> un consensus et </a:t>
            </a:r>
            <a:r>
              <a:rPr lang="en-US" sz="1200" u="none" dirty="0" err="1">
                <a:cs typeface="Arial" pitchFamily="34" charset="0"/>
              </a:rPr>
              <a:t>une</a:t>
            </a:r>
            <a:r>
              <a:rPr lang="en-US" sz="1200" u="none" dirty="0">
                <a:cs typeface="Arial" pitchFamily="34" charset="0"/>
              </a:rPr>
              <a:t> appropriation par les </a:t>
            </a:r>
            <a:r>
              <a:rPr lang="en-US" sz="1200" u="none" dirty="0" err="1">
                <a:cs typeface="Arial" pitchFamily="34" charset="0"/>
              </a:rPr>
              <a:t>principales</a:t>
            </a:r>
            <a:r>
              <a:rPr lang="en-US" sz="1200" u="none" dirty="0">
                <a:cs typeface="Arial" pitchFamily="34" charset="0"/>
              </a:rPr>
              <a:t> parties </a:t>
            </a:r>
            <a:r>
              <a:rPr lang="en-US" sz="1200" u="none" dirty="0" err="1">
                <a:cs typeface="Arial" pitchFamily="34" charset="0"/>
              </a:rPr>
              <a:t>prenantes</a:t>
            </a:r>
            <a:r>
              <a:rPr lang="en-US" sz="1200" u="none" dirty="0">
                <a:cs typeface="Arial" pitchFamily="34" charset="0"/>
              </a:rPr>
              <a:t>. </a:t>
            </a:r>
          </a:p>
          <a:p>
            <a:pPr marL="171450" indent="-171450">
              <a:buFont typeface="Arial" panose="020B0604020202020204" pitchFamily="34" charset="0"/>
              <a:buChar char="•"/>
            </a:pPr>
            <a:r>
              <a:rPr lang="en-US" sz="1200" u="none" dirty="0">
                <a:cs typeface="Arial" pitchFamily="34" charset="0"/>
              </a:rPr>
              <a:t>Le </a:t>
            </a:r>
            <a:r>
              <a:rPr lang="en-US" sz="1200" u="none" dirty="0" err="1">
                <a:cs typeface="Arial" pitchFamily="34" charset="0"/>
              </a:rPr>
              <a:t>processus</a:t>
            </a:r>
            <a:r>
              <a:rPr lang="en-US" sz="1200" u="none" dirty="0">
                <a:cs typeface="Arial" pitchFamily="34" charset="0"/>
              </a:rPr>
              <a:t> de gestion </a:t>
            </a:r>
            <a:r>
              <a:rPr lang="en-US" sz="1200" u="none" dirty="0" err="1">
                <a:cs typeface="Arial" pitchFamily="34" charset="0"/>
              </a:rPr>
              <a:t>axée</a:t>
            </a:r>
            <a:r>
              <a:rPr lang="en-US" sz="1200" u="none" dirty="0">
                <a:cs typeface="Arial" pitchFamily="34" charset="0"/>
              </a:rPr>
              <a:t> sur les </a:t>
            </a:r>
            <a:r>
              <a:rPr lang="en-US" sz="1200" u="none" dirty="0" err="1">
                <a:cs typeface="Arial" pitchFamily="34" charset="0"/>
              </a:rPr>
              <a:t>résultats</a:t>
            </a:r>
            <a:r>
              <a:rPr lang="en-US" sz="1200" u="none" dirty="0">
                <a:cs typeface="Arial" pitchFamily="34" charset="0"/>
              </a:rPr>
              <a:t> aide </a:t>
            </a:r>
            <a:r>
              <a:rPr lang="en-US" sz="1200" u="none" dirty="0" err="1">
                <a:cs typeface="Arial" pitchFamily="34" charset="0"/>
              </a:rPr>
              <a:t>à</a:t>
            </a:r>
            <a:r>
              <a:rPr lang="en-US" sz="1200" u="none" dirty="0">
                <a:cs typeface="Arial" pitchFamily="34" charset="0"/>
              </a:rPr>
              <a:t> </a:t>
            </a:r>
            <a:r>
              <a:rPr lang="en-US" sz="1200" u="none" dirty="0" err="1">
                <a:cs typeface="Arial" pitchFamily="34" charset="0"/>
              </a:rPr>
              <a:t>développer</a:t>
            </a:r>
            <a:r>
              <a:rPr lang="en-US" sz="1200" u="none" dirty="0">
                <a:cs typeface="Arial" pitchFamily="34" charset="0"/>
              </a:rPr>
              <a:t> </a:t>
            </a:r>
            <a:r>
              <a:rPr lang="en-US" sz="1200" u="none" dirty="0" err="1">
                <a:cs typeface="Arial" pitchFamily="34" charset="0"/>
              </a:rPr>
              <a:t>une</a:t>
            </a:r>
            <a:r>
              <a:rPr lang="en-US" sz="1200" u="none" dirty="0">
                <a:cs typeface="Arial" pitchFamily="34" charset="0"/>
              </a:rPr>
              <a:t> </a:t>
            </a:r>
            <a:r>
              <a:rPr lang="en-US" sz="1200" u="none" dirty="0" err="1">
                <a:cs typeface="Arial" pitchFamily="34" charset="0"/>
              </a:rPr>
              <a:t>compréhension</a:t>
            </a:r>
            <a:r>
              <a:rPr lang="en-US" sz="1200" u="none" dirty="0">
                <a:cs typeface="Arial" pitchFamily="34" charset="0"/>
              </a:rPr>
              <a:t> commune des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à</a:t>
            </a:r>
            <a:r>
              <a:rPr lang="en-US" sz="1200" u="none" dirty="0">
                <a:cs typeface="Arial" pitchFamily="34" charset="0"/>
              </a:rPr>
              <a:t> </a:t>
            </a:r>
            <a:r>
              <a:rPr lang="en-US" sz="1200" u="none" dirty="0" err="1">
                <a:cs typeface="Arial" pitchFamily="34" charset="0"/>
              </a:rPr>
              <a:t>atteindre</a:t>
            </a:r>
            <a:r>
              <a:rPr lang="en-US" sz="1200" u="none" dirty="0">
                <a:cs typeface="Arial" pitchFamily="34" charset="0"/>
              </a:rPr>
              <a:t>. </a:t>
            </a:r>
          </a:p>
          <a:p>
            <a:pPr marL="171450" indent="-171450">
              <a:buFont typeface="Arial" panose="020B0604020202020204" pitchFamily="34" charset="0"/>
              <a:buChar char="•"/>
            </a:pPr>
            <a:r>
              <a:rPr lang="en-US" sz="1200" u="none" dirty="0">
                <a:cs typeface="Arial" pitchFamily="34" charset="0"/>
              </a:rPr>
              <a:t>la manière </a:t>
            </a:r>
            <a:r>
              <a:rPr lang="en-US" sz="1200" u="none" dirty="0" err="1">
                <a:cs typeface="Arial" pitchFamily="34" charset="0"/>
              </a:rPr>
              <a:t>dont</a:t>
            </a:r>
            <a:r>
              <a:rPr lang="en-US" sz="1200" u="none" dirty="0">
                <a:cs typeface="Arial" pitchFamily="34" charset="0"/>
              </a:rPr>
              <a:t> la performance sera </a:t>
            </a:r>
            <a:r>
              <a:rPr lang="en-US" sz="1200" u="none" dirty="0" err="1">
                <a:cs typeface="Arial" pitchFamily="34" charset="0"/>
              </a:rPr>
              <a:t>mesurée</a:t>
            </a:r>
            <a:r>
              <a:rPr lang="en-US" sz="1200" u="none" dirty="0">
                <a:cs typeface="Arial" pitchFamily="34" charset="0"/>
              </a:rPr>
              <a:t> et </a:t>
            </a:r>
          </a:p>
          <a:p>
            <a:pPr marL="171450" indent="-171450">
              <a:buFont typeface="Arial" panose="020B0604020202020204" pitchFamily="34" charset="0"/>
              <a:buChar char="•"/>
            </a:pPr>
            <a:r>
              <a:rPr lang="en-US" sz="1200" u="none" dirty="0">
                <a:cs typeface="Arial" pitchFamily="34" charset="0"/>
              </a:rPr>
              <a:t>la manière </a:t>
            </a:r>
            <a:r>
              <a:rPr lang="en-US" sz="1200" u="none" dirty="0" err="1">
                <a:cs typeface="Arial" pitchFamily="34" charset="0"/>
              </a:rPr>
              <a:t>dont</a:t>
            </a:r>
            <a:r>
              <a:rPr lang="en-US" sz="1200" u="none" dirty="0">
                <a:cs typeface="Arial" pitchFamily="34" charset="0"/>
              </a:rPr>
              <a:t> les </a:t>
            </a:r>
            <a:r>
              <a:rPr lang="en-US" sz="1200" u="none" dirty="0" err="1">
                <a:cs typeface="Arial" pitchFamily="34" charset="0"/>
              </a:rPr>
              <a:t>activités</a:t>
            </a:r>
            <a:r>
              <a:rPr lang="en-US" sz="1200" u="none" dirty="0">
                <a:cs typeface="Arial" pitchFamily="34" charset="0"/>
              </a:rPr>
              <a:t> et les </a:t>
            </a:r>
            <a:r>
              <a:rPr lang="en-US" sz="1200" u="none" dirty="0" err="1">
                <a:cs typeface="Arial" pitchFamily="34" charset="0"/>
              </a:rPr>
              <a:t>produits</a:t>
            </a:r>
            <a:r>
              <a:rPr lang="en-US" sz="1200" u="none" dirty="0">
                <a:cs typeface="Arial" pitchFamily="34" charset="0"/>
              </a:rPr>
              <a:t> </a:t>
            </a:r>
            <a:r>
              <a:rPr lang="en-US" sz="1200" u="none" dirty="0" err="1">
                <a:cs typeface="Arial" pitchFamily="34" charset="0"/>
              </a:rPr>
              <a:t>permettront</a:t>
            </a:r>
            <a:r>
              <a:rPr lang="en-US" sz="1200" u="none" dirty="0">
                <a:cs typeface="Arial" pitchFamily="34" charset="0"/>
              </a:rPr>
              <a:t> </a:t>
            </a:r>
            <a:r>
              <a:rPr lang="en-US" sz="1200" u="none" dirty="0" err="1">
                <a:cs typeface="Arial" pitchFamily="34" charset="0"/>
              </a:rPr>
              <a:t>d'atteindre</a:t>
            </a:r>
            <a:r>
              <a:rPr lang="en-US" sz="1200" u="none" dirty="0">
                <a:cs typeface="Arial" pitchFamily="34" charset="0"/>
              </a:rPr>
              <a:t> les </a:t>
            </a:r>
            <a:r>
              <a:rPr lang="en-US" sz="1200" u="none" dirty="0" err="1">
                <a:cs typeface="Arial" pitchFamily="34" charset="0"/>
              </a:rPr>
              <a:t>résultats</a:t>
            </a:r>
            <a:r>
              <a:rPr lang="en-US" sz="1200" u="none" dirty="0">
                <a:cs typeface="Arial" pitchFamily="34" charset="0"/>
              </a:rPr>
              <a:t> </a:t>
            </a:r>
            <a:r>
              <a:rPr lang="en-US" sz="1200" u="none" dirty="0" err="1">
                <a:cs typeface="Arial" pitchFamily="34" charset="0"/>
              </a:rPr>
              <a:t>spécifiques</a:t>
            </a:r>
            <a:r>
              <a:rPr lang="en-US" sz="1200" u="none" dirty="0">
                <a:cs typeface="Arial" pitchFamily="34" charset="0"/>
              </a:rPr>
              <a:t> de la </a:t>
            </a:r>
            <a:r>
              <a:rPr lang="en-US" sz="1200" u="none" dirty="0" err="1">
                <a:cs typeface="Arial" pitchFamily="34" charset="0"/>
              </a:rPr>
              <a:t>stratégie</a:t>
            </a:r>
            <a:r>
              <a:rPr lang="en-US" sz="1200" u="none" dirty="0">
                <a:cs typeface="Arial" pitchFamily="34" charset="0"/>
              </a:rPr>
              <a:t>.</a:t>
            </a:r>
          </a:p>
          <a:p>
            <a:pPr marL="171450" indent="-171450">
              <a:buFont typeface="Arial" panose="020B0604020202020204" pitchFamily="34" charset="0"/>
              <a:buChar char="•"/>
            </a:pPr>
            <a:r>
              <a:rPr lang="en-US" sz="1200" u="none" dirty="0" err="1">
                <a:cs typeface="Arial" pitchFamily="34" charset="0"/>
              </a:rPr>
              <a:t>Lorsqu'elle</a:t>
            </a:r>
            <a:r>
              <a:rPr lang="en-US" sz="1200" u="none" dirty="0">
                <a:cs typeface="Arial" pitchFamily="34" charset="0"/>
              </a:rPr>
              <a:t> </a:t>
            </a:r>
            <a:r>
              <a:rPr lang="en-US" sz="1200" u="none" dirty="0" err="1">
                <a:cs typeface="Arial" pitchFamily="34" charset="0"/>
              </a:rPr>
              <a:t>est</a:t>
            </a:r>
            <a:r>
              <a:rPr lang="en-US" sz="1200" u="none" dirty="0">
                <a:cs typeface="Arial" pitchFamily="34" charset="0"/>
              </a:rPr>
              <a:t> </a:t>
            </a:r>
            <a:r>
              <a:rPr lang="en-US" sz="1200" u="none" dirty="0" err="1">
                <a:cs typeface="Arial" pitchFamily="34" charset="0"/>
              </a:rPr>
              <a:t>élaborée</a:t>
            </a:r>
            <a:r>
              <a:rPr lang="en-US" sz="1200" u="none" dirty="0">
                <a:cs typeface="Arial" pitchFamily="34" charset="0"/>
              </a:rPr>
              <a:t> dans le cadre d'un </a:t>
            </a:r>
            <a:r>
              <a:rPr lang="en-US" sz="1200" u="none" dirty="0" err="1">
                <a:cs typeface="Arial" pitchFamily="34" charset="0"/>
              </a:rPr>
              <a:t>processus</a:t>
            </a:r>
            <a:r>
              <a:rPr lang="en-US" sz="1200" u="none" dirty="0">
                <a:cs typeface="Arial" pitchFamily="34" charset="0"/>
              </a:rPr>
              <a:t> </a:t>
            </a:r>
            <a:r>
              <a:rPr lang="en-US" sz="1200" u="none" dirty="0" err="1">
                <a:cs typeface="Arial" pitchFamily="34" charset="0"/>
              </a:rPr>
              <a:t>participatif</a:t>
            </a:r>
            <a:r>
              <a:rPr lang="en-US" sz="1200" u="none" dirty="0">
                <a:cs typeface="Arial" pitchFamily="34" charset="0"/>
              </a:rPr>
              <a:t>, les </a:t>
            </a:r>
            <a:r>
              <a:rPr lang="en-US" sz="1200" u="none" dirty="0" err="1">
                <a:cs typeface="Arial" pitchFamily="34" charset="0"/>
              </a:rPr>
              <a:t>membres</a:t>
            </a:r>
            <a:r>
              <a:rPr lang="en-US" sz="1200" u="none" dirty="0">
                <a:cs typeface="Arial" pitchFamily="34" charset="0"/>
              </a:rPr>
              <a:t> de </a:t>
            </a:r>
            <a:r>
              <a:rPr lang="en-US" sz="1200" u="none" dirty="0" err="1">
                <a:cs typeface="Arial" pitchFamily="34" charset="0"/>
              </a:rPr>
              <a:t>l'équipe</a:t>
            </a:r>
            <a:r>
              <a:rPr lang="en-US" sz="1200" u="none" dirty="0">
                <a:cs typeface="Arial" pitchFamily="34" charset="0"/>
              </a:rPr>
              <a:t> et les </a:t>
            </a:r>
            <a:r>
              <a:rPr lang="en-US" sz="1200" u="none" dirty="0" err="1">
                <a:cs typeface="Arial" pitchFamily="34" charset="0"/>
              </a:rPr>
              <a:t>partenaires</a:t>
            </a:r>
            <a:r>
              <a:rPr lang="en-US" sz="1200" u="none" dirty="0">
                <a:cs typeface="Arial" pitchFamily="34" charset="0"/>
              </a:rPr>
              <a:t> </a:t>
            </a:r>
            <a:r>
              <a:rPr lang="en-US" sz="1200" u="none" dirty="0" err="1">
                <a:cs typeface="Arial" pitchFamily="34" charset="0"/>
              </a:rPr>
              <a:t>sont</a:t>
            </a:r>
            <a:r>
              <a:rPr lang="en-US" sz="1200" u="none" dirty="0">
                <a:cs typeface="Arial" pitchFamily="34" charset="0"/>
              </a:rPr>
              <a:t> plus </a:t>
            </a:r>
            <a:r>
              <a:rPr lang="en-US" sz="1200" u="none" dirty="0" err="1">
                <a:cs typeface="Arial" pitchFamily="34" charset="0"/>
              </a:rPr>
              <a:t>susceptibles</a:t>
            </a:r>
            <a:r>
              <a:rPr lang="en-US" sz="1200" u="none" dirty="0">
                <a:cs typeface="Arial" pitchFamily="34" charset="0"/>
              </a:rPr>
              <a:t> de </a:t>
            </a:r>
            <a:r>
              <a:rPr lang="en-US" sz="1200" u="none" dirty="0" err="1">
                <a:cs typeface="Arial" pitchFamily="34" charset="0"/>
              </a:rPr>
              <a:t>comprendre</a:t>
            </a:r>
            <a:r>
              <a:rPr lang="en-US" sz="1200" u="none" dirty="0">
                <a:cs typeface="Arial" pitchFamily="34" charset="0"/>
              </a:rPr>
              <a:t> </a:t>
            </a:r>
            <a:r>
              <a:rPr lang="en-US" sz="1200" u="none" dirty="0" err="1">
                <a:cs typeface="Arial" pitchFamily="34" charset="0"/>
              </a:rPr>
              <a:t>leur</a:t>
            </a:r>
            <a:r>
              <a:rPr lang="en-US" sz="1200" u="none" dirty="0">
                <a:cs typeface="Arial" pitchFamily="34" charset="0"/>
              </a:rPr>
              <a:t> </a:t>
            </a:r>
            <a:r>
              <a:rPr lang="en-US" sz="1200" u="none" dirty="0" err="1">
                <a:cs typeface="Arial" pitchFamily="34" charset="0"/>
              </a:rPr>
              <a:t>rôle</a:t>
            </a:r>
            <a:r>
              <a:rPr lang="en-US" sz="1200" u="none" dirty="0">
                <a:cs typeface="Arial" pitchFamily="34" charset="0"/>
              </a:rPr>
              <a:t>, de </a:t>
            </a:r>
            <a:r>
              <a:rPr lang="en-US" sz="1200" u="none" dirty="0" err="1">
                <a:cs typeface="Arial" pitchFamily="34" charset="0"/>
              </a:rPr>
              <a:t>soutenir</a:t>
            </a:r>
            <a:r>
              <a:rPr lang="en-US" sz="1200" u="none" dirty="0">
                <a:cs typeface="Arial" pitchFamily="34" charset="0"/>
              </a:rPr>
              <a:t> la </a:t>
            </a:r>
            <a:r>
              <a:rPr lang="en-US" sz="1200" u="none" dirty="0" err="1">
                <a:cs typeface="Arial" pitchFamily="34" charset="0"/>
              </a:rPr>
              <a:t>stratégie</a:t>
            </a:r>
            <a:r>
              <a:rPr lang="en-US" sz="1200" u="none" dirty="0">
                <a:cs typeface="Arial" pitchFamily="34" charset="0"/>
              </a:rPr>
              <a:t> et de </a:t>
            </a:r>
            <a:r>
              <a:rPr lang="en-US" sz="1200" u="none" dirty="0" err="1">
                <a:cs typeface="Arial" pitchFamily="34" charset="0"/>
              </a:rPr>
              <a:t>ressentir</a:t>
            </a:r>
            <a:r>
              <a:rPr lang="en-US" sz="1200" u="none" dirty="0">
                <a:cs typeface="Arial" pitchFamily="34" charset="0"/>
              </a:rPr>
              <a:t> un sentiment </a:t>
            </a:r>
            <a:r>
              <a:rPr lang="en-US" sz="1200" u="none" dirty="0" err="1">
                <a:cs typeface="Arial" pitchFamily="34" charset="0"/>
              </a:rPr>
              <a:t>d'appropriation</a:t>
            </a:r>
            <a:r>
              <a:rPr lang="en-US" sz="1200" u="none" dirty="0">
                <a:cs typeface="Arial" pitchFamily="34" charset="0"/>
              </a:rPr>
              <a:t>. </a:t>
            </a:r>
          </a:p>
        </p:txBody>
      </p:sp>
    </p:spTree>
    <p:extLst>
      <p:ext uri="{BB962C8B-B14F-4D97-AF65-F5344CB8AC3E}">
        <p14:creationId xmlns:p14="http://schemas.microsoft.com/office/powerpoint/2010/main" val="39216263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146192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CFT  taglin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5" name="Picture 4">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1852" y="2225151"/>
            <a:ext cx="1159415" cy="1159415"/>
          </a:xfrm>
          <a:prstGeom prst="rect">
            <a:avLst/>
          </a:prstGeom>
        </p:spPr>
      </p:pic>
      <p:sp>
        <p:nvSpPr>
          <p:cNvPr id="6" name="TextBox 5"/>
          <p:cNvSpPr txBox="1"/>
          <p:nvPr userDrawn="1"/>
        </p:nvSpPr>
        <p:spPr>
          <a:xfrm>
            <a:off x="2720536" y="2066719"/>
            <a:ext cx="9840321" cy="2277547"/>
          </a:xfrm>
          <a:prstGeom prst="rect">
            <a:avLst/>
          </a:prstGeom>
          <a:noFill/>
        </p:spPr>
        <p:txBody>
          <a:bodyPr wrap="square" rtlCol="0">
            <a:spAutoFit/>
          </a:bodyPr>
          <a:lstStyle/>
          <a:p>
            <a:r>
              <a:rPr lang="en-US" sz="3200" b="1" i="0" kern="1200">
                <a:solidFill>
                  <a:schemeClr val="accent1"/>
                </a:solidFill>
                <a:effectLst/>
                <a:latin typeface="+mn-lt"/>
                <a:ea typeface="+mn-ea"/>
                <a:cs typeface="+mn-cs"/>
              </a:rPr>
              <a:t>The Office</a:t>
            </a:r>
            <a:r>
              <a:rPr lang="en-US" sz="3200" b="1" i="0" kern="1200" baseline="0">
                <a:solidFill>
                  <a:schemeClr val="accent1"/>
                </a:solidFill>
                <a:effectLst/>
                <a:latin typeface="+mn-lt"/>
                <a:ea typeface="+mn-ea"/>
                <a:cs typeface="+mn-cs"/>
              </a:rPr>
              <a:t> of Child Labor, Forced Labor, </a:t>
            </a:r>
          </a:p>
          <a:p>
            <a:r>
              <a:rPr lang="en-US" sz="3200" b="1" i="0" kern="1200" baseline="0">
                <a:solidFill>
                  <a:schemeClr val="accent1"/>
                </a:solidFill>
                <a:effectLst/>
                <a:latin typeface="+mn-lt"/>
                <a:ea typeface="+mn-ea"/>
                <a:cs typeface="+mn-cs"/>
              </a:rPr>
              <a:t>and Human Trafficking (OCFT)</a:t>
            </a:r>
            <a:endParaRPr lang="en-US" sz="3200" b="1" i="0" kern="1200">
              <a:solidFill>
                <a:schemeClr val="accent1"/>
              </a:solidFill>
              <a:effectLst/>
              <a:latin typeface="+mn-lt"/>
              <a:ea typeface="+mn-ea"/>
              <a:cs typeface="+mn-cs"/>
            </a:endParaRPr>
          </a:p>
          <a:p>
            <a:endParaRPr lang="en-US" sz="2000" b="1" i="0" kern="1200">
              <a:solidFill>
                <a:schemeClr val="tx1"/>
              </a:solidFill>
              <a:effectLst/>
              <a:latin typeface="+mn-lt"/>
              <a:ea typeface="+mn-ea"/>
              <a:cs typeface="+mn-cs"/>
            </a:endParaRPr>
          </a:p>
          <a:p>
            <a:r>
              <a:rPr lang="en-US" sz="2000" b="0" i="0" kern="1200">
                <a:solidFill>
                  <a:schemeClr val="tx1"/>
                </a:solidFill>
                <a:effectLst/>
                <a:latin typeface="+mn-lt"/>
                <a:ea typeface="+mn-ea"/>
                <a:cs typeface="+mn-cs"/>
              </a:rPr>
              <a:t>Working</a:t>
            </a:r>
            <a:r>
              <a:rPr lang="en-US" sz="2000" b="0" i="0" kern="1200" baseline="0">
                <a:solidFill>
                  <a:schemeClr val="tx1"/>
                </a:solidFill>
                <a:effectLst/>
                <a:latin typeface="+mn-lt"/>
                <a:ea typeface="+mn-ea"/>
                <a:cs typeface="+mn-cs"/>
              </a:rPr>
              <a:t> </a:t>
            </a:r>
            <a:r>
              <a:rPr lang="en-US" sz="2000" b="0" i="0" kern="1200">
                <a:solidFill>
                  <a:schemeClr val="tx1"/>
                </a:solidFill>
                <a:effectLst/>
                <a:latin typeface="+mn-lt"/>
                <a:ea typeface="+mn-ea"/>
                <a:cs typeface="+mn-cs"/>
              </a:rPr>
              <a:t>to eliminate the worst forms of child labor, forced labor </a:t>
            </a:r>
          </a:p>
          <a:p>
            <a:r>
              <a:rPr lang="en-US" sz="2000" b="0" i="0" kern="1200">
                <a:solidFill>
                  <a:schemeClr val="tx1"/>
                </a:solidFill>
                <a:effectLst/>
                <a:latin typeface="+mn-lt"/>
                <a:ea typeface="+mn-ea"/>
                <a:cs typeface="+mn-cs"/>
              </a:rPr>
              <a:t>and human trafficking worldwide.</a:t>
            </a:r>
          </a:p>
          <a:p>
            <a:endParaRPr lang="en-US"/>
          </a:p>
        </p:txBody>
      </p:sp>
    </p:spTree>
    <p:extLst>
      <p:ext uri="{BB962C8B-B14F-4D97-AF65-F5344CB8AC3E}">
        <p14:creationId xmlns:p14="http://schemas.microsoft.com/office/powerpoint/2010/main" val="173931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CFT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2" name="TextBox 1"/>
          <p:cNvSpPr txBox="1"/>
          <p:nvPr userDrawn="1"/>
        </p:nvSpPr>
        <p:spPr>
          <a:xfrm>
            <a:off x="2352953" y="1121001"/>
            <a:ext cx="8558631" cy="4708981"/>
          </a:xfrm>
          <a:prstGeom prst="rect">
            <a:avLst/>
          </a:prstGeom>
          <a:noFill/>
        </p:spPr>
        <p:txBody>
          <a:bodyPr wrap="square" rtlCol="0">
            <a:spAutoFit/>
          </a:bodyPr>
          <a:lstStyle/>
          <a:p>
            <a:r>
              <a:rPr lang="en-US" sz="3200" b="1" i="0" kern="1200">
                <a:solidFill>
                  <a:schemeClr val="accent1"/>
                </a:solidFill>
                <a:effectLst/>
                <a:latin typeface="+mn-lt"/>
                <a:ea typeface="+mn-ea"/>
                <a:cs typeface="+mn-cs"/>
              </a:rPr>
              <a:t>The Office</a:t>
            </a:r>
            <a:r>
              <a:rPr lang="en-US" sz="3200" b="1" i="0" kern="1200" baseline="0">
                <a:solidFill>
                  <a:schemeClr val="accent1"/>
                </a:solidFill>
                <a:effectLst/>
                <a:latin typeface="+mn-lt"/>
                <a:ea typeface="+mn-ea"/>
                <a:cs typeface="+mn-cs"/>
              </a:rPr>
              <a:t> of Child Labor, Forced Labor, and Human Trafficking</a:t>
            </a:r>
            <a:r>
              <a:rPr lang="en-US" sz="3200" b="1" i="0" kern="1200">
                <a:solidFill>
                  <a:schemeClr val="accent1"/>
                </a:solidFill>
                <a:effectLst/>
                <a:latin typeface="+mn-lt"/>
                <a:ea typeface="+mn-ea"/>
                <a:cs typeface="+mn-cs"/>
              </a:rPr>
              <a:t> (OCFT)</a:t>
            </a:r>
          </a:p>
          <a:p>
            <a:endParaRPr lang="en-US" sz="1800" b="1" i="0" kern="1200">
              <a:solidFill>
                <a:schemeClr val="tx1"/>
              </a:solidFill>
              <a:effectLst/>
              <a:latin typeface="+mn-lt"/>
              <a:ea typeface="+mn-ea"/>
              <a:cs typeface="+mn-cs"/>
            </a:endParaRPr>
          </a:p>
          <a:p>
            <a:r>
              <a:rPr lang="en-US" sz="2000" b="0"/>
              <a:t>The Office of Child Labor, Forced Labor and Human Trafficking works to reduce child labor, forced labor, and human trafficking worldwide and to safeguard dignity at work by helping to ensure that other countries meet international labor standards.  With a focus on the </a:t>
            </a:r>
            <a:r>
              <a:rPr lang="en-US" sz="2000" b="1"/>
              <a:t>most vulnerable populations and communities</a:t>
            </a:r>
            <a:r>
              <a:rPr lang="en-US" sz="2000" b="0"/>
              <a:t>, OCFT produces cutting-edge </a:t>
            </a:r>
            <a:r>
              <a:rPr lang="en-US" sz="2000" b="1"/>
              <a:t>research and tools, funds targeted technical assistance, and strategically engages with foreign governments, businesses, worker organizations, and other key stakeholders to address these unacceptable labor abuses</a:t>
            </a:r>
            <a:r>
              <a:rPr lang="en-US" sz="2000" b="0"/>
              <a:t>.  OCFT combats the persistence of these </a:t>
            </a:r>
            <a:r>
              <a:rPr lang="en-US" sz="2000" b="1"/>
              <a:t>exploitative practices in supply chains</a:t>
            </a:r>
            <a:r>
              <a:rPr lang="en-US" sz="2000" b="0"/>
              <a:t> to ensure that workers in the United States and around the world are able to compete on a level playing field.</a:t>
            </a:r>
          </a:p>
          <a:p>
            <a:endParaRPr lang="en-US"/>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2528" y="1220478"/>
            <a:ext cx="1159415" cy="1159415"/>
          </a:xfrm>
          <a:prstGeom prst="rect">
            <a:avLst/>
          </a:prstGeom>
        </p:spPr>
      </p:pic>
    </p:spTree>
    <p:extLst>
      <p:ext uri="{BB962C8B-B14F-4D97-AF65-F5344CB8AC3E}">
        <p14:creationId xmlns:p14="http://schemas.microsoft.com/office/powerpoint/2010/main" val="387699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348698"/>
            <a:ext cx="12192000" cy="509302"/>
          </a:xfrm>
          <a:solidFill>
            <a:schemeClr val="accent1">
              <a:alpha val="90000"/>
            </a:schemeClr>
          </a:solidFill>
        </p:spPr>
        <p:txBody>
          <a:bodyPr/>
          <a:lstStyle>
            <a:lvl1pPr algn="l">
              <a:defRPr/>
            </a:lvl1pPr>
          </a:lstStyle>
          <a:p>
            <a:endParaRPr lang="en-US"/>
          </a:p>
        </p:txBody>
      </p:sp>
      <p:sp>
        <p:nvSpPr>
          <p:cNvPr id="2" name="Title 1"/>
          <p:cNvSpPr>
            <a:spLocks noGrp="1"/>
          </p:cNvSpPr>
          <p:nvPr>
            <p:ph type="ctrTitle"/>
          </p:nvPr>
        </p:nvSpPr>
        <p:spPr>
          <a:xfrm>
            <a:off x="1524000" y="1122363"/>
            <a:ext cx="9144000" cy="2387600"/>
          </a:xfrm>
        </p:spPr>
        <p:txBody>
          <a:bodyPr anchor="b"/>
          <a:lstStyle>
            <a:lvl1pPr algn="ctr">
              <a:defRPr sz="600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04648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8" name="Content Placeholder 7"/>
          <p:cNvSpPr>
            <a:spLocks noGrp="1"/>
          </p:cNvSpPr>
          <p:nvPr>
            <p:ph sz="quarter" idx="13"/>
          </p:nvPr>
        </p:nvSpPr>
        <p:spPr>
          <a:xfrm>
            <a:off x="666092" y="1943578"/>
            <a:ext cx="10597479" cy="373435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ctrTitle"/>
          </p:nvPr>
        </p:nvSpPr>
        <p:spPr>
          <a:xfrm>
            <a:off x="636380" y="757536"/>
            <a:ext cx="10577453" cy="961175"/>
          </a:xfrm>
        </p:spPr>
        <p:txBody>
          <a:bodyPr anchor="b"/>
          <a:lstStyle>
            <a:lvl1pPr algn="ctr">
              <a:defRPr sz="6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4323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lvl1pPr>
          </a:lstStyle>
          <a:p>
            <a:endParaRPr lang="en-US"/>
          </a:p>
        </p:txBody>
      </p:sp>
      <p:sp>
        <p:nvSpPr>
          <p:cNvPr id="2" name="Title 1"/>
          <p:cNvSpPr>
            <a:spLocks noGrp="1"/>
          </p:cNvSpPr>
          <p:nvPr>
            <p:ph type="title"/>
          </p:nvPr>
        </p:nvSpPr>
        <p:spPr>
          <a:xfrm>
            <a:off x="62506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457200" y="915923"/>
            <a:ext cx="5216979" cy="5065776"/>
          </a:xfrm>
        </p:spPr>
        <p:txBody>
          <a:bodyPr/>
          <a:lstStyle>
            <a:lvl1pPr>
              <a:defRPr sz="2200"/>
            </a:lvl1pPr>
            <a:lvl2pPr marL="406400" indent="-177800">
              <a:defRPr sz="1800"/>
            </a:lvl2pPr>
            <a:lvl3pPr marL="576263" indent="-169863">
              <a:defRPr sz="1600"/>
            </a:lvl3pPr>
            <a:lvl4pPr>
              <a:defRPr sz="1600"/>
            </a:lvl4pPr>
            <a:lvl5pPr marL="914400" indent="-165100">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62506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5964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descr="An empty placeholder to add an image. Click on the placeholder and select the image that you wish to add"/>
          <p:cNvSpPr>
            <a:spLocks noGrp="1"/>
          </p:cNvSpPr>
          <p:nvPr>
            <p:ph type="pic" idx="1"/>
          </p:nvPr>
        </p:nvSpPr>
        <p:spPr>
          <a:xfrm>
            <a:off x="68580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21599" y="3502152"/>
            <a:ext cx="3116458"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8"/>
          <p:cNvSpPr>
            <a:spLocks noGrp="1"/>
          </p:cNvSpPr>
          <p:nvPr>
            <p:ph type="title"/>
          </p:nvPr>
        </p:nvSpPr>
        <p:spPr/>
        <p:txBody>
          <a:bodyPr/>
          <a:lstStyle/>
          <a:p>
            <a:r>
              <a:rPr lang="en-US"/>
              <a:t>Click to edit Master title style</a:t>
            </a:r>
          </a:p>
        </p:txBody>
      </p:sp>
      <p:sp>
        <p:nvSpPr>
          <p:cNvPr id="10" name="Footer Placeholder 9"/>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37305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endParaRPr lang="en-US"/>
          </a:p>
        </p:txBody>
      </p:sp>
      <p:sp>
        <p:nvSpPr>
          <p:cNvPr id="2" name="Title 1"/>
          <p:cNvSpPr>
            <a:spLocks noGrp="1"/>
          </p:cNvSpPr>
          <p:nvPr>
            <p:ph type="title"/>
          </p:nvPr>
        </p:nvSpPr>
        <p:spPr>
          <a:xfrm>
            <a:off x="685800" y="276087"/>
            <a:ext cx="9371949" cy="1183566"/>
          </a:xfrm>
        </p:spPr>
        <p:txBody>
          <a:bodyPr/>
          <a:lstStyle>
            <a:lvl1pPr>
              <a:defRPr>
                <a:solidFill>
                  <a:schemeClr val="accent2"/>
                </a:solidFill>
              </a:defRPr>
            </a:lvl1pPr>
          </a:lstStyle>
          <a:p>
            <a:r>
              <a:rPr lang="en-US" dirty="0"/>
              <a:t>Click to edit Master title style</a:t>
            </a:r>
            <a:endParaRPr dirty="0"/>
          </a:p>
        </p:txBody>
      </p:sp>
      <p:sp>
        <p:nvSpPr>
          <p:cNvPr id="8" name="Text Placeholder 7"/>
          <p:cNvSpPr>
            <a:spLocks noGrp="1"/>
          </p:cNvSpPr>
          <p:nvPr>
            <p:ph type="body" sz="quarter" idx="13"/>
          </p:nvPr>
        </p:nvSpPr>
        <p:spPr>
          <a:xfrm>
            <a:off x="742950" y="1771650"/>
            <a:ext cx="10493375" cy="3779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0397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7000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1789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365125"/>
            <a:ext cx="10515600" cy="1325563"/>
          </a:xfrm>
        </p:spPr>
        <p:txBody>
          <a:bodyPr/>
          <a:lstStyle>
            <a:lvl1pPr>
              <a:defRPr>
                <a:solidFill>
                  <a:schemeClr val="accent2"/>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201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7010" r="35472"/>
          <a:stretch/>
        </p:blipFill>
        <p:spPr>
          <a:xfrm>
            <a:off x="0" y="2051756"/>
            <a:ext cx="1481866" cy="3891844"/>
          </a:xfrm>
          <a:prstGeom prst="rect">
            <a:avLst/>
          </a:prstGeom>
        </p:spPr>
      </p:pic>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7536"/>
          <a:stretch/>
        </p:blipFill>
        <p:spPr>
          <a:xfrm>
            <a:off x="6790770" y="2051756"/>
            <a:ext cx="5401230" cy="3891844"/>
          </a:xfrm>
          <a:prstGeom prst="rect">
            <a:avLst/>
          </a:prstGeom>
        </p:spPr>
      </p:pic>
    </p:spTree>
    <p:extLst>
      <p:ext uri="{BB962C8B-B14F-4D97-AF65-F5344CB8AC3E}">
        <p14:creationId xmlns:p14="http://schemas.microsoft.com/office/powerpoint/2010/main" val="31661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US" dirty="0"/>
              <a:t>Click to edit Master title style</a:t>
            </a:r>
          </a:p>
        </p:txBody>
      </p:sp>
      <p:sp>
        <p:nvSpPr>
          <p:cNvPr id="4" name="Footer Placeholder 3"/>
          <p:cNvSpPr>
            <a:spLocks noGrp="1"/>
          </p:cNvSpPr>
          <p:nvPr>
            <p:ph type="ftr" sz="quarter" idx="11"/>
          </p:nvPr>
        </p:nvSpPr>
        <p:spPr>
          <a:xfrm>
            <a:off x="-34665" y="6344383"/>
            <a:ext cx="12226724" cy="509302"/>
          </a:xfrm>
        </p:spPr>
        <p:txBody>
          <a:bodyPr/>
          <a:lstStyle/>
          <a:p>
            <a:endParaRPr lang="en-US"/>
          </a:p>
        </p:txBody>
      </p:sp>
    </p:spTree>
    <p:extLst>
      <p:ext uri="{BB962C8B-B14F-4D97-AF65-F5344CB8AC3E}">
        <p14:creationId xmlns:p14="http://schemas.microsoft.com/office/powerpoint/2010/main" val="532517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6" name="Picture Placeholder 5"/>
          <p:cNvSpPr>
            <a:spLocks noGrp="1"/>
          </p:cNvSpPr>
          <p:nvPr>
            <p:ph type="pic" sz="quarter" idx="13"/>
          </p:nvPr>
        </p:nvSpPr>
        <p:spPr>
          <a:xfrm>
            <a:off x="838200" y="172167"/>
            <a:ext cx="10515600" cy="5838387"/>
          </a:xfrm>
        </p:spPr>
        <p:txBody>
          <a:bodyPr/>
          <a:lstStyle/>
          <a:p>
            <a:endParaRPr lang="en-US"/>
          </a:p>
        </p:txBody>
      </p:sp>
    </p:spTree>
    <p:extLst>
      <p:ext uri="{BB962C8B-B14F-4D97-AF65-F5344CB8AC3E}">
        <p14:creationId xmlns:p14="http://schemas.microsoft.com/office/powerpoint/2010/main" val="3251749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940700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733956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dirty="0"/>
          </a:p>
        </p:txBody>
      </p:sp>
    </p:spTree>
    <p:extLst>
      <p:ext uri="{BB962C8B-B14F-4D97-AF65-F5344CB8AC3E}">
        <p14:creationId xmlns:p14="http://schemas.microsoft.com/office/powerpoint/2010/main" val="196566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sp>
        <p:nvSpPr>
          <p:cNvPr id="8" name="TextBox 7"/>
          <p:cNvSpPr txBox="1"/>
          <p:nvPr userDrawn="1"/>
        </p:nvSpPr>
        <p:spPr>
          <a:xfrm>
            <a:off x="260164" y="2345302"/>
            <a:ext cx="11868070" cy="1908215"/>
          </a:xfrm>
          <a:prstGeom prst="rect">
            <a:avLst/>
          </a:prstGeom>
          <a:noFill/>
        </p:spPr>
        <p:txBody>
          <a:bodyPr wrap="square" rtlCol="0">
            <a:spAutoFit/>
          </a:bodyPr>
          <a:lstStyle/>
          <a:p>
            <a:pPr algn="ctr"/>
            <a:r>
              <a:rPr lang="en-US" sz="7200">
                <a:solidFill>
                  <a:schemeClr val="accent2"/>
                </a:solidFill>
              </a:rPr>
              <a:t>Thank You</a:t>
            </a:r>
          </a:p>
          <a:p>
            <a:pPr algn="ctr"/>
            <a:endParaRPr lang="en-US"/>
          </a:p>
          <a:p>
            <a:pPr algn="ctr"/>
            <a:r>
              <a:rPr lang="en-US" sz="2800"/>
              <a:t>Get</a:t>
            </a:r>
            <a:r>
              <a:rPr lang="en-US" sz="2800" baseline="0"/>
              <a:t> in touch: GlobalKids@ilab.dol.gov</a:t>
            </a:r>
            <a:endParaRPr lang="en-US" sz="2800"/>
          </a:p>
        </p:txBody>
      </p:sp>
      <p:pic>
        <p:nvPicPr>
          <p:cNvPr id="9" name="Picture 8">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2259" y="2594774"/>
            <a:ext cx="838543" cy="838543"/>
          </a:xfrm>
          <a:prstGeom prst="rect">
            <a:avLst/>
          </a:prstGeom>
        </p:spPr>
      </p:pic>
    </p:spTree>
    <p:extLst>
      <p:ext uri="{BB962C8B-B14F-4D97-AF65-F5344CB8AC3E}">
        <p14:creationId xmlns:p14="http://schemas.microsoft.com/office/powerpoint/2010/main" val="12131243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2147888"/>
            <a:ext cx="10363200" cy="4114800"/>
          </a:xfrm>
        </p:spPr>
        <p:txBody>
          <a:bodyPr/>
          <a:lstStyle/>
          <a:p>
            <a:pPr lvl="0"/>
            <a:endParaRPr lang="en-US" noProof="0"/>
          </a:p>
        </p:txBody>
      </p:sp>
      <p:sp>
        <p:nvSpPr>
          <p:cNvPr id="4" name="Rectangle 6"/>
          <p:cNvSpPr>
            <a:spLocks noGrp="1" noChangeArrowheads="1"/>
          </p:cNvSpPr>
          <p:nvPr>
            <p:ph type="sldNum" sz="quarter" idx="10"/>
          </p:nvPr>
        </p:nvSpPr>
        <p:spPr/>
        <p:txBody>
          <a:bodyPr anchor="t"/>
          <a:lstStyle>
            <a:lvl1pPr>
              <a:defRPr/>
            </a:lvl1pPr>
          </a:lstStyle>
          <a:p>
            <a:pPr>
              <a:defRPr/>
            </a:pPr>
            <a:endParaRPr lang="en-US" dirty="0"/>
          </a:p>
        </p:txBody>
      </p:sp>
    </p:spTree>
    <p:extLst>
      <p:ext uri="{BB962C8B-B14F-4D97-AF65-F5344CB8AC3E}">
        <p14:creationId xmlns:p14="http://schemas.microsoft.com/office/powerpoint/2010/main" val="281368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a:p>
        </p:txBody>
      </p:sp>
      <p:sp>
        <p:nvSpPr>
          <p:cNvPr id="10" name="Picture Placeholder 9"/>
          <p:cNvSpPr>
            <a:spLocks noGrp="1"/>
          </p:cNvSpPr>
          <p:nvPr>
            <p:ph type="pic" sz="quarter" idx="11"/>
          </p:nvPr>
        </p:nvSpPr>
        <p:spPr>
          <a:xfrm>
            <a:off x="6810375" y="2083442"/>
            <a:ext cx="5429250" cy="3860157"/>
          </a:xfrm>
        </p:spPr>
        <p:txBody>
          <a:bodyPr/>
          <a:lstStyle/>
          <a:p>
            <a:endParaRPr lang="en-US"/>
          </a:p>
        </p:txBody>
      </p:sp>
    </p:spTree>
    <p:extLst>
      <p:ext uri="{BB962C8B-B14F-4D97-AF65-F5344CB8AC3E}">
        <p14:creationId xmlns:p14="http://schemas.microsoft.com/office/powerpoint/2010/main" val="86808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000" spc="120" baseline="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dirty="0"/>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spc="12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20" name="TextBox 19">
            <a:extLst>
              <a:ext uri="{FF2B5EF4-FFF2-40B4-BE49-F238E27FC236}">
                <a16:creationId xmlns:a16="http://schemas.microsoft.com/office/drawing/2014/main" id="{309BCB10-2198-4BAB-A926-56FD5154A52D}"/>
              </a:ext>
            </a:extLst>
          </p:cNvPr>
          <p:cNvSpPr txBox="1"/>
          <p:nvPr userDrawn="1"/>
        </p:nvSpPr>
        <p:spPr>
          <a:xfrm>
            <a:off x="8534400" y="6311914"/>
            <a:ext cx="3517461" cy="261610"/>
          </a:xfrm>
          <a:prstGeom prst="rect">
            <a:avLst/>
          </a:prstGeom>
          <a:noFill/>
        </p:spPr>
        <p:txBody>
          <a:bodyPr wrap="square" rtlCol="0">
            <a:spAutoFit/>
          </a:bodyPr>
          <a:lstStyle/>
          <a:p>
            <a:pPr algn="r"/>
            <a:r>
              <a:rPr lang="en-US" sz="1100">
                <a:solidFill>
                  <a:schemeClr val="tx1"/>
                </a:solidFill>
                <a:latin typeface="Arial" panose="020B0604020202020204" pitchFamily="34" charset="0"/>
                <a:cs typeface="Arial" panose="020B0604020202020204" pitchFamily="34" charset="0"/>
              </a:rPr>
              <a:t>BUREAU OF INTERNATIONAL LABOR AFFAIRS</a:t>
            </a:r>
          </a:p>
        </p:txBody>
      </p:sp>
      <p:pic>
        <p:nvPicPr>
          <p:cNvPr id="21" name="Picture 20">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7134" y="6084209"/>
            <a:ext cx="668990" cy="668990"/>
          </a:xfrm>
          <a:prstGeom prst="rect">
            <a:avLst/>
          </a:prstGeom>
        </p:spPr>
      </p:pic>
      <p:cxnSp>
        <p:nvCxnSpPr>
          <p:cNvPr id="22" name="Straight Connector 21">
            <a:extLst>
              <a:ext uri="{FF2B5EF4-FFF2-40B4-BE49-F238E27FC236}">
                <a16:creationId xmlns:a16="http://schemas.microsoft.com/office/drawing/2014/main" id="{581BFAEA-5BBE-4EB4-87F6-C5D2D78C55CC}"/>
              </a:ext>
            </a:extLst>
          </p:cNvPr>
          <p:cNvCxnSpPr/>
          <p:nvPr userDrawn="1"/>
        </p:nvCxnSpPr>
        <p:spPr>
          <a:xfrm>
            <a:off x="8645779" y="6283339"/>
            <a:ext cx="0" cy="342076"/>
          </a:xfrm>
          <a:prstGeom prst="line">
            <a:avLst/>
          </a:prstGeom>
          <a:ln w="12700">
            <a:solidFill>
              <a:srgbClr val="8F392D"/>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2181226"/>
            <a:ext cx="1472988" cy="3762374"/>
          </a:xfrm>
        </p:spPr>
        <p:txBody>
          <a:bodyPr/>
          <a:lstStyle/>
          <a:p>
            <a:endParaRPr lang="en-US"/>
          </a:p>
        </p:txBody>
      </p:sp>
      <p:sp>
        <p:nvSpPr>
          <p:cNvPr id="10" name="Picture Placeholder 9"/>
          <p:cNvSpPr>
            <a:spLocks noGrp="1"/>
          </p:cNvSpPr>
          <p:nvPr>
            <p:ph type="pic" sz="quarter" idx="11"/>
          </p:nvPr>
        </p:nvSpPr>
        <p:spPr>
          <a:xfrm>
            <a:off x="6810375" y="2083442"/>
            <a:ext cx="5429250" cy="3860157"/>
          </a:xfrm>
        </p:spPr>
        <p:txBody>
          <a:bodyPr/>
          <a:lstStyle/>
          <a:p>
            <a:endParaRPr lang="en-US"/>
          </a:p>
        </p:txBody>
      </p:sp>
    </p:spTree>
    <p:extLst>
      <p:ext uri="{BB962C8B-B14F-4D97-AF65-F5344CB8AC3E}">
        <p14:creationId xmlns:p14="http://schemas.microsoft.com/office/powerpoint/2010/main" val="125426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87766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43291" t="1419"/>
          <a:stretch/>
        </p:blipFill>
        <p:spPr>
          <a:xfrm>
            <a:off x="0" y="2059144"/>
            <a:ext cx="1490472" cy="3884585"/>
          </a:xfrm>
          <a:prstGeom prst="rect">
            <a:avLst/>
          </a:prstGeom>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721" b="18480"/>
          <a:stretch/>
        </p:blipFill>
        <p:spPr>
          <a:xfrm>
            <a:off x="8906934" y="2059145"/>
            <a:ext cx="3321162" cy="3873834"/>
          </a:xfrm>
          <a:prstGeom prst="rect">
            <a:avLst/>
          </a:prstGeom>
        </p:spPr>
      </p:pic>
    </p:spTree>
    <p:extLst>
      <p:ext uri="{BB962C8B-B14F-4D97-AF65-F5344CB8AC3E}">
        <p14:creationId xmlns:p14="http://schemas.microsoft.com/office/powerpoint/2010/main" val="194979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a:p>
        </p:txBody>
      </p:sp>
      <p:sp>
        <p:nvSpPr>
          <p:cNvPr id="7" name="Picture Placeholder 6"/>
          <p:cNvSpPr>
            <a:spLocks noGrp="1"/>
          </p:cNvSpPr>
          <p:nvPr>
            <p:ph type="pic" sz="quarter" idx="11"/>
          </p:nvPr>
        </p:nvSpPr>
        <p:spPr>
          <a:xfrm>
            <a:off x="8906934" y="2058988"/>
            <a:ext cx="3285065" cy="3873500"/>
          </a:xfrm>
        </p:spPr>
        <p:txBody>
          <a:bodyPr/>
          <a:lstStyle/>
          <a:p>
            <a:endParaRPr lang="en-US"/>
          </a:p>
        </p:txBody>
      </p:sp>
    </p:spTree>
    <p:extLst>
      <p:ext uri="{BB962C8B-B14F-4D97-AF65-F5344CB8AC3E}">
        <p14:creationId xmlns:p14="http://schemas.microsoft.com/office/powerpoint/2010/main" val="23479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vider Slide">
    <p:spTree>
      <p:nvGrpSpPr>
        <p:cNvPr id="1" name=""/>
        <p:cNvGrpSpPr/>
        <p:nvPr/>
      </p:nvGrpSpPr>
      <p:grpSpPr>
        <a:xfrm>
          <a:off x="0" y="0"/>
          <a:ext cx="0" cy="0"/>
          <a:chOff x="0" y="0"/>
          <a:chExt cx="0" cy="0"/>
        </a:xfrm>
      </p:grpSpPr>
      <p:sp>
        <p:nvSpPr>
          <p:cNvPr id="8" name="Rectangle 7"/>
          <p:cNvSpPr/>
          <p:nvPr/>
        </p:nvSpPr>
        <p:spPr>
          <a:xfrm>
            <a:off x="1626649" y="2046779"/>
            <a:ext cx="7199696" cy="3886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751777" y="2263913"/>
            <a:ext cx="6949440" cy="3143393"/>
          </a:xfrm>
        </p:spPr>
        <p:txBody>
          <a:bodyPr anchor="b">
            <a:normAutofit/>
          </a:bodyPr>
          <a:lstStyle>
            <a:lvl1pPr>
              <a:defRPr sz="4000">
                <a:solidFill>
                  <a:schemeClr val="bg1"/>
                </a:solidFill>
              </a:defRPr>
            </a:lvl1pPr>
          </a:lstStyle>
          <a:p>
            <a:r>
              <a:rPr lang="en-US" dirty="0"/>
              <a:t>Click to edit Master title style</a:t>
            </a:r>
            <a:endParaRPr dirty="0"/>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a:t>Edit Master text styles</a:t>
            </a:r>
          </a:p>
        </p:txBody>
      </p:sp>
      <p:sp>
        <p:nvSpPr>
          <p:cNvPr id="5" name="Picture Placeholder 4"/>
          <p:cNvSpPr>
            <a:spLocks noGrp="1"/>
          </p:cNvSpPr>
          <p:nvPr>
            <p:ph type="pic" sz="quarter" idx="10"/>
          </p:nvPr>
        </p:nvSpPr>
        <p:spPr>
          <a:xfrm>
            <a:off x="0" y="2059143"/>
            <a:ext cx="1490472" cy="3873835"/>
          </a:xfrm>
        </p:spPr>
        <p:txBody>
          <a:bodyPr/>
          <a:lstStyle/>
          <a:p>
            <a:endParaRPr lang="en-US"/>
          </a:p>
        </p:txBody>
      </p:sp>
      <p:sp>
        <p:nvSpPr>
          <p:cNvPr id="7" name="Picture Placeholder 6"/>
          <p:cNvSpPr>
            <a:spLocks noGrp="1"/>
          </p:cNvSpPr>
          <p:nvPr>
            <p:ph type="pic" sz="quarter" idx="11"/>
          </p:nvPr>
        </p:nvSpPr>
        <p:spPr>
          <a:xfrm>
            <a:off x="8906934" y="2058988"/>
            <a:ext cx="3285065" cy="3873500"/>
          </a:xfrm>
        </p:spPr>
        <p:txBody>
          <a:bodyPr/>
          <a:lstStyle/>
          <a:p>
            <a:endParaRPr lang="en-US"/>
          </a:p>
        </p:txBody>
      </p:sp>
    </p:spTree>
    <p:extLst>
      <p:ext uri="{BB962C8B-B14F-4D97-AF65-F5344CB8AC3E}">
        <p14:creationId xmlns:p14="http://schemas.microsoft.com/office/powerpoint/2010/main" val="12825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L:AB Mission">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endParaRPr lang="en-US"/>
          </a:p>
        </p:txBody>
      </p:sp>
      <p:sp>
        <p:nvSpPr>
          <p:cNvPr id="2" name="TextBox 1"/>
          <p:cNvSpPr txBox="1"/>
          <p:nvPr userDrawn="1"/>
        </p:nvSpPr>
        <p:spPr>
          <a:xfrm>
            <a:off x="2245827" y="2142526"/>
            <a:ext cx="8558631" cy="2092881"/>
          </a:xfrm>
          <a:prstGeom prst="rect">
            <a:avLst/>
          </a:prstGeom>
          <a:noFill/>
        </p:spPr>
        <p:txBody>
          <a:bodyPr wrap="square" rtlCol="0">
            <a:spAutoFit/>
          </a:bodyPr>
          <a:lstStyle/>
          <a:p>
            <a:r>
              <a:rPr lang="en-US" sz="3200" b="1" i="0" kern="1200">
                <a:solidFill>
                  <a:schemeClr val="accent1"/>
                </a:solidFill>
                <a:effectLst/>
                <a:latin typeface="+mn-lt"/>
                <a:ea typeface="+mn-ea"/>
                <a:cs typeface="+mn-cs"/>
              </a:rPr>
              <a:t>The Bureau of International Labor Affairs</a:t>
            </a:r>
            <a:r>
              <a:rPr lang="en-US" sz="3200" b="1" i="0" kern="1200" baseline="0">
                <a:solidFill>
                  <a:schemeClr val="accent1"/>
                </a:solidFill>
                <a:effectLst/>
                <a:latin typeface="+mn-lt"/>
                <a:ea typeface="+mn-ea"/>
                <a:cs typeface="+mn-cs"/>
              </a:rPr>
              <a:t> </a:t>
            </a:r>
            <a:r>
              <a:rPr lang="en-US" sz="3200" b="1" i="0" kern="1200">
                <a:solidFill>
                  <a:schemeClr val="accent1"/>
                </a:solidFill>
                <a:effectLst/>
                <a:latin typeface="+mn-lt"/>
                <a:ea typeface="+mn-ea"/>
                <a:cs typeface="+mn-cs"/>
              </a:rPr>
              <a:t>(ILAB)</a:t>
            </a:r>
          </a:p>
          <a:p>
            <a:endParaRPr lang="en-US" sz="1800" b="1" i="0" kern="1200">
              <a:solidFill>
                <a:schemeClr val="tx1"/>
              </a:solidFill>
              <a:effectLst/>
              <a:latin typeface="+mn-lt"/>
              <a:ea typeface="+mn-ea"/>
              <a:cs typeface="+mn-cs"/>
            </a:endParaRPr>
          </a:p>
          <a:p>
            <a:r>
              <a:rPr lang="en-US" sz="2000" kern="1200">
                <a:solidFill>
                  <a:schemeClr val="tx1"/>
                </a:solidFill>
                <a:effectLst/>
                <a:latin typeface="+mn-lt"/>
                <a:ea typeface="+mn-ea"/>
                <a:cs typeface="+mn-cs"/>
              </a:rPr>
              <a:t>ILAB safeguards dignity at work, both at home and abroad – by strengthening global labor standards, enforcing labor commitments among trading partners, promoting racial and gender equity, and combating international child labor, forced labor, and human trafficking.</a:t>
            </a:r>
          </a:p>
        </p:txBody>
      </p:sp>
      <p:pic>
        <p:nvPicPr>
          <p:cNvPr id="6" name="Picture 5">
            <a:extLst>
              <a:ext uri="{FF2B5EF4-FFF2-40B4-BE49-F238E27FC236}">
                <a16:creationId xmlns:a16="http://schemas.microsoft.com/office/drawing/2014/main" id="{F804C708-B7BE-45AB-A3AD-F6F8B501A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9571" y="2230527"/>
            <a:ext cx="1159415" cy="1159415"/>
          </a:xfrm>
          <a:prstGeom prst="rect">
            <a:avLst/>
          </a:prstGeom>
        </p:spPr>
      </p:pic>
    </p:spTree>
    <p:extLst>
      <p:ext uri="{BB962C8B-B14F-4D97-AF65-F5344CB8AC3E}">
        <p14:creationId xmlns:p14="http://schemas.microsoft.com/office/powerpoint/2010/main" val="21914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99000"/>
          </a:schemeClr>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348698"/>
            <a:ext cx="12226724" cy="509302"/>
          </a:xfrm>
          <a:prstGeom prst="rect">
            <a:avLst/>
          </a:prstGeom>
          <a:solidFill>
            <a:schemeClr val="accent1">
              <a:alpha val="90000"/>
            </a:schemeClr>
          </a:solidFill>
        </p:spPr>
        <p:txBody>
          <a:bodyPr vert="horz" lIns="91440" tIns="45720" rIns="91440" bIns="45720" rtlCol="0" anchor="ctr"/>
          <a:lstStyle>
            <a:lvl1pPr algn="l">
              <a:defRPr sz="1200" b="1">
                <a:solidFill>
                  <a:schemeClr val="bg1"/>
                </a:solidFill>
              </a:defRPr>
            </a:lvl1pPr>
          </a:lstStyle>
          <a:p>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6740702"/>
      </p:ext>
    </p:extLst>
  </p:cSld>
  <p:clrMap bg1="lt1" tx1="dk1" bg2="lt2" tx2="dk2" accent1="accent1" accent2="accent2" accent3="accent3" accent4="accent4" accent5="accent5" accent6="accent6" hlink="hlink" folHlink="folHlink"/>
  <p:sldLayoutIdLst>
    <p:sldLayoutId id="2147483673" r:id="rId1"/>
    <p:sldLayoutId id="2147483696" r:id="rId2"/>
    <p:sldLayoutId id="2147483699" r:id="rId3"/>
    <p:sldLayoutId id="2147483702" r:id="rId4"/>
    <p:sldLayoutId id="2147483675" r:id="rId5"/>
    <p:sldLayoutId id="2147483694" r:id="rId6"/>
    <p:sldLayoutId id="2147483700" r:id="rId7"/>
    <p:sldLayoutId id="2147483701" r:id="rId8"/>
    <p:sldLayoutId id="2147483703" r:id="rId9"/>
    <p:sldLayoutId id="2147483704" r:id="rId10"/>
    <p:sldLayoutId id="2147483705" r:id="rId11"/>
    <p:sldLayoutId id="2147483672" r:id="rId12"/>
    <p:sldLayoutId id="2147483679" r:id="rId13"/>
    <p:sldLayoutId id="2147483680" r:id="rId14"/>
    <p:sldLayoutId id="2147483681" r:id="rId15"/>
    <p:sldLayoutId id="2147483682" r:id="rId16"/>
    <p:sldLayoutId id="2147483684" r:id="rId17"/>
    <p:sldLayoutId id="2147483686" r:id="rId18"/>
    <p:sldLayoutId id="2147483687" r:id="rId19"/>
    <p:sldLayoutId id="2147483688" r:id="rId20"/>
    <p:sldLayoutId id="2147483689" r:id="rId21"/>
    <p:sldLayoutId id="2147483690" r:id="rId22"/>
    <p:sldLayoutId id="2147483691" r:id="rId23"/>
    <p:sldLayoutId id="2147483666" r:id="rId24"/>
    <p:sldLayoutId id="2147483697" r:id="rId25"/>
    <p:sldLayoutId id="2147483707" r:id="rId2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6.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techzim.co.zw/2018/07/why-we-cant-think-of-new-business-idea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7.xml"/><Relationship Id="rId1" Type="http://schemas.openxmlformats.org/officeDocument/2006/relationships/tags" Target="../tags/tag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s://www.dol.gov/sites/dolgov/files/ILAB/MandE-Resource-Guide-for-OCFT-Projects-508-Compliant-Version.pd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hyperlink" Target="https://unsdg.un.org/sites/default/files/UNDG-RBM-Handbook-2012.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epts M&amp;E : Introduction à la gestion axée sur les résultats&#10;&#10;Photo de gauche : jeune fille assise, se concentrant sur un objet dans sa main.&#10;&#10;Photo de droite : Des ouvriers chargent des matériaux pour construire une structure.">
            <a:extLst>
              <a:ext uri="{FF2B5EF4-FFF2-40B4-BE49-F238E27FC236}">
                <a16:creationId xmlns:a16="http://schemas.microsoft.com/office/drawing/2014/main" id="{AAFFF637-1C22-4FDA-BAA0-FF1B443C7EDF}"/>
              </a:ext>
            </a:extLst>
          </p:cNvPr>
          <p:cNvSpPr>
            <a:spLocks noGrp="1"/>
          </p:cNvSpPr>
          <p:nvPr>
            <p:ph type="ctrTitle"/>
          </p:nvPr>
        </p:nvSpPr>
        <p:spPr>
          <a:xfrm>
            <a:off x="1696913" y="2873402"/>
            <a:ext cx="4846320" cy="2387600"/>
          </a:xfrm>
        </p:spPr>
        <p:txBody>
          <a:bodyPr>
            <a:normAutofit/>
          </a:bodyPr>
          <a:lstStyle/>
          <a:p>
            <a:pPr marL="0" indent="0"/>
            <a:r>
              <a:rPr lang="fr-FR" sz="4000" b="1" dirty="0"/>
              <a:t>Concepts M&amp;E : Introduction à la gestion axée sur les résultats</a:t>
            </a:r>
            <a:endParaRPr lang="en-US" dirty="0"/>
          </a:p>
        </p:txBody>
      </p:sp>
      <p:sp>
        <p:nvSpPr>
          <p:cNvPr id="3" name="Content Placeholder 2" descr="Aout 2022"/>
          <p:cNvSpPr>
            <a:spLocks noGrp="1"/>
          </p:cNvSpPr>
          <p:nvPr>
            <p:ph type="subTitle" idx="1"/>
          </p:nvPr>
        </p:nvSpPr>
        <p:spPr>
          <a:xfrm>
            <a:off x="4769297" y="5418470"/>
            <a:ext cx="1704655" cy="448056"/>
          </a:xfrm>
        </p:spPr>
        <p:txBody>
          <a:bodyPr>
            <a:normAutofit/>
          </a:bodyPr>
          <a:lstStyle/>
          <a:p>
            <a:r>
              <a:rPr lang="fr-FR" dirty="0"/>
              <a:t>Aout 2022</a:t>
            </a:r>
            <a:endParaRPr lang="fr-FR" sz="4000" b="1" dirty="0"/>
          </a:p>
        </p:txBody>
      </p:sp>
    </p:spTree>
    <p:extLst>
      <p:ext uri="{BB962C8B-B14F-4D97-AF65-F5344CB8AC3E}">
        <p14:creationId xmlns:p14="http://schemas.microsoft.com/office/powerpoint/2010/main" val="1596161753"/>
      </p:ext>
    </p:extLst>
  </p:cSld>
  <p:clrMapOvr>
    <a:masterClrMapping/>
  </p:clrMapOvr>
  <mc:AlternateContent xmlns:mc="http://schemas.openxmlformats.org/markup-compatibility/2006" xmlns:p14="http://schemas.microsoft.com/office/powerpoint/2010/main">
    <mc:Choice Requires="p14">
      <p:transition spd="med" p14:dur="700" advTm="9831">
        <p:fade/>
      </p:transition>
    </mc:Choice>
    <mc:Fallback xmlns="">
      <p:transition spd="med" advTm="983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 Box 18" descr="Augmente l'efficacité et l'efficience de la communication">
            <a:extLst>
              <a:ext uri="{FF2B5EF4-FFF2-40B4-BE49-F238E27FC236}">
                <a16:creationId xmlns:a16="http://schemas.microsoft.com/office/drawing/2014/main" id="{A60BC218-D455-4DFA-A0EF-231AD0829F4B}"/>
              </a:ext>
            </a:extLst>
          </p:cNvPr>
          <p:cNvSpPr txBox="1">
            <a:spLocks noGrp="1" noChangeArrowheads="1"/>
          </p:cNvSpPr>
          <p:nvPr>
            <p:ph type="title" idx="4294967295"/>
          </p:nvPr>
        </p:nvSpPr>
        <p:spPr bwMode="auto">
          <a:xfrm>
            <a:off x="623454" y="182250"/>
            <a:ext cx="11568545" cy="144655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dirty="0" err="1">
                <a:ln>
                  <a:noFill/>
                </a:ln>
                <a:solidFill>
                  <a:schemeClr val="accent2"/>
                </a:solidFill>
                <a:effectLst/>
                <a:uLnTx/>
                <a:uFillTx/>
                <a:latin typeface="+mj-lt"/>
                <a:ea typeface="+mj-ea"/>
                <a:cs typeface="+mj-cs"/>
              </a:rPr>
              <a:t>Augmente</a:t>
            </a:r>
            <a:r>
              <a:rPr kumimoji="0" lang="en-US" sz="4400" b="0" i="0" u="none" strike="noStrike" kern="1200" cap="none" spc="0" normalizeH="0" baseline="0" noProof="0" dirty="0">
                <a:ln>
                  <a:noFill/>
                </a:ln>
                <a:solidFill>
                  <a:schemeClr val="accent2"/>
                </a:solidFill>
                <a:effectLst/>
                <a:uLnTx/>
                <a:uFillTx/>
                <a:latin typeface="+mj-lt"/>
                <a:ea typeface="+mj-ea"/>
                <a:cs typeface="+mj-cs"/>
              </a:rPr>
              <a:t>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l'efficacité</a:t>
            </a:r>
            <a:r>
              <a:rPr kumimoji="0" lang="en-US" sz="4400" b="0" i="0" u="none" strike="noStrike" kern="1200" cap="none" spc="0" normalizeH="0" baseline="0" noProof="0" dirty="0">
                <a:ln>
                  <a:noFill/>
                </a:ln>
                <a:solidFill>
                  <a:schemeClr val="accent2"/>
                </a:solidFill>
                <a:effectLst/>
                <a:uLnTx/>
                <a:uFillTx/>
                <a:latin typeface="+mj-lt"/>
                <a:ea typeface="+mj-ea"/>
                <a:cs typeface="+mj-cs"/>
              </a:rPr>
              <a:t> et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l'efficience</a:t>
            </a:r>
            <a:r>
              <a:rPr kumimoji="0" lang="en-US" sz="4400" b="0" i="0" u="none" strike="noStrike" kern="1200" cap="none" spc="0" normalizeH="0" baseline="0" noProof="0" dirty="0">
                <a:ln>
                  <a:noFill/>
                </a:ln>
                <a:solidFill>
                  <a:schemeClr val="accent2"/>
                </a:solidFill>
                <a:effectLst/>
                <a:uLnTx/>
                <a:uFillTx/>
                <a:latin typeface="+mj-lt"/>
                <a:ea typeface="+mj-ea"/>
                <a:cs typeface="+mj-cs"/>
              </a:rPr>
              <a:t> de la communication</a:t>
            </a:r>
          </a:p>
        </p:txBody>
      </p:sp>
      <p:pic>
        <p:nvPicPr>
          <p:cNvPr id="41" name="Picture 3" descr="Le document qui comprend le contenu du projet">
            <a:extLst>
              <a:ext uri="{FF2B5EF4-FFF2-40B4-BE49-F238E27FC236}">
                <a16:creationId xmlns:a16="http://schemas.microsoft.com/office/drawing/2014/main" id="{8982CF8F-E672-4C1C-8F34-B4C9C3A84B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799317"/>
            <a:ext cx="2381583" cy="2657846"/>
          </a:xfrm>
          <a:prstGeom prst="rect">
            <a:avLst/>
          </a:prstGeom>
          <a:noFill/>
          <a:extLst>
            <a:ext uri="{909E8E84-426E-40DD-AFC4-6F175D3DCCD1}">
              <a14:hiddenFill xmlns:a14="http://schemas.microsoft.com/office/drawing/2010/main">
                <a:solidFill>
                  <a:srgbClr val="FFFFFF"/>
                </a:solidFill>
              </a14:hiddenFill>
            </a:ext>
          </a:extLst>
        </p:spPr>
      </p:pic>
      <p:sp>
        <p:nvSpPr>
          <p:cNvPr id="42" name="Right Arrow 1">
            <a:extLst>
              <a:ext uri="{FF2B5EF4-FFF2-40B4-BE49-F238E27FC236}">
                <a16:creationId xmlns:a16="http://schemas.microsoft.com/office/drawing/2014/main" id="{2EF6848D-66C6-47D3-BB65-D151663DF869}"/>
              </a:ext>
              <a:ext uri="{C183D7F6-B498-43B3-948B-1728B52AA6E4}">
                <adec:decorative xmlns:adec="http://schemas.microsoft.com/office/drawing/2017/decorative" val="1"/>
              </a:ext>
            </a:extLst>
          </p:cNvPr>
          <p:cNvSpPr/>
          <p:nvPr/>
        </p:nvSpPr>
        <p:spPr>
          <a:xfrm>
            <a:off x="5231905" y="2132856"/>
            <a:ext cx="1527919" cy="7910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Diagram 42" descr="Il s'agit d'un cadre de résultats illustratif qui comprend l'objectif du projet et un ensemble de résultats et de sous-résultats qui le soutiennent.">
            <a:extLst>
              <a:ext uri="{FF2B5EF4-FFF2-40B4-BE49-F238E27FC236}">
                <a16:creationId xmlns:a16="http://schemas.microsoft.com/office/drawing/2014/main" id="{75579A34-9EA7-4A4E-A459-DA62CBB863C2}"/>
              </a:ext>
            </a:extLst>
          </p:cNvPr>
          <p:cNvGraphicFramePr/>
          <p:nvPr>
            <p:extLst>
              <p:ext uri="{D42A27DB-BD31-4B8C-83A1-F6EECF244321}">
                <p14:modId xmlns:p14="http://schemas.microsoft.com/office/powerpoint/2010/main" val="1564713720"/>
              </p:ext>
            </p:extLst>
          </p:nvPr>
        </p:nvGraphicFramePr>
        <p:xfrm>
          <a:off x="7176120" y="1628800"/>
          <a:ext cx="3096344" cy="2376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9" name="Rectangle 4" descr="Transmettre l'intention et le contenu du projet dans un &quot;petit paquet&quot; aux parties prenantes internes et externes.">
            <a:extLst>
              <a:ext uri="{FF2B5EF4-FFF2-40B4-BE49-F238E27FC236}">
                <a16:creationId xmlns:a16="http://schemas.microsoft.com/office/drawing/2014/main" id="{E9F49CCE-3F6D-478E-8D79-AB872E12BF8D}"/>
              </a:ext>
            </a:extLst>
          </p:cNvPr>
          <p:cNvSpPr txBox="1">
            <a:spLocks noChangeArrowheads="1"/>
          </p:cNvSpPr>
          <p:nvPr/>
        </p:nvSpPr>
        <p:spPr>
          <a:xfrm>
            <a:off x="890328" y="4921595"/>
            <a:ext cx="10376386" cy="970690"/>
          </a:xfrm>
          <a:prstGeom prst="rect">
            <a:avLst/>
          </a:prstGeom>
        </p:spPr>
        <p:txBody>
          <a:bodyPr vert="horz" lIns="92075" tIns="46038" rIns="92075" bIns="4603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dirty="0" err="1"/>
              <a:t>Transmettre</a:t>
            </a:r>
            <a:r>
              <a:rPr lang="en-US" altLang="en-US" dirty="0"/>
              <a:t> </a:t>
            </a:r>
            <a:r>
              <a:rPr lang="en-US" altLang="en-US" dirty="0" err="1"/>
              <a:t>l'intention</a:t>
            </a:r>
            <a:r>
              <a:rPr lang="en-US" altLang="en-US" dirty="0"/>
              <a:t> et le </a:t>
            </a:r>
            <a:r>
              <a:rPr lang="en-US" altLang="en-US" dirty="0" err="1"/>
              <a:t>contenu</a:t>
            </a:r>
            <a:r>
              <a:rPr lang="en-US" altLang="en-US" dirty="0"/>
              <a:t> du </a:t>
            </a:r>
            <a:r>
              <a:rPr lang="en-US" altLang="en-US" dirty="0" err="1"/>
              <a:t>projet</a:t>
            </a:r>
            <a:r>
              <a:rPr lang="en-US" altLang="en-US" dirty="0"/>
              <a:t> dans un "petit </a:t>
            </a:r>
            <a:r>
              <a:rPr lang="en-US" altLang="en-US" dirty="0" err="1"/>
              <a:t>paquet</a:t>
            </a:r>
            <a:r>
              <a:rPr lang="en-US" altLang="en-US" dirty="0"/>
              <a:t>" aux parties </a:t>
            </a:r>
            <a:r>
              <a:rPr lang="en-US" altLang="en-US" dirty="0" err="1"/>
              <a:t>prenantes</a:t>
            </a:r>
            <a:r>
              <a:rPr lang="en-US" altLang="en-US" dirty="0"/>
              <a:t> internes et </a:t>
            </a:r>
            <a:r>
              <a:rPr lang="en-US" altLang="en-US" dirty="0" err="1"/>
              <a:t>externes</a:t>
            </a:r>
            <a:r>
              <a:rPr lang="en-US" altLang="en-US" dirty="0"/>
              <a:t>.</a:t>
            </a:r>
          </a:p>
        </p:txBody>
      </p:sp>
    </p:spTree>
    <p:extLst>
      <p:ext uri="{BB962C8B-B14F-4D97-AF65-F5344CB8AC3E}">
        <p14:creationId xmlns:p14="http://schemas.microsoft.com/office/powerpoint/2010/main" val="3904073238"/>
      </p:ext>
    </p:extLst>
  </p:cSld>
  <p:clrMapOvr>
    <a:masterClrMapping/>
  </p:clrMapOvr>
  <mc:AlternateContent xmlns:mc="http://schemas.openxmlformats.org/markup-compatibility/2006" xmlns:p14="http://schemas.microsoft.com/office/powerpoint/2010/main">
    <mc:Choice Requires="p14">
      <p:transition spd="slow" p14:dur="2000" advTm="25592"/>
    </mc:Choice>
    <mc:Fallback xmlns="">
      <p:transition spd="slow" advTm="2559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vantages en matière de gestion et de rapports">
            <a:extLst>
              <a:ext uri="{FF2B5EF4-FFF2-40B4-BE49-F238E27FC236}">
                <a16:creationId xmlns:a16="http://schemas.microsoft.com/office/drawing/2014/main" id="{B95369E6-4A8A-4723-8F2C-4F70D1CC2BF2}"/>
              </a:ext>
            </a:extLst>
          </p:cNvPr>
          <p:cNvSpPr>
            <a:spLocks noGrp="1"/>
          </p:cNvSpPr>
          <p:nvPr>
            <p:ph type="title"/>
          </p:nvPr>
        </p:nvSpPr>
        <p:spPr>
          <a:xfrm>
            <a:off x="635619" y="220746"/>
            <a:ext cx="10349211" cy="1325563"/>
          </a:xfrm>
        </p:spPr>
        <p:txBody>
          <a:bodyPr/>
          <a:lstStyle/>
          <a:p>
            <a:r>
              <a:rPr lang="en-US" dirty="0" err="1"/>
              <a:t>Avantages</a:t>
            </a:r>
            <a:r>
              <a:rPr lang="en-US" dirty="0"/>
              <a:t> </a:t>
            </a:r>
            <a:r>
              <a:rPr lang="en-US" dirty="0" err="1"/>
              <a:t>en</a:t>
            </a:r>
            <a:r>
              <a:rPr lang="en-US" dirty="0"/>
              <a:t> matière de gestion et de rapports</a:t>
            </a:r>
          </a:p>
        </p:txBody>
      </p:sp>
      <p:grpSp>
        <p:nvGrpSpPr>
          <p:cNvPr id="6" name="Group 3" descr="Le cadre des résultats avec des flèches indiquant si la performance est inférieure ou supérieure aux attentes.">
            <a:extLst>
              <a:ext uri="{FF2B5EF4-FFF2-40B4-BE49-F238E27FC236}">
                <a16:creationId xmlns:a16="http://schemas.microsoft.com/office/drawing/2014/main" id="{614BE623-E727-4B90-885E-428C2A17D128}"/>
              </a:ext>
            </a:extLst>
          </p:cNvPr>
          <p:cNvGrpSpPr>
            <a:grpSpLocks/>
          </p:cNvGrpSpPr>
          <p:nvPr/>
        </p:nvGrpSpPr>
        <p:grpSpPr bwMode="auto">
          <a:xfrm>
            <a:off x="635619" y="1903753"/>
            <a:ext cx="6575425" cy="4027488"/>
            <a:chOff x="1076" y="1992"/>
            <a:chExt cx="4142" cy="2537"/>
          </a:xfrm>
        </p:grpSpPr>
        <p:sp>
          <p:nvSpPr>
            <p:cNvPr id="7" name="Rectangle 4">
              <a:extLst>
                <a:ext uri="{FF2B5EF4-FFF2-40B4-BE49-F238E27FC236}">
                  <a16:creationId xmlns:a16="http://schemas.microsoft.com/office/drawing/2014/main" id="{656FE548-FDE2-488C-8263-A08381ECDF34}"/>
                </a:ext>
              </a:extLst>
            </p:cNvPr>
            <p:cNvSpPr>
              <a:spLocks noChangeArrowheads="1"/>
            </p:cNvSpPr>
            <p:nvPr/>
          </p:nvSpPr>
          <p:spPr bwMode="auto">
            <a:xfrm>
              <a:off x="3456" y="2512"/>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8" name="Rectangle 5">
              <a:extLst>
                <a:ext uri="{FF2B5EF4-FFF2-40B4-BE49-F238E27FC236}">
                  <a16:creationId xmlns:a16="http://schemas.microsoft.com/office/drawing/2014/main" id="{CE934F57-0CB6-4625-8915-C03A869A7711}"/>
                </a:ext>
              </a:extLst>
            </p:cNvPr>
            <p:cNvSpPr>
              <a:spLocks noChangeArrowheads="1"/>
            </p:cNvSpPr>
            <p:nvPr/>
          </p:nvSpPr>
          <p:spPr bwMode="auto">
            <a:xfrm>
              <a:off x="1776" y="2512"/>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cxnSp>
          <p:nvCxnSpPr>
            <p:cNvPr id="9" name="AutoShape 6">
              <a:extLst>
                <a:ext uri="{FF2B5EF4-FFF2-40B4-BE49-F238E27FC236}">
                  <a16:creationId xmlns:a16="http://schemas.microsoft.com/office/drawing/2014/main" id="{A83A93CE-F92C-43A8-8D5E-0DABC125B794}"/>
                </a:ext>
              </a:extLst>
            </p:cNvPr>
            <p:cNvCxnSpPr>
              <a:cxnSpLocks noChangeShapeType="1"/>
              <a:stCxn id="8" idx="0"/>
            </p:cNvCxnSpPr>
            <p:nvPr/>
          </p:nvCxnSpPr>
          <p:spPr bwMode="auto">
            <a:xfrm rot="-5400000">
              <a:off x="2324" y="1956"/>
              <a:ext cx="240" cy="872"/>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7">
              <a:extLst>
                <a:ext uri="{FF2B5EF4-FFF2-40B4-BE49-F238E27FC236}">
                  <a16:creationId xmlns:a16="http://schemas.microsoft.com/office/drawing/2014/main" id="{EF6390CF-9CF5-49E1-891C-6B5AFF4201BF}"/>
                </a:ext>
              </a:extLst>
            </p:cNvPr>
            <p:cNvCxnSpPr>
              <a:cxnSpLocks noChangeShapeType="1"/>
              <a:stCxn id="7" idx="0"/>
            </p:cNvCxnSpPr>
            <p:nvPr/>
          </p:nvCxnSpPr>
          <p:spPr bwMode="auto">
            <a:xfrm rot="5400000" flipH="1">
              <a:off x="3164" y="1988"/>
              <a:ext cx="240" cy="808"/>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1" name="AutoShape 8">
              <a:extLst>
                <a:ext uri="{FF2B5EF4-FFF2-40B4-BE49-F238E27FC236}">
                  <a16:creationId xmlns:a16="http://schemas.microsoft.com/office/drawing/2014/main" id="{2917D07E-DCDD-4CD7-BA0C-13782631CF27}"/>
                </a:ext>
              </a:extLst>
            </p:cNvPr>
            <p:cNvCxnSpPr>
              <a:cxnSpLocks noChangeShapeType="1"/>
              <a:endCxn id="8" idx="2"/>
            </p:cNvCxnSpPr>
            <p:nvPr/>
          </p:nvCxnSpPr>
          <p:spPr bwMode="auto">
            <a:xfrm rot="-5400000">
              <a:off x="1604" y="2716"/>
              <a:ext cx="328" cy="48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 name="AutoShape 9">
              <a:extLst>
                <a:ext uri="{FF2B5EF4-FFF2-40B4-BE49-F238E27FC236}">
                  <a16:creationId xmlns:a16="http://schemas.microsoft.com/office/drawing/2014/main" id="{31C550EF-FE29-4582-BD80-EF806F0E2A3A}"/>
                </a:ext>
              </a:extLst>
            </p:cNvPr>
            <p:cNvCxnSpPr>
              <a:cxnSpLocks noChangeShapeType="1"/>
              <a:endCxn id="8" idx="2"/>
            </p:cNvCxnSpPr>
            <p:nvPr/>
          </p:nvCxnSpPr>
          <p:spPr bwMode="auto">
            <a:xfrm rot="5400000" flipH="1">
              <a:off x="2032" y="2768"/>
              <a:ext cx="328" cy="376"/>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7014DC99-377F-4C55-B0ED-0C5081445880}"/>
                </a:ext>
              </a:extLst>
            </p:cNvPr>
            <p:cNvSpPr>
              <a:spLocks noChangeArrowheads="1"/>
            </p:cNvSpPr>
            <p:nvPr/>
          </p:nvSpPr>
          <p:spPr bwMode="auto">
            <a:xfrm>
              <a:off x="3448" y="2504"/>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cxnSp>
          <p:nvCxnSpPr>
            <p:cNvPr id="14" name="AutoShape 11">
              <a:extLst>
                <a:ext uri="{FF2B5EF4-FFF2-40B4-BE49-F238E27FC236}">
                  <a16:creationId xmlns:a16="http://schemas.microsoft.com/office/drawing/2014/main" id="{7B268C13-AA07-4897-A88C-34118A6BD6BE}"/>
                </a:ext>
              </a:extLst>
            </p:cNvPr>
            <p:cNvCxnSpPr>
              <a:cxnSpLocks noChangeShapeType="1"/>
              <a:endCxn id="13" idx="2"/>
            </p:cNvCxnSpPr>
            <p:nvPr/>
          </p:nvCxnSpPr>
          <p:spPr bwMode="auto">
            <a:xfrm rot="-5400000">
              <a:off x="3276" y="2708"/>
              <a:ext cx="328" cy="480"/>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12">
              <a:extLst>
                <a:ext uri="{FF2B5EF4-FFF2-40B4-BE49-F238E27FC236}">
                  <a16:creationId xmlns:a16="http://schemas.microsoft.com/office/drawing/2014/main" id="{94CDC2A8-3AC1-4DFF-A0EE-9CE82C0B8C4E}"/>
                </a:ext>
              </a:extLst>
            </p:cNvPr>
            <p:cNvCxnSpPr>
              <a:cxnSpLocks noChangeShapeType="1"/>
              <a:endCxn id="13" idx="2"/>
            </p:cNvCxnSpPr>
            <p:nvPr/>
          </p:nvCxnSpPr>
          <p:spPr bwMode="auto">
            <a:xfrm rot="5400000" flipH="1">
              <a:off x="3704" y="2760"/>
              <a:ext cx="328" cy="376"/>
            </a:xfrm>
            <a:prstGeom prst="bentConnector3">
              <a:avLst>
                <a:gd name="adj1" fmla="val 55181"/>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6" name="Rectangle 13">
              <a:extLst>
                <a:ext uri="{FF2B5EF4-FFF2-40B4-BE49-F238E27FC236}">
                  <a16:creationId xmlns:a16="http://schemas.microsoft.com/office/drawing/2014/main" id="{8D039842-54E3-49E2-883E-2AB86583B471}"/>
                </a:ext>
              </a:extLst>
            </p:cNvPr>
            <p:cNvSpPr>
              <a:spLocks noChangeArrowheads="1"/>
            </p:cNvSpPr>
            <p:nvPr/>
          </p:nvSpPr>
          <p:spPr bwMode="auto">
            <a:xfrm>
              <a:off x="1768" y="2504"/>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17" name="Rectangle 14">
              <a:extLst>
                <a:ext uri="{FF2B5EF4-FFF2-40B4-BE49-F238E27FC236}">
                  <a16:creationId xmlns:a16="http://schemas.microsoft.com/office/drawing/2014/main" id="{8FC9F072-902F-498A-BDFE-96BDBB412751}"/>
                </a:ext>
              </a:extLst>
            </p:cNvPr>
            <p:cNvSpPr>
              <a:spLocks noChangeArrowheads="1"/>
            </p:cNvSpPr>
            <p:nvPr/>
          </p:nvSpPr>
          <p:spPr bwMode="auto">
            <a:xfrm>
              <a:off x="1288" y="3128"/>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18" name="Rectangle 15">
              <a:extLst>
                <a:ext uri="{FF2B5EF4-FFF2-40B4-BE49-F238E27FC236}">
                  <a16:creationId xmlns:a16="http://schemas.microsoft.com/office/drawing/2014/main" id="{A0A36BB1-7687-434F-8C2B-14B325E81BBE}"/>
                </a:ext>
              </a:extLst>
            </p:cNvPr>
            <p:cNvSpPr>
              <a:spLocks noChangeArrowheads="1"/>
            </p:cNvSpPr>
            <p:nvPr/>
          </p:nvSpPr>
          <p:spPr bwMode="auto">
            <a:xfrm>
              <a:off x="1280" y="3120"/>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19" name="Rectangle 16">
              <a:extLst>
                <a:ext uri="{FF2B5EF4-FFF2-40B4-BE49-F238E27FC236}">
                  <a16:creationId xmlns:a16="http://schemas.microsoft.com/office/drawing/2014/main" id="{6ECBF496-E2DB-4147-BFFB-D91743793FAF}"/>
                </a:ext>
              </a:extLst>
            </p:cNvPr>
            <p:cNvSpPr>
              <a:spLocks noChangeArrowheads="1"/>
            </p:cNvSpPr>
            <p:nvPr/>
          </p:nvSpPr>
          <p:spPr bwMode="auto">
            <a:xfrm>
              <a:off x="2136" y="3136"/>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0" name="Rectangle 17">
              <a:extLst>
                <a:ext uri="{FF2B5EF4-FFF2-40B4-BE49-F238E27FC236}">
                  <a16:creationId xmlns:a16="http://schemas.microsoft.com/office/drawing/2014/main" id="{7D3C8509-E0BA-4A7C-835F-15F7D44FF98B}"/>
                </a:ext>
              </a:extLst>
            </p:cNvPr>
            <p:cNvSpPr>
              <a:spLocks noChangeArrowheads="1"/>
            </p:cNvSpPr>
            <p:nvPr/>
          </p:nvSpPr>
          <p:spPr bwMode="auto">
            <a:xfrm>
              <a:off x="2128" y="3128"/>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1" name="Rectangle 18">
              <a:extLst>
                <a:ext uri="{FF2B5EF4-FFF2-40B4-BE49-F238E27FC236}">
                  <a16:creationId xmlns:a16="http://schemas.microsoft.com/office/drawing/2014/main" id="{CF987316-0D58-4BAB-A683-A893B5E9D7CB}"/>
                </a:ext>
              </a:extLst>
            </p:cNvPr>
            <p:cNvSpPr>
              <a:spLocks noChangeArrowheads="1"/>
            </p:cNvSpPr>
            <p:nvPr/>
          </p:nvSpPr>
          <p:spPr bwMode="auto">
            <a:xfrm>
              <a:off x="2664" y="2000"/>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2" name="Rectangle 19">
              <a:extLst>
                <a:ext uri="{FF2B5EF4-FFF2-40B4-BE49-F238E27FC236}">
                  <a16:creationId xmlns:a16="http://schemas.microsoft.com/office/drawing/2014/main" id="{23F25227-9EA9-41CF-80DD-1EB77E432608}"/>
                </a:ext>
              </a:extLst>
            </p:cNvPr>
            <p:cNvSpPr>
              <a:spLocks noChangeArrowheads="1"/>
            </p:cNvSpPr>
            <p:nvPr/>
          </p:nvSpPr>
          <p:spPr bwMode="auto">
            <a:xfrm>
              <a:off x="2656" y="1992"/>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3" name="Rectangle 20">
              <a:extLst>
                <a:ext uri="{FF2B5EF4-FFF2-40B4-BE49-F238E27FC236}">
                  <a16:creationId xmlns:a16="http://schemas.microsoft.com/office/drawing/2014/main" id="{D36B9EE2-8373-49BA-A885-39A584733D90}"/>
                </a:ext>
              </a:extLst>
            </p:cNvPr>
            <p:cNvSpPr>
              <a:spLocks noChangeArrowheads="1"/>
            </p:cNvSpPr>
            <p:nvPr/>
          </p:nvSpPr>
          <p:spPr bwMode="auto">
            <a:xfrm>
              <a:off x="3816" y="3128"/>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4" name="Rectangle 21">
              <a:extLst>
                <a:ext uri="{FF2B5EF4-FFF2-40B4-BE49-F238E27FC236}">
                  <a16:creationId xmlns:a16="http://schemas.microsoft.com/office/drawing/2014/main" id="{1092053A-578A-41F3-A625-235722C00D70}"/>
                </a:ext>
              </a:extLst>
            </p:cNvPr>
            <p:cNvSpPr>
              <a:spLocks noChangeArrowheads="1"/>
            </p:cNvSpPr>
            <p:nvPr/>
          </p:nvSpPr>
          <p:spPr bwMode="auto">
            <a:xfrm>
              <a:off x="3808" y="3120"/>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5" name="Rectangle 22">
              <a:extLst>
                <a:ext uri="{FF2B5EF4-FFF2-40B4-BE49-F238E27FC236}">
                  <a16:creationId xmlns:a16="http://schemas.microsoft.com/office/drawing/2014/main" id="{14EDF267-95B8-4CF4-8B56-4FBC76876358}"/>
                </a:ext>
              </a:extLst>
            </p:cNvPr>
            <p:cNvSpPr>
              <a:spLocks noChangeArrowheads="1"/>
            </p:cNvSpPr>
            <p:nvPr/>
          </p:nvSpPr>
          <p:spPr bwMode="auto">
            <a:xfrm>
              <a:off x="2976" y="3144"/>
              <a:ext cx="464" cy="2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6" name="Rectangle 23">
              <a:extLst>
                <a:ext uri="{FF2B5EF4-FFF2-40B4-BE49-F238E27FC236}">
                  <a16:creationId xmlns:a16="http://schemas.microsoft.com/office/drawing/2014/main" id="{16D8821D-E661-4F2F-B9BB-B4808F8CA944}"/>
                </a:ext>
              </a:extLst>
            </p:cNvPr>
            <p:cNvSpPr>
              <a:spLocks noChangeArrowheads="1"/>
            </p:cNvSpPr>
            <p:nvPr/>
          </p:nvSpPr>
          <p:spPr bwMode="auto">
            <a:xfrm>
              <a:off x="2968" y="3136"/>
              <a:ext cx="464" cy="280"/>
            </a:xfrm>
            <a:prstGeom prst="rect">
              <a:avLst/>
            </a:prstGeom>
            <a:solidFill>
              <a:srgbClr val="99CCFF"/>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ct val="50000"/>
                </a:spcBef>
                <a:buFontTx/>
                <a:buNone/>
              </a:pPr>
              <a:endParaRPr lang="en-US" altLang="en-US" sz="2000">
                <a:solidFill>
                  <a:schemeClr val="tx1"/>
                </a:solidFill>
                <a:latin typeface="Times New Roman" pitchFamily="18" charset="0"/>
              </a:endParaRPr>
            </a:p>
          </p:txBody>
        </p:sp>
        <p:sp>
          <p:nvSpPr>
            <p:cNvPr id="27" name="Line 24">
              <a:extLst>
                <a:ext uri="{FF2B5EF4-FFF2-40B4-BE49-F238E27FC236}">
                  <a16:creationId xmlns:a16="http://schemas.microsoft.com/office/drawing/2014/main" id="{482C5336-B1F6-4A21-8F63-6DCE652BAB2C}"/>
                </a:ext>
              </a:extLst>
            </p:cNvPr>
            <p:cNvSpPr>
              <a:spLocks noChangeShapeType="1"/>
            </p:cNvSpPr>
            <p:nvPr/>
          </p:nvSpPr>
          <p:spPr bwMode="auto">
            <a:xfrm rot="699614">
              <a:off x="2728" y="2072"/>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25">
              <a:extLst>
                <a:ext uri="{FF2B5EF4-FFF2-40B4-BE49-F238E27FC236}">
                  <a16:creationId xmlns:a16="http://schemas.microsoft.com/office/drawing/2014/main" id="{D18B9941-2AFB-4639-A28B-E9878327029A}"/>
                </a:ext>
              </a:extLst>
            </p:cNvPr>
            <p:cNvSpPr>
              <a:spLocks noChangeShapeType="1"/>
            </p:cNvSpPr>
            <p:nvPr/>
          </p:nvSpPr>
          <p:spPr bwMode="auto">
            <a:xfrm rot="594316">
              <a:off x="3872"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26">
              <a:extLst>
                <a:ext uri="{FF2B5EF4-FFF2-40B4-BE49-F238E27FC236}">
                  <a16:creationId xmlns:a16="http://schemas.microsoft.com/office/drawing/2014/main" id="{1486FA83-3DB1-4B45-B685-8A59875A86E3}"/>
                </a:ext>
              </a:extLst>
            </p:cNvPr>
            <p:cNvSpPr>
              <a:spLocks noChangeShapeType="1"/>
            </p:cNvSpPr>
            <p:nvPr/>
          </p:nvSpPr>
          <p:spPr bwMode="auto">
            <a:xfrm rot="793250">
              <a:off x="1360"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 name="Line 27">
              <a:extLst>
                <a:ext uri="{FF2B5EF4-FFF2-40B4-BE49-F238E27FC236}">
                  <a16:creationId xmlns:a16="http://schemas.microsoft.com/office/drawing/2014/main" id="{4FBACCAF-B626-4A65-800A-AB9258CB8C13}"/>
                </a:ext>
              </a:extLst>
            </p:cNvPr>
            <p:cNvSpPr>
              <a:spLocks noChangeShapeType="1"/>
            </p:cNvSpPr>
            <p:nvPr/>
          </p:nvSpPr>
          <p:spPr bwMode="auto">
            <a:xfrm rot="-3302169">
              <a:off x="2216" y="3200"/>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Line 28">
              <a:extLst>
                <a:ext uri="{FF2B5EF4-FFF2-40B4-BE49-F238E27FC236}">
                  <a16:creationId xmlns:a16="http://schemas.microsoft.com/office/drawing/2014/main" id="{35916F8D-B8B6-47D4-9418-55D7C4FA742C}"/>
                </a:ext>
              </a:extLst>
            </p:cNvPr>
            <p:cNvSpPr>
              <a:spLocks noChangeShapeType="1"/>
            </p:cNvSpPr>
            <p:nvPr/>
          </p:nvSpPr>
          <p:spPr bwMode="auto">
            <a:xfrm rot="-3302169">
              <a:off x="3056" y="3208"/>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29">
              <a:extLst>
                <a:ext uri="{FF2B5EF4-FFF2-40B4-BE49-F238E27FC236}">
                  <a16:creationId xmlns:a16="http://schemas.microsoft.com/office/drawing/2014/main" id="{39D55BA8-45F4-431D-9020-9F32DAEFC32A}"/>
                </a:ext>
              </a:extLst>
            </p:cNvPr>
            <p:cNvSpPr>
              <a:spLocks noChangeShapeType="1"/>
            </p:cNvSpPr>
            <p:nvPr/>
          </p:nvSpPr>
          <p:spPr bwMode="auto">
            <a:xfrm rot="-3302169">
              <a:off x="1856" y="2576"/>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 name="Line 30">
              <a:extLst>
                <a:ext uri="{FF2B5EF4-FFF2-40B4-BE49-F238E27FC236}">
                  <a16:creationId xmlns:a16="http://schemas.microsoft.com/office/drawing/2014/main" id="{CA3BE3FD-668A-4BBB-8F2E-10D72A2021C7}"/>
                </a:ext>
              </a:extLst>
            </p:cNvPr>
            <p:cNvSpPr>
              <a:spLocks noChangeShapeType="1"/>
            </p:cNvSpPr>
            <p:nvPr/>
          </p:nvSpPr>
          <p:spPr bwMode="auto">
            <a:xfrm rot="-3302169">
              <a:off x="3544" y="2576"/>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 name="Line 31">
              <a:extLst>
                <a:ext uri="{FF2B5EF4-FFF2-40B4-BE49-F238E27FC236}">
                  <a16:creationId xmlns:a16="http://schemas.microsoft.com/office/drawing/2014/main" id="{65B0FA31-D5EF-417F-8A97-F1428F07A5C7}"/>
                </a:ext>
              </a:extLst>
            </p:cNvPr>
            <p:cNvSpPr>
              <a:spLocks noChangeShapeType="1"/>
            </p:cNvSpPr>
            <p:nvPr/>
          </p:nvSpPr>
          <p:spPr bwMode="auto">
            <a:xfrm rot="594316">
              <a:off x="3376" y="3824"/>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Text Box 32">
              <a:extLst>
                <a:ext uri="{FF2B5EF4-FFF2-40B4-BE49-F238E27FC236}">
                  <a16:creationId xmlns:a16="http://schemas.microsoft.com/office/drawing/2014/main" id="{4A02B7A1-7DA7-4168-AF5B-14C6B3964118}"/>
                </a:ext>
              </a:extLst>
            </p:cNvPr>
            <p:cNvSpPr txBox="1">
              <a:spLocks noChangeArrowheads="1"/>
            </p:cNvSpPr>
            <p:nvPr/>
          </p:nvSpPr>
          <p:spPr bwMode="auto">
            <a:xfrm>
              <a:off x="3678" y="3695"/>
              <a:ext cx="154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2000" dirty="0">
                  <a:solidFill>
                    <a:schemeClr val="tx1"/>
                  </a:solidFill>
                  <a:latin typeface="Arial" pitchFamily="34" charset="0"/>
                </a:rPr>
                <a:t>Les performances </a:t>
              </a:r>
              <a:r>
                <a:rPr lang="en-US" altLang="en-US" sz="2000" dirty="0" err="1">
                  <a:solidFill>
                    <a:schemeClr val="tx1"/>
                  </a:solidFill>
                  <a:latin typeface="Arial" pitchFamily="34" charset="0"/>
                </a:rPr>
                <a:t>sont</a:t>
              </a:r>
              <a:r>
                <a:rPr lang="en-US" altLang="en-US" sz="2000" dirty="0">
                  <a:solidFill>
                    <a:schemeClr val="tx1"/>
                  </a:solidFill>
                  <a:latin typeface="Arial" pitchFamily="34" charset="0"/>
                </a:rPr>
                <a:t> </a:t>
              </a:r>
              <a:r>
                <a:rPr lang="en-US" altLang="en-US" sz="2000" dirty="0" err="1">
                  <a:solidFill>
                    <a:schemeClr val="tx1"/>
                  </a:solidFill>
                  <a:latin typeface="Arial" pitchFamily="34" charset="0"/>
                </a:rPr>
                <a:t>inférieures</a:t>
              </a:r>
              <a:r>
                <a:rPr lang="en-US" altLang="en-US" sz="2000" dirty="0">
                  <a:solidFill>
                    <a:schemeClr val="tx1"/>
                  </a:solidFill>
                  <a:latin typeface="Arial" pitchFamily="34" charset="0"/>
                </a:rPr>
                <a:t> aux </a:t>
              </a:r>
              <a:r>
                <a:rPr lang="en-US" altLang="en-US" sz="2000" dirty="0" err="1">
                  <a:solidFill>
                    <a:schemeClr val="tx1"/>
                  </a:solidFill>
                  <a:latin typeface="Arial" pitchFamily="34" charset="0"/>
                </a:rPr>
                <a:t>attentes</a:t>
              </a:r>
              <a:endParaRPr lang="en-US" altLang="en-US" sz="2000" dirty="0">
                <a:solidFill>
                  <a:schemeClr val="tx1"/>
                </a:solidFill>
                <a:latin typeface="Arial" pitchFamily="34" charset="0"/>
              </a:endParaRPr>
            </a:p>
          </p:txBody>
        </p:sp>
        <p:sp>
          <p:nvSpPr>
            <p:cNvPr id="36" name="Line 33">
              <a:extLst>
                <a:ext uri="{FF2B5EF4-FFF2-40B4-BE49-F238E27FC236}">
                  <a16:creationId xmlns:a16="http://schemas.microsoft.com/office/drawing/2014/main" id="{02EA44D2-ED74-40D6-A4F9-5AB097C88552}"/>
                </a:ext>
              </a:extLst>
            </p:cNvPr>
            <p:cNvSpPr>
              <a:spLocks noChangeShapeType="1"/>
            </p:cNvSpPr>
            <p:nvPr/>
          </p:nvSpPr>
          <p:spPr bwMode="auto">
            <a:xfrm rot="-3347555">
              <a:off x="984" y="3824"/>
              <a:ext cx="304" cy="12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 name="Text Box 34">
              <a:extLst>
                <a:ext uri="{FF2B5EF4-FFF2-40B4-BE49-F238E27FC236}">
                  <a16:creationId xmlns:a16="http://schemas.microsoft.com/office/drawing/2014/main" id="{F7EF7C56-2678-406B-BB87-184CBD322495}"/>
                </a:ext>
              </a:extLst>
            </p:cNvPr>
            <p:cNvSpPr txBox="1">
              <a:spLocks noChangeArrowheads="1"/>
            </p:cNvSpPr>
            <p:nvPr/>
          </p:nvSpPr>
          <p:spPr bwMode="auto">
            <a:xfrm>
              <a:off x="1286" y="3695"/>
              <a:ext cx="1684" cy="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2000" dirty="0">
                  <a:solidFill>
                    <a:schemeClr val="tx1"/>
                  </a:solidFill>
                  <a:latin typeface="Arial" pitchFamily="34" charset="0"/>
                </a:rPr>
                <a:t>Les performances </a:t>
              </a:r>
              <a:r>
                <a:rPr lang="en-US" altLang="en-US" sz="2000" dirty="0" err="1">
                  <a:solidFill>
                    <a:schemeClr val="tx1"/>
                  </a:solidFill>
                  <a:latin typeface="Arial" pitchFamily="34" charset="0"/>
                </a:rPr>
                <a:t>sont</a:t>
              </a:r>
              <a:r>
                <a:rPr lang="en-US" altLang="en-US" sz="2000" dirty="0">
                  <a:solidFill>
                    <a:schemeClr val="tx1"/>
                  </a:solidFill>
                  <a:latin typeface="Arial" pitchFamily="34" charset="0"/>
                </a:rPr>
                <a:t> </a:t>
              </a:r>
              <a:r>
                <a:rPr lang="en-US" altLang="en-US" sz="2000" dirty="0" err="1">
                  <a:solidFill>
                    <a:schemeClr val="tx1"/>
                  </a:solidFill>
                  <a:latin typeface="Arial" pitchFamily="34" charset="0"/>
                </a:rPr>
                <a:t>égales</a:t>
              </a:r>
              <a:r>
                <a:rPr lang="en-US" altLang="en-US" sz="2000" dirty="0">
                  <a:solidFill>
                    <a:schemeClr val="tx1"/>
                  </a:solidFill>
                  <a:latin typeface="Arial" pitchFamily="34" charset="0"/>
                </a:rPr>
                <a:t> </a:t>
              </a:r>
              <a:r>
                <a:rPr lang="en-US" altLang="en-US" sz="2000" dirty="0" err="1">
                  <a:solidFill>
                    <a:schemeClr val="tx1"/>
                  </a:solidFill>
                  <a:latin typeface="Arial" pitchFamily="34" charset="0"/>
                </a:rPr>
                <a:t>ou</a:t>
              </a:r>
              <a:r>
                <a:rPr lang="en-US" altLang="en-US" sz="2000" dirty="0">
                  <a:solidFill>
                    <a:schemeClr val="tx1"/>
                  </a:solidFill>
                  <a:latin typeface="Arial" pitchFamily="34" charset="0"/>
                </a:rPr>
                <a:t> </a:t>
              </a:r>
              <a:r>
                <a:rPr lang="en-US" altLang="en-US" sz="2000" dirty="0" err="1">
                  <a:solidFill>
                    <a:schemeClr val="tx1"/>
                  </a:solidFill>
                  <a:latin typeface="Arial" pitchFamily="34" charset="0"/>
                </a:rPr>
                <a:t>supérieures</a:t>
              </a:r>
              <a:r>
                <a:rPr lang="en-US" altLang="en-US" sz="2000" dirty="0">
                  <a:solidFill>
                    <a:schemeClr val="tx1"/>
                  </a:solidFill>
                  <a:latin typeface="Arial" pitchFamily="34" charset="0"/>
                </a:rPr>
                <a:t> aux </a:t>
              </a:r>
              <a:r>
                <a:rPr lang="en-US" altLang="en-US" sz="2000" dirty="0" err="1">
                  <a:solidFill>
                    <a:schemeClr val="tx1"/>
                  </a:solidFill>
                  <a:latin typeface="Arial" pitchFamily="34" charset="0"/>
                </a:rPr>
                <a:t>attentes</a:t>
              </a:r>
              <a:endParaRPr lang="en-US" altLang="en-US" sz="2000" dirty="0">
                <a:solidFill>
                  <a:schemeClr val="tx1"/>
                </a:solidFill>
                <a:latin typeface="Arial" pitchFamily="34" charset="0"/>
              </a:endParaRPr>
            </a:p>
          </p:txBody>
        </p:sp>
      </p:grpSp>
      <p:sp>
        <p:nvSpPr>
          <p:cNvPr id="38" name="Rectangle 35" descr="Comprendre si les résultats sont atteints.&#10;&#10;Procéder à des ajustements et à des adaptations sur la base de données probantes&#10;&#10;Rendre compte des résultats, et pas seulement des activités et des réalisations&#10;">
            <a:extLst>
              <a:ext uri="{FF2B5EF4-FFF2-40B4-BE49-F238E27FC236}">
                <a16:creationId xmlns:a16="http://schemas.microsoft.com/office/drawing/2014/main" id="{3D791239-C73C-4CF8-8A57-668851310597}"/>
              </a:ext>
            </a:extLst>
          </p:cNvPr>
          <p:cNvSpPr txBox="1">
            <a:spLocks noChangeArrowheads="1"/>
          </p:cNvSpPr>
          <p:nvPr/>
        </p:nvSpPr>
        <p:spPr>
          <a:xfrm>
            <a:off x="7566644" y="1916453"/>
            <a:ext cx="3810001" cy="3027476"/>
          </a:xfrm>
          <a:prstGeom prst="rect">
            <a:avLst/>
          </a:prstGeom>
          <a:ln/>
        </p:spPr>
        <p:style>
          <a:lnRef idx="1">
            <a:schemeClr val="accent3"/>
          </a:lnRef>
          <a:fillRef idx="2">
            <a:schemeClr val="accent3"/>
          </a:fillRef>
          <a:effectRef idx="1">
            <a:schemeClr val="accent3"/>
          </a:effectRef>
          <a:fontRef idx="minor">
            <a:schemeClr val="dk1"/>
          </a:fontRef>
        </p:style>
        <p:txBody>
          <a:bodyPr vert="horz" lIns="92075" tIns="46038" rIns="92075" bIns="46038"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err="1"/>
              <a:t>Comprendre</a:t>
            </a:r>
            <a:r>
              <a:rPr lang="en-US" altLang="en-US" sz="2400" dirty="0"/>
              <a:t> </a:t>
            </a:r>
            <a:r>
              <a:rPr lang="en-US" altLang="en-US" sz="2400" dirty="0" err="1"/>
              <a:t>si</a:t>
            </a:r>
            <a:r>
              <a:rPr lang="en-US" altLang="en-US" sz="2400" dirty="0"/>
              <a:t> les </a:t>
            </a:r>
            <a:r>
              <a:rPr lang="en-US" altLang="en-US" sz="2400" dirty="0" err="1"/>
              <a:t>résultats</a:t>
            </a:r>
            <a:r>
              <a:rPr lang="en-US" altLang="en-US" sz="2400" dirty="0"/>
              <a:t> </a:t>
            </a:r>
            <a:r>
              <a:rPr lang="en-US" altLang="en-US" sz="2400" dirty="0" err="1"/>
              <a:t>sont</a:t>
            </a:r>
            <a:r>
              <a:rPr lang="en-US" altLang="en-US" sz="2400" dirty="0"/>
              <a:t> </a:t>
            </a:r>
            <a:r>
              <a:rPr lang="en-US" altLang="en-US" sz="2400" dirty="0" err="1"/>
              <a:t>atteints</a:t>
            </a:r>
            <a:r>
              <a:rPr lang="en-US" altLang="en-US" sz="2400" dirty="0"/>
              <a:t>.</a:t>
            </a:r>
          </a:p>
          <a:p>
            <a:r>
              <a:rPr lang="en-US" altLang="en-US" sz="2400" dirty="0" err="1"/>
              <a:t>Procéder</a:t>
            </a:r>
            <a:r>
              <a:rPr lang="en-US" altLang="en-US" sz="2400" dirty="0"/>
              <a:t> </a:t>
            </a:r>
            <a:r>
              <a:rPr lang="en-US" altLang="en-US" sz="2400" dirty="0" err="1"/>
              <a:t>à</a:t>
            </a:r>
            <a:r>
              <a:rPr lang="en-US" altLang="en-US" sz="2400" dirty="0"/>
              <a:t> des </a:t>
            </a:r>
            <a:r>
              <a:rPr lang="en-US" altLang="en-US" sz="2400" dirty="0" err="1"/>
              <a:t>ajustements</a:t>
            </a:r>
            <a:r>
              <a:rPr lang="en-US" altLang="en-US" sz="2400" dirty="0"/>
              <a:t> et </a:t>
            </a:r>
            <a:r>
              <a:rPr lang="en-US" altLang="en-US" sz="2400" dirty="0" err="1"/>
              <a:t>à</a:t>
            </a:r>
            <a:r>
              <a:rPr lang="en-US" altLang="en-US" sz="2400" dirty="0"/>
              <a:t> des adaptations sur la base de </a:t>
            </a:r>
            <a:r>
              <a:rPr lang="en-US" altLang="en-US" sz="2400" dirty="0" err="1"/>
              <a:t>données</a:t>
            </a:r>
            <a:r>
              <a:rPr lang="en-US" altLang="en-US" sz="2400" dirty="0"/>
              <a:t> </a:t>
            </a:r>
            <a:r>
              <a:rPr lang="en-US" altLang="en-US" sz="2400" dirty="0" err="1"/>
              <a:t>probantes</a:t>
            </a:r>
            <a:endParaRPr lang="en-US" altLang="en-US" sz="2400" dirty="0"/>
          </a:p>
          <a:p>
            <a:r>
              <a:rPr lang="en-US" altLang="en-US" sz="2400" dirty="0" err="1"/>
              <a:t>Rendre</a:t>
            </a:r>
            <a:r>
              <a:rPr lang="en-US" altLang="en-US" sz="2400" dirty="0"/>
              <a:t> </a:t>
            </a:r>
            <a:r>
              <a:rPr lang="en-US" altLang="en-US" sz="2400" dirty="0" err="1"/>
              <a:t>compte</a:t>
            </a:r>
            <a:r>
              <a:rPr lang="en-US" altLang="en-US" sz="2400" dirty="0"/>
              <a:t> des </a:t>
            </a:r>
            <a:r>
              <a:rPr lang="en-US" altLang="en-US" sz="2400" dirty="0" err="1"/>
              <a:t>résultats</a:t>
            </a:r>
            <a:r>
              <a:rPr lang="en-US" altLang="en-US" sz="2400" dirty="0"/>
              <a:t>, et pas </a:t>
            </a:r>
            <a:r>
              <a:rPr lang="en-US" altLang="en-US" sz="2400" dirty="0" err="1"/>
              <a:t>seulement</a:t>
            </a:r>
            <a:r>
              <a:rPr lang="en-US" altLang="en-US" sz="2400" dirty="0"/>
              <a:t> des </a:t>
            </a:r>
            <a:r>
              <a:rPr lang="en-US" altLang="en-US" sz="2400" dirty="0" err="1"/>
              <a:t>activités</a:t>
            </a:r>
            <a:r>
              <a:rPr lang="en-US" altLang="en-US" sz="2400" dirty="0"/>
              <a:t> et des </a:t>
            </a:r>
            <a:r>
              <a:rPr lang="en-US" altLang="en-US" sz="2400" dirty="0" err="1"/>
              <a:t>réalisations</a:t>
            </a:r>
            <a:endParaRPr lang="en-US" altLang="en-US" sz="2400" dirty="0"/>
          </a:p>
        </p:txBody>
      </p:sp>
    </p:spTree>
    <p:extLst>
      <p:ext uri="{BB962C8B-B14F-4D97-AF65-F5344CB8AC3E}">
        <p14:creationId xmlns:p14="http://schemas.microsoft.com/office/powerpoint/2010/main" val="2960775690"/>
      </p:ext>
    </p:extLst>
  </p:cSld>
  <p:clrMapOvr>
    <a:masterClrMapping/>
  </p:clrMapOvr>
  <mc:AlternateContent xmlns:mc="http://schemas.openxmlformats.org/markup-compatibility/2006" xmlns:p14="http://schemas.microsoft.com/office/powerpoint/2010/main">
    <mc:Choice Requires="p14">
      <p:transition spd="slow" p14:dur="2000" advTm="35650"/>
    </mc:Choice>
    <mc:Fallback xmlns="">
      <p:transition spd="slow" advTm="3565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ystème RBM : Six étapes">
            <a:extLst>
              <a:ext uri="{FF2B5EF4-FFF2-40B4-BE49-F238E27FC236}">
                <a16:creationId xmlns:a16="http://schemas.microsoft.com/office/drawing/2014/main" id="{8C29A560-DCA1-4795-B667-0A6CD0F65DA3}"/>
              </a:ext>
            </a:extLst>
          </p:cNvPr>
          <p:cNvSpPr>
            <a:spLocks noGrp="1"/>
          </p:cNvSpPr>
          <p:nvPr>
            <p:ph type="title"/>
          </p:nvPr>
        </p:nvSpPr>
        <p:spPr>
          <a:xfrm>
            <a:off x="690913" y="320201"/>
            <a:ext cx="10314800" cy="1325563"/>
          </a:xfrm>
        </p:spPr>
        <p:txBody>
          <a:bodyPr/>
          <a:lstStyle/>
          <a:p>
            <a:r>
              <a:rPr lang="en-US" dirty="0" err="1"/>
              <a:t>Système</a:t>
            </a:r>
            <a:r>
              <a:rPr lang="en-US" dirty="0"/>
              <a:t> RBM : Six étapes</a:t>
            </a:r>
          </a:p>
        </p:txBody>
      </p:sp>
      <p:grpSp>
        <p:nvGrpSpPr>
          <p:cNvPr id="2" name="Group 1" descr="La gestion axée sur les résultats utilise un processus en six étapes, comme le montre la diapositive. Ces six étapes comprennent:&#10;&#10;Définir les résultats par l'élaboration d'un cadre de résultats&#10;&#10;Sélectionner des indicateurs de performance pour le suivi des progrès&#10;&#10;Développer un plan de suivi des performances pour permettre une collecte cohérente et fiable des données.&#10;&#10;Collecte des données de performance pendant la mise en œuvre&#10;&#10;Analyser les données de performance et&#10;&#10;Utiliser l'analyse pour prendre des décisions de gestion éclairées">
            <a:extLst>
              <a:ext uri="{FF2B5EF4-FFF2-40B4-BE49-F238E27FC236}">
                <a16:creationId xmlns:a16="http://schemas.microsoft.com/office/drawing/2014/main" id="{902C88EF-580A-7F58-FD30-28BD9ED5F574}"/>
              </a:ext>
            </a:extLst>
          </p:cNvPr>
          <p:cNvGrpSpPr/>
          <p:nvPr/>
        </p:nvGrpSpPr>
        <p:grpSpPr>
          <a:xfrm>
            <a:off x="1848054" y="2164257"/>
            <a:ext cx="8113532" cy="3330723"/>
            <a:chOff x="1848054" y="2058240"/>
            <a:chExt cx="8113532" cy="3330723"/>
          </a:xfrm>
        </p:grpSpPr>
        <p:sp>
          <p:nvSpPr>
            <p:cNvPr id="6" name="Rectangle 6">
              <a:extLst>
                <a:ext uri="{FF2B5EF4-FFF2-40B4-BE49-F238E27FC236}">
                  <a16:creationId xmlns:a16="http://schemas.microsoft.com/office/drawing/2014/main" id="{0C13CB20-E596-4CDA-AE0B-36E4A54E18C7}"/>
                </a:ext>
              </a:extLst>
            </p:cNvPr>
            <p:cNvSpPr>
              <a:spLocks noChangeArrowheads="1"/>
            </p:cNvSpPr>
            <p:nvPr/>
          </p:nvSpPr>
          <p:spPr bwMode="auto">
            <a:xfrm>
              <a:off x="1899138" y="2058241"/>
              <a:ext cx="2523723" cy="146034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err="1">
                  <a:solidFill>
                    <a:schemeClr val="tx1"/>
                  </a:solidFill>
                  <a:latin typeface="Tahoma" pitchFamily="34" charset="0"/>
                  <a:cs typeface="Times New Roman" pitchFamily="18" charset="0"/>
                </a:rPr>
                <a:t>Définir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résultats</a:t>
              </a:r>
              <a:r>
                <a:rPr lang="en-US" altLang="en-US" sz="2000" b="0" dirty="0">
                  <a:solidFill>
                    <a:schemeClr val="tx1"/>
                  </a:solidFill>
                  <a:latin typeface="Tahoma" pitchFamily="34" charset="0"/>
                  <a:cs typeface="Times New Roman" pitchFamily="18" charset="0"/>
                </a:rPr>
                <a:t> (RF)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14" name="Straight Arrow Connector 13">
              <a:extLst>
                <a:ext uri="{FF2B5EF4-FFF2-40B4-BE49-F238E27FC236}">
                  <a16:creationId xmlns:a16="http://schemas.microsoft.com/office/drawing/2014/main" id="{D4CD2E6C-D59C-45FA-A346-0FD8CEA2D498}"/>
                </a:ext>
              </a:extLst>
            </p:cNvPr>
            <p:cNvCxnSpPr>
              <a:cxnSpLocks/>
              <a:stCxn id="6" idx="3"/>
              <a:endCxn id="5" idx="1"/>
            </p:cNvCxnSpPr>
            <p:nvPr/>
          </p:nvCxnSpPr>
          <p:spPr>
            <a:xfrm>
              <a:off x="4422861" y="2788413"/>
              <a:ext cx="3863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Rectangle 5">
              <a:extLst>
                <a:ext uri="{FF2B5EF4-FFF2-40B4-BE49-F238E27FC236}">
                  <a16:creationId xmlns:a16="http://schemas.microsoft.com/office/drawing/2014/main" id="{BE5A9FFF-6EB5-4775-998D-53BB83E8FA2D}"/>
                </a:ext>
              </a:extLst>
            </p:cNvPr>
            <p:cNvSpPr>
              <a:spLocks noChangeArrowheads="1"/>
            </p:cNvSpPr>
            <p:nvPr/>
          </p:nvSpPr>
          <p:spPr bwMode="auto">
            <a:xfrm>
              <a:off x="4809260" y="2058240"/>
              <a:ext cx="241024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a:spcBef>
                  <a:spcPct val="0"/>
                </a:spcBef>
                <a:buSzTx/>
                <a:buNone/>
              </a:pPr>
              <a:r>
                <a:rPr lang="en-US" altLang="en-US" sz="2000" b="0" dirty="0" err="1">
                  <a:solidFill>
                    <a:schemeClr val="tx1"/>
                  </a:solidFill>
                  <a:latin typeface="Tahoma" pitchFamily="34" charset="0"/>
                  <a:cs typeface="Times New Roman" pitchFamily="18" charset="0"/>
                </a:rPr>
                <a:t>Sélectionner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indicateurs</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de performance</a:t>
              </a:r>
            </a:p>
          </p:txBody>
        </p:sp>
        <p:cxnSp>
          <p:nvCxnSpPr>
            <p:cNvPr id="15" name="Straight Arrow Connector 14">
              <a:extLst>
                <a:ext uri="{FF2B5EF4-FFF2-40B4-BE49-F238E27FC236}">
                  <a16:creationId xmlns:a16="http://schemas.microsoft.com/office/drawing/2014/main" id="{1487F665-8BB1-4954-A24E-730B74A78870}"/>
                </a:ext>
              </a:extLst>
            </p:cNvPr>
            <p:cNvCxnSpPr>
              <a:cxnSpLocks/>
              <a:stCxn id="5" idx="3"/>
              <a:endCxn id="7" idx="1"/>
            </p:cNvCxnSpPr>
            <p:nvPr/>
          </p:nvCxnSpPr>
          <p:spPr>
            <a:xfrm>
              <a:off x="7219500" y="2788413"/>
              <a:ext cx="3863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Rectangle 8">
              <a:extLst>
                <a:ext uri="{FF2B5EF4-FFF2-40B4-BE49-F238E27FC236}">
                  <a16:creationId xmlns:a16="http://schemas.microsoft.com/office/drawing/2014/main" id="{35E4D6C6-FCFD-40EA-BDF7-9BBE1452069F}"/>
                </a:ext>
              </a:extLst>
            </p:cNvPr>
            <p:cNvSpPr>
              <a:spLocks noChangeArrowheads="1"/>
            </p:cNvSpPr>
            <p:nvPr/>
          </p:nvSpPr>
          <p:spPr bwMode="auto">
            <a:xfrm>
              <a:off x="7605898" y="2058240"/>
              <a:ext cx="2316024"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a:spcBef>
                  <a:spcPct val="0"/>
                </a:spcBef>
                <a:buSzTx/>
                <a:buNone/>
              </a:pPr>
              <a:r>
                <a:rPr lang="en-US" altLang="en-US" sz="2000" b="0" dirty="0" err="1">
                  <a:solidFill>
                    <a:schemeClr val="tx1"/>
                  </a:solidFill>
                  <a:latin typeface="Tahoma" pitchFamily="34" charset="0"/>
                  <a:cs typeface="Times New Roman" pitchFamily="18" charset="0"/>
                </a:rPr>
                <a:t>Développer</a:t>
              </a:r>
              <a:r>
                <a:rPr lang="en-US" altLang="en-US" sz="2000" b="0" dirty="0">
                  <a:solidFill>
                    <a:schemeClr val="tx1"/>
                  </a:solidFill>
                  <a:latin typeface="Tahoma" pitchFamily="34" charset="0"/>
                  <a:cs typeface="Times New Roman" pitchFamily="18" charset="0"/>
                </a:rPr>
                <a:t> un plan </a:t>
              </a:r>
            </a:p>
            <a:p>
              <a:pPr algn="ctr">
                <a:spcBef>
                  <a:spcPct val="0"/>
                </a:spcBef>
                <a:buSzTx/>
                <a:buNone/>
              </a:pPr>
              <a:r>
                <a:rPr lang="en-US" altLang="en-US" sz="2000" b="0" dirty="0">
                  <a:solidFill>
                    <a:schemeClr val="tx1"/>
                  </a:solidFill>
                  <a:latin typeface="Tahoma" pitchFamily="34" charset="0"/>
                  <a:cs typeface="Times New Roman" pitchFamily="18" charset="0"/>
                </a:rPr>
                <a:t>de </a:t>
              </a:r>
              <a:r>
                <a:rPr lang="en-US" altLang="en-US" sz="2000" b="0" dirty="0" err="1">
                  <a:solidFill>
                    <a:schemeClr val="tx1"/>
                  </a:solidFill>
                  <a:latin typeface="Tahoma" pitchFamily="34" charset="0"/>
                  <a:cs typeface="Times New Roman" pitchFamily="18" charset="0"/>
                </a:rPr>
                <a:t>suivi</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des performances</a:t>
              </a:r>
            </a:p>
          </p:txBody>
        </p:sp>
        <p:cxnSp>
          <p:nvCxnSpPr>
            <p:cNvPr id="11" name="Elbow Connector 2">
              <a:extLst>
                <a:ext uri="{FF2B5EF4-FFF2-40B4-BE49-F238E27FC236}">
                  <a16:creationId xmlns:a16="http://schemas.microsoft.com/office/drawing/2014/main" id="{3473CC9E-C5BF-4F59-9000-836211C0D41A}"/>
                </a:ext>
              </a:extLst>
            </p:cNvPr>
            <p:cNvCxnSpPr>
              <a:cxnSpLocks/>
            </p:cNvCxnSpPr>
            <p:nvPr/>
          </p:nvCxnSpPr>
          <p:spPr>
            <a:xfrm flipH="1">
              <a:off x="9889578" y="2803653"/>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8" name="Rectangle 10">
              <a:extLst>
                <a:ext uri="{FF2B5EF4-FFF2-40B4-BE49-F238E27FC236}">
                  <a16:creationId xmlns:a16="http://schemas.microsoft.com/office/drawing/2014/main" id="{6C8B8D2A-E999-4014-B503-9524B7318347}"/>
                </a:ext>
              </a:extLst>
            </p:cNvPr>
            <p:cNvSpPr>
              <a:spLocks noChangeArrowheads="1"/>
            </p:cNvSpPr>
            <p:nvPr/>
          </p:nvSpPr>
          <p:spPr bwMode="auto">
            <a:xfrm>
              <a:off x="7591926" y="3928617"/>
              <a:ext cx="2316024"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err="1">
                  <a:solidFill>
                    <a:schemeClr val="tx1"/>
                  </a:solidFill>
                  <a:latin typeface="Tahoma" pitchFamily="34" charset="0"/>
                  <a:cs typeface="Times New Roman" pitchFamily="18" charset="0"/>
                </a:rPr>
                <a:t>Collecter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données</a:t>
              </a:r>
              <a:endParaRPr lang="en-US" altLang="en-US" sz="2000" b="0" dirty="0">
                <a:solidFill>
                  <a:schemeClr val="tx1"/>
                </a:solidFill>
                <a:latin typeface="Tahoma" pitchFamily="34" charset="0"/>
                <a:cs typeface="Times New Roman" pitchFamily="18" charset="0"/>
              </a:endParaRPr>
            </a:p>
            <a:p>
              <a:pPr algn="ctr">
                <a:spcBef>
                  <a:spcPct val="0"/>
                </a:spcBef>
                <a:buSzTx/>
                <a:buNone/>
              </a:pPr>
              <a:r>
                <a:rPr lang="en-US" altLang="en-US" sz="2000" b="0" dirty="0">
                  <a:solidFill>
                    <a:schemeClr val="tx1"/>
                  </a:solidFill>
                  <a:latin typeface="Tahoma" pitchFamily="34" charset="0"/>
                  <a:cs typeface="Times New Roman" pitchFamily="18" charset="0"/>
                </a:rPr>
                <a:t>de performance</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 </a:t>
              </a:r>
            </a:p>
          </p:txBody>
        </p:sp>
        <p:cxnSp>
          <p:nvCxnSpPr>
            <p:cNvPr id="12" name="Straight Arrow Connector 11">
              <a:extLst>
                <a:ext uri="{FF2B5EF4-FFF2-40B4-BE49-F238E27FC236}">
                  <a16:creationId xmlns:a16="http://schemas.microsoft.com/office/drawing/2014/main" id="{DDE6A8A4-488F-4292-AD03-A57F0496A1C4}"/>
                </a:ext>
              </a:extLst>
            </p:cNvPr>
            <p:cNvCxnSpPr>
              <a:cxnSpLocks/>
              <a:stCxn id="8" idx="1"/>
              <a:endCxn id="9" idx="3"/>
            </p:cNvCxnSpPr>
            <p:nvPr/>
          </p:nvCxnSpPr>
          <p:spPr>
            <a:xfrm flipH="1">
              <a:off x="7219500" y="4658790"/>
              <a:ext cx="37242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Rectangle 16">
              <a:extLst>
                <a:ext uri="{FF2B5EF4-FFF2-40B4-BE49-F238E27FC236}">
                  <a16:creationId xmlns:a16="http://schemas.microsoft.com/office/drawing/2014/main" id="{A2B4D503-079C-440C-9F43-C81E9121368F}"/>
                </a:ext>
              </a:extLst>
            </p:cNvPr>
            <p:cNvSpPr>
              <a:spLocks noChangeArrowheads="1"/>
            </p:cNvSpPr>
            <p:nvPr/>
          </p:nvSpPr>
          <p:spPr bwMode="auto">
            <a:xfrm>
              <a:off x="4811142" y="3928617"/>
              <a:ext cx="2408358"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n-US" altLang="en-US" sz="2000" b="0" dirty="0" err="1">
                  <a:solidFill>
                    <a:schemeClr val="tx1"/>
                  </a:solidFill>
                  <a:latin typeface="Tahoma" pitchFamily="34" charset="0"/>
                  <a:cs typeface="Times New Roman" pitchFamily="18" charset="0"/>
                </a:rPr>
                <a:t>Analyser</a:t>
              </a:r>
              <a:endParaRPr lang="en-US" altLang="en-US" sz="2000" b="0" dirty="0">
                <a:solidFill>
                  <a:schemeClr val="tx1"/>
                </a:solidFill>
                <a:latin typeface="Tahoma" pitchFamily="34" charset="0"/>
                <a:cs typeface="Times New Roman" pitchFamily="18" charset="0"/>
              </a:endParaRP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données</a:t>
              </a:r>
              <a:endParaRPr lang="en-US" altLang="en-US" sz="2000" b="0" dirty="0">
                <a:solidFill>
                  <a:schemeClr val="tx1"/>
                </a:solidFill>
                <a:latin typeface="Tahoma" pitchFamily="34" charset="0"/>
                <a:cs typeface="Times New Roman" pitchFamily="18" charset="0"/>
              </a:endParaRP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 performance</a:t>
              </a:r>
            </a:p>
          </p:txBody>
        </p:sp>
        <p:cxnSp>
          <p:nvCxnSpPr>
            <p:cNvPr id="13" name="Straight Arrow Connector 12">
              <a:extLst>
                <a:ext uri="{FF2B5EF4-FFF2-40B4-BE49-F238E27FC236}">
                  <a16:creationId xmlns:a16="http://schemas.microsoft.com/office/drawing/2014/main" id="{69D3F569-5366-4919-868B-CAEDBB058CBA}"/>
                </a:ext>
              </a:extLst>
            </p:cNvPr>
            <p:cNvCxnSpPr>
              <a:cxnSpLocks/>
              <a:stCxn id="9" idx="1"/>
              <a:endCxn id="10" idx="3"/>
            </p:cNvCxnSpPr>
            <p:nvPr/>
          </p:nvCxnSpPr>
          <p:spPr>
            <a:xfrm flipH="1">
              <a:off x="4438716" y="4658790"/>
              <a:ext cx="37242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18">
              <a:extLst>
                <a:ext uri="{FF2B5EF4-FFF2-40B4-BE49-F238E27FC236}">
                  <a16:creationId xmlns:a16="http://schemas.microsoft.com/office/drawing/2014/main" id="{706D0A86-C510-4CDC-A5EF-4B279D0D9AF5}"/>
                </a:ext>
              </a:extLst>
            </p:cNvPr>
            <p:cNvSpPr>
              <a:spLocks noChangeArrowheads="1"/>
            </p:cNvSpPr>
            <p:nvPr/>
          </p:nvSpPr>
          <p:spPr bwMode="auto">
            <a:xfrm>
              <a:off x="1848054" y="3928617"/>
              <a:ext cx="2590662" cy="146034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6. </a:t>
              </a:r>
            </a:p>
            <a:p>
              <a:pPr algn="ctr">
                <a:spcBef>
                  <a:spcPct val="0"/>
                </a:spcBef>
                <a:buSzTx/>
                <a:buNone/>
              </a:pPr>
              <a:r>
                <a:rPr lang="en-US" altLang="en-US" sz="2000" b="0" dirty="0" err="1">
                  <a:solidFill>
                    <a:schemeClr val="tx1"/>
                  </a:solidFill>
                  <a:latin typeface="Tahoma" pitchFamily="34" charset="0"/>
                  <a:cs typeface="Times New Roman" pitchFamily="18" charset="0"/>
                </a:rPr>
                <a:t>Utiliser</a:t>
              </a:r>
              <a:r>
                <a:rPr lang="en-US" altLang="en-US" sz="2000" b="0" dirty="0">
                  <a:solidFill>
                    <a:schemeClr val="tx1"/>
                  </a:solidFill>
                  <a:latin typeface="Tahoma" pitchFamily="34" charset="0"/>
                  <a:cs typeface="Times New Roman" pitchFamily="18" charset="0"/>
                </a:rPr>
                <a:t> </a:t>
              </a:r>
              <a:r>
                <a:rPr lang="en-US" altLang="en-US" sz="2000" b="0" dirty="0" err="1">
                  <a:solidFill>
                    <a:schemeClr val="tx1"/>
                  </a:solidFill>
                  <a:latin typeface="Tahoma" pitchFamily="34" charset="0"/>
                  <a:cs typeface="Times New Roman" pitchFamily="18" charset="0"/>
                </a:rPr>
                <a:t>l'analyse</a:t>
              </a:r>
              <a:r>
                <a:rPr lang="en-US" altLang="en-US" sz="2000" b="0" dirty="0">
                  <a:solidFill>
                    <a:schemeClr val="tx1"/>
                  </a:solidFill>
                  <a:latin typeface="Tahoma" pitchFamily="34" charset="0"/>
                  <a:cs typeface="Times New Roman" pitchFamily="18" charset="0"/>
                </a:rPr>
                <a:t> pour  </a:t>
              </a:r>
            </a:p>
            <a:p>
              <a:pPr algn="ctr">
                <a:spcBef>
                  <a:spcPct val="0"/>
                </a:spcBef>
                <a:buSzTx/>
                <a:buNone/>
              </a:pPr>
              <a:r>
                <a:rPr lang="en-US" altLang="en-US" sz="2000" b="0" dirty="0">
                  <a:solidFill>
                    <a:schemeClr val="tx1"/>
                  </a:solidFill>
                  <a:latin typeface="Tahoma" pitchFamily="34" charset="0"/>
                  <a:cs typeface="Times New Roman" pitchFamily="18" charset="0"/>
                </a:rPr>
                <a:t>informer les</a:t>
              </a:r>
            </a:p>
            <a:p>
              <a:pPr algn="ctr">
                <a:spcBef>
                  <a:spcPct val="0"/>
                </a:spcBef>
                <a:buSzTx/>
                <a:buNone/>
              </a:pPr>
              <a:r>
                <a:rPr lang="en-US" altLang="en-US" sz="2000" b="0" dirty="0" err="1">
                  <a:solidFill>
                    <a:schemeClr val="tx1"/>
                  </a:solidFill>
                  <a:latin typeface="Tahoma" pitchFamily="34" charset="0"/>
                  <a:cs typeface="Times New Roman" pitchFamily="18" charset="0"/>
                </a:rPr>
                <a:t>décisions</a:t>
              </a:r>
              <a:r>
                <a:rPr lang="en-US" altLang="en-US" sz="2000" b="0" dirty="0">
                  <a:solidFill>
                    <a:schemeClr val="tx1"/>
                  </a:solidFill>
                  <a:latin typeface="Tahoma" pitchFamily="34" charset="0"/>
                  <a:cs typeface="Times New Roman" pitchFamily="18" charset="0"/>
                </a:rPr>
                <a:t> de gestion</a:t>
              </a:r>
            </a:p>
          </p:txBody>
        </p:sp>
        <p:cxnSp>
          <p:nvCxnSpPr>
            <p:cNvPr id="16" name="Elbow Connector 12">
              <a:extLst>
                <a:ext uri="{FF2B5EF4-FFF2-40B4-BE49-F238E27FC236}">
                  <a16:creationId xmlns:a16="http://schemas.microsoft.com/office/drawing/2014/main" id="{79E5AC0A-AA2B-4243-9EBA-9B7163C7BB60}"/>
                </a:ext>
              </a:extLst>
            </p:cNvPr>
            <p:cNvCxnSpPr>
              <a:cxnSpLocks/>
              <a:stCxn id="10" idx="1"/>
              <a:endCxn id="6" idx="1"/>
            </p:cNvCxnSpPr>
            <p:nvPr/>
          </p:nvCxnSpPr>
          <p:spPr>
            <a:xfrm rot="10800000" flipH="1">
              <a:off x="1848054" y="2788414"/>
              <a:ext cx="51084" cy="1870377"/>
            </a:xfrm>
            <a:prstGeom prst="bentConnector3">
              <a:avLst>
                <a:gd name="adj1" fmla="val -447498"/>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4924673"/>
      </p:ext>
    </p:extLst>
  </p:cSld>
  <p:clrMapOvr>
    <a:masterClrMapping/>
  </p:clrMapOvr>
  <mc:AlternateContent xmlns:mc="http://schemas.openxmlformats.org/markup-compatibility/2006" xmlns:p14="http://schemas.microsoft.com/office/powerpoint/2010/main">
    <mc:Choice Requires="p14">
      <p:transition spd="slow" p14:dur="2000" advTm="74803"/>
    </mc:Choice>
    <mc:Fallback xmlns="">
      <p:transition spd="slow" advTm="7480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Étape 1 : Définir les résultats">
            <a:extLst>
              <a:ext uri="{FF2B5EF4-FFF2-40B4-BE49-F238E27FC236}">
                <a16:creationId xmlns:a16="http://schemas.microsoft.com/office/drawing/2014/main" id="{60774096-DE05-45B3-9B23-96F26DB5A08B}"/>
              </a:ext>
            </a:extLst>
          </p:cNvPr>
          <p:cNvSpPr>
            <a:spLocks noGrp="1"/>
          </p:cNvSpPr>
          <p:nvPr>
            <p:ph type="ctrTitle"/>
          </p:nvPr>
        </p:nvSpPr>
        <p:spPr>
          <a:xfrm>
            <a:off x="616715" y="305252"/>
            <a:ext cx="10577453" cy="961175"/>
          </a:xfrm>
        </p:spPr>
        <p:txBody>
          <a:bodyPr>
            <a:normAutofit/>
          </a:bodyPr>
          <a:lstStyle/>
          <a:p>
            <a:pPr algn="l"/>
            <a:r>
              <a:rPr lang="en-US" altLang="en-US" sz="4400" dirty="0">
                <a:ea typeface="ＭＳ Ｐゴシック" pitchFamily="34" charset="-128"/>
              </a:rPr>
              <a:t>Étape 1 : </a:t>
            </a:r>
            <a:r>
              <a:rPr lang="en-US" altLang="en-US" sz="4400" dirty="0" err="1">
                <a:ea typeface="ＭＳ Ｐゴシック" pitchFamily="34" charset="-128"/>
              </a:rPr>
              <a:t>Définir</a:t>
            </a:r>
            <a:r>
              <a:rPr lang="en-US" altLang="en-US" sz="4400" dirty="0">
                <a:ea typeface="ＭＳ Ｐゴシック" pitchFamily="34" charset="-128"/>
              </a:rPr>
              <a:t> les </a:t>
            </a:r>
            <a:r>
              <a:rPr lang="en-US" altLang="en-US" sz="4400" dirty="0" err="1">
                <a:ea typeface="ＭＳ Ｐゴシック" pitchFamily="34" charset="-128"/>
              </a:rPr>
              <a:t>résultats</a:t>
            </a:r>
            <a:endParaRPr lang="en-US" sz="4400" dirty="0"/>
          </a:p>
        </p:txBody>
      </p:sp>
      <p:sp>
        <p:nvSpPr>
          <p:cNvPr id="5" name="Rectangle 3" descr="Définir l'objectif du projet.&#10;&#10;Développer la théorie du changement et le cadre des résultats. &#10;&#10;Clarifier les relations &quot;si...alors&quot; entre les activités, les résultats et l'objectif du projet.">
            <a:extLst>
              <a:ext uri="{FF2B5EF4-FFF2-40B4-BE49-F238E27FC236}">
                <a16:creationId xmlns:a16="http://schemas.microsoft.com/office/drawing/2014/main" id="{56D3D009-F1B8-43F4-86E5-3C3706C570B1}"/>
              </a:ext>
            </a:extLst>
          </p:cNvPr>
          <p:cNvSpPr>
            <a:spLocks noGrp="1" noChangeArrowheads="1"/>
          </p:cNvSpPr>
          <p:nvPr>
            <p:ph sz="quarter" idx="13"/>
          </p:nvPr>
        </p:nvSpPr>
        <p:spPr>
          <a:xfrm>
            <a:off x="706079" y="1570793"/>
            <a:ext cx="10166091" cy="2616894"/>
          </a:xfrm>
          <a:noFill/>
          <a:ln w="3175">
            <a:noFill/>
          </a:ln>
        </p:spPr>
        <p:txBody>
          <a:bodyPr>
            <a:normAutofit/>
          </a:bodyPr>
          <a:lstStyle/>
          <a:p>
            <a:pPr>
              <a:spcBef>
                <a:spcPts val="1325"/>
              </a:spcBef>
            </a:pPr>
            <a:r>
              <a:rPr lang="en-US" altLang="en-US" dirty="0" err="1">
                <a:ea typeface="ＭＳ Ｐゴシック" pitchFamily="34" charset="-128"/>
              </a:rPr>
              <a:t>Définir</a:t>
            </a:r>
            <a:r>
              <a:rPr lang="en-US" altLang="en-US" dirty="0">
                <a:ea typeface="ＭＳ Ｐゴシック" pitchFamily="34" charset="-128"/>
              </a:rPr>
              <a:t> </a:t>
            </a:r>
            <a:r>
              <a:rPr lang="en-US" altLang="en-US" dirty="0" err="1">
                <a:ea typeface="ＭＳ Ｐゴシック" pitchFamily="34" charset="-128"/>
              </a:rPr>
              <a:t>l'objectif</a:t>
            </a:r>
            <a:r>
              <a:rPr lang="en-US" altLang="en-US" dirty="0">
                <a:ea typeface="ＭＳ Ｐゴシック" pitchFamily="34" charset="-128"/>
              </a:rPr>
              <a:t> du </a:t>
            </a:r>
            <a:r>
              <a:rPr lang="en-US" altLang="en-US" dirty="0" err="1">
                <a:ea typeface="ＭＳ Ｐゴシック" pitchFamily="34" charset="-128"/>
              </a:rPr>
              <a:t>projet</a:t>
            </a:r>
            <a:r>
              <a:rPr lang="en-US" altLang="en-US" dirty="0">
                <a:ea typeface="ＭＳ Ｐゴシック" pitchFamily="34" charset="-128"/>
              </a:rPr>
              <a:t>.</a:t>
            </a:r>
          </a:p>
          <a:p>
            <a:pPr>
              <a:spcBef>
                <a:spcPts val="1325"/>
              </a:spcBef>
            </a:pPr>
            <a:endParaRPr lang="en-US" altLang="en-US" sz="1050" dirty="0">
              <a:ea typeface="ＭＳ Ｐゴシック" pitchFamily="34" charset="-128"/>
            </a:endParaRPr>
          </a:p>
          <a:p>
            <a:pPr>
              <a:spcBef>
                <a:spcPts val="1325"/>
              </a:spcBef>
            </a:pPr>
            <a:r>
              <a:rPr lang="en-US" altLang="en-US" dirty="0" err="1">
                <a:ea typeface="ＭＳ Ｐゴシック" pitchFamily="34" charset="-128"/>
              </a:rPr>
              <a:t>Développer</a:t>
            </a:r>
            <a:r>
              <a:rPr lang="en-US" altLang="en-US" dirty="0">
                <a:ea typeface="ＭＳ Ｐゴシック" pitchFamily="34" charset="-128"/>
              </a:rPr>
              <a:t> la </a:t>
            </a:r>
            <a:r>
              <a:rPr lang="en-US" altLang="en-US" dirty="0" err="1">
                <a:ea typeface="ＭＳ Ｐゴシック" pitchFamily="34" charset="-128"/>
              </a:rPr>
              <a:t>théorie</a:t>
            </a:r>
            <a:r>
              <a:rPr lang="en-US" altLang="en-US" dirty="0">
                <a:ea typeface="ＭＳ Ｐゴシック" pitchFamily="34" charset="-128"/>
              </a:rPr>
              <a:t> du </a:t>
            </a:r>
            <a:r>
              <a:rPr lang="en-US" altLang="en-US" dirty="0" err="1">
                <a:ea typeface="ＭＳ Ｐゴシック" pitchFamily="34" charset="-128"/>
              </a:rPr>
              <a:t>changement</a:t>
            </a:r>
            <a:r>
              <a:rPr lang="en-US" altLang="en-US" dirty="0">
                <a:ea typeface="ＭＳ Ｐゴシック" pitchFamily="34" charset="-128"/>
              </a:rPr>
              <a:t> et le cadre des </a:t>
            </a:r>
            <a:r>
              <a:rPr lang="en-US" altLang="en-US" dirty="0" err="1">
                <a:ea typeface="ＭＳ Ｐゴシック" pitchFamily="34" charset="-128"/>
              </a:rPr>
              <a:t>résultats</a:t>
            </a:r>
            <a:r>
              <a:rPr lang="en-US" altLang="en-US" dirty="0">
                <a:ea typeface="ＭＳ Ｐゴシック" pitchFamily="34" charset="-128"/>
              </a:rPr>
              <a:t>. </a:t>
            </a:r>
          </a:p>
          <a:p>
            <a:pPr>
              <a:spcBef>
                <a:spcPts val="1325"/>
              </a:spcBef>
            </a:pPr>
            <a:endParaRPr lang="en-US" altLang="en-US" sz="1200" dirty="0">
              <a:ea typeface="ＭＳ Ｐゴシック" pitchFamily="34" charset="-128"/>
            </a:endParaRPr>
          </a:p>
          <a:p>
            <a:pPr>
              <a:spcBef>
                <a:spcPts val="1325"/>
              </a:spcBef>
            </a:pPr>
            <a:r>
              <a:rPr lang="en-US" altLang="en-US" dirty="0">
                <a:ea typeface="ＭＳ Ｐゴシック" pitchFamily="34" charset="-128"/>
              </a:rPr>
              <a:t>Clarifier les relations "</a:t>
            </a:r>
            <a:r>
              <a:rPr lang="en-US" altLang="en-US" dirty="0" err="1">
                <a:ea typeface="ＭＳ Ｐゴシック" pitchFamily="34" charset="-128"/>
              </a:rPr>
              <a:t>si</a:t>
            </a:r>
            <a:r>
              <a:rPr lang="en-US" altLang="en-US" dirty="0">
                <a:ea typeface="ＭＳ Ｐゴシック" pitchFamily="34" charset="-128"/>
              </a:rPr>
              <a:t>...</a:t>
            </a:r>
            <a:r>
              <a:rPr lang="en-US" altLang="en-US" dirty="0" err="1">
                <a:ea typeface="ＭＳ Ｐゴシック" pitchFamily="34" charset="-128"/>
              </a:rPr>
              <a:t>alors</a:t>
            </a:r>
            <a:r>
              <a:rPr lang="en-US" altLang="en-US" dirty="0">
                <a:ea typeface="ＭＳ Ｐゴシック" pitchFamily="34" charset="-128"/>
              </a:rPr>
              <a:t>" entre les </a:t>
            </a:r>
            <a:r>
              <a:rPr lang="en-US" altLang="en-US" dirty="0" err="1">
                <a:ea typeface="ＭＳ Ｐゴシック" pitchFamily="34" charset="-128"/>
              </a:rPr>
              <a:t>activités</a:t>
            </a:r>
            <a:r>
              <a:rPr lang="en-US" altLang="en-US" dirty="0">
                <a:ea typeface="ＭＳ Ｐゴシック" pitchFamily="34" charset="-128"/>
              </a:rPr>
              <a:t>, les </a:t>
            </a:r>
            <a:r>
              <a:rPr lang="en-US" altLang="en-US" dirty="0" err="1">
                <a:ea typeface="ＭＳ Ｐゴシック" pitchFamily="34" charset="-128"/>
              </a:rPr>
              <a:t>résultats</a:t>
            </a:r>
            <a:r>
              <a:rPr lang="en-US" altLang="en-US" dirty="0">
                <a:ea typeface="ＭＳ Ｐゴシック" pitchFamily="34" charset="-128"/>
              </a:rPr>
              <a:t> et </a:t>
            </a:r>
            <a:r>
              <a:rPr lang="en-US" altLang="en-US" dirty="0" err="1">
                <a:ea typeface="ＭＳ Ｐゴシック" pitchFamily="34" charset="-128"/>
              </a:rPr>
              <a:t>l'objectif</a:t>
            </a:r>
            <a:r>
              <a:rPr lang="en-US" altLang="en-US" dirty="0">
                <a:ea typeface="ＭＳ Ｐゴシック" pitchFamily="34" charset="-128"/>
              </a:rPr>
              <a:t> du </a:t>
            </a:r>
            <a:r>
              <a:rPr lang="en-US" altLang="en-US" dirty="0" err="1">
                <a:ea typeface="ＭＳ Ｐゴシック" pitchFamily="34" charset="-128"/>
              </a:rPr>
              <a:t>projet</a:t>
            </a:r>
            <a:r>
              <a:rPr lang="en-US" altLang="en-US" dirty="0">
                <a:ea typeface="ＭＳ Ｐゴシック" pitchFamily="34" charset="-128"/>
              </a:rPr>
              <a:t>. </a:t>
            </a:r>
            <a:endParaRPr lang="en-US" altLang="en-US" dirty="0">
              <a:solidFill>
                <a:srgbClr val="000000"/>
              </a:solidFill>
              <a:ea typeface="ＭＳ Ｐゴシック" pitchFamily="34" charset="-128"/>
            </a:endParaRPr>
          </a:p>
        </p:txBody>
      </p:sp>
    </p:spTree>
    <p:extLst>
      <p:ext uri="{BB962C8B-B14F-4D97-AF65-F5344CB8AC3E}">
        <p14:creationId xmlns:p14="http://schemas.microsoft.com/office/powerpoint/2010/main" val="3312405168"/>
      </p:ext>
    </p:extLst>
  </p:cSld>
  <p:clrMapOvr>
    <a:masterClrMapping/>
  </p:clrMapOvr>
  <mc:AlternateContent xmlns:mc="http://schemas.openxmlformats.org/markup-compatibility/2006" xmlns:p14="http://schemas.microsoft.com/office/powerpoint/2010/main">
    <mc:Choice Requires="p14">
      <p:transition spd="med" p14:dur="700" advTm="37231">
        <p:fade/>
      </p:transition>
    </mc:Choice>
    <mc:Fallback xmlns="">
      <p:transition spd="med" advTm="37231">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2" descr="Étape 1 : Placer les résultats dans un cadre de résultats">
            <a:extLst>
              <a:ext uri="{FF2B5EF4-FFF2-40B4-BE49-F238E27FC236}">
                <a16:creationId xmlns:a16="http://schemas.microsoft.com/office/drawing/2014/main" id="{83BF96E6-058E-44AA-BB7D-EBDBF3FC66C4}"/>
              </a:ext>
            </a:extLst>
          </p:cNvPr>
          <p:cNvSpPr txBox="1">
            <a:spLocks noGrp="1" noChangeArrowheads="1"/>
          </p:cNvSpPr>
          <p:nvPr>
            <p:ph type="title" idx="4294967295"/>
          </p:nvPr>
        </p:nvSpPr>
        <p:spPr>
          <a:xfrm>
            <a:off x="453128" y="488866"/>
            <a:ext cx="11434072" cy="7384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accent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mj-lt"/>
                <a:ea typeface="+mj-ea"/>
                <a:cs typeface="+mj-cs"/>
              </a:rPr>
              <a:t>Étape 1 : Placer les </a:t>
            </a:r>
            <a:r>
              <a:rPr kumimoji="0" lang="en-US" sz="4000" b="0" i="0" u="none" strike="noStrike" kern="1200" cap="none" spc="0" normalizeH="0" baseline="0" noProof="0" dirty="0" err="1">
                <a:ln>
                  <a:noFill/>
                </a:ln>
                <a:solidFill>
                  <a:srgbClr val="C00000"/>
                </a:solidFill>
                <a:effectLst/>
                <a:uLnTx/>
                <a:uFillTx/>
                <a:latin typeface="+mj-lt"/>
                <a:ea typeface="+mj-ea"/>
                <a:cs typeface="+mj-cs"/>
              </a:rPr>
              <a:t>résultats</a:t>
            </a:r>
            <a:r>
              <a:rPr kumimoji="0" lang="en-US" sz="4000" b="0" i="0" u="none" strike="noStrike" kern="1200" cap="none" spc="0" normalizeH="0" baseline="0" noProof="0" dirty="0">
                <a:ln>
                  <a:noFill/>
                </a:ln>
                <a:solidFill>
                  <a:srgbClr val="C00000"/>
                </a:solidFill>
                <a:effectLst/>
                <a:uLnTx/>
                <a:uFillTx/>
                <a:latin typeface="+mj-lt"/>
                <a:ea typeface="+mj-ea"/>
                <a:cs typeface="+mj-cs"/>
              </a:rPr>
              <a:t> dans un cadre de </a:t>
            </a:r>
            <a:r>
              <a:rPr kumimoji="0" lang="en-US" sz="4000" b="0" i="0" u="none" strike="noStrike" kern="1200" cap="none" spc="0" normalizeH="0" baseline="0" noProof="0" dirty="0" err="1">
                <a:ln>
                  <a:noFill/>
                </a:ln>
                <a:solidFill>
                  <a:srgbClr val="C00000"/>
                </a:solidFill>
                <a:effectLst/>
                <a:uLnTx/>
                <a:uFillTx/>
                <a:latin typeface="+mj-lt"/>
                <a:ea typeface="+mj-ea"/>
                <a:cs typeface="+mj-cs"/>
              </a:rPr>
              <a:t>résultats</a:t>
            </a:r>
            <a:r>
              <a:rPr kumimoji="0" lang="en-US" sz="4000" b="0" i="0" u="none" strike="noStrike" kern="1200" cap="none" spc="0" normalizeH="0" baseline="0" noProof="0" dirty="0">
                <a:ln>
                  <a:noFill/>
                </a:ln>
                <a:solidFill>
                  <a:srgbClr val="C00000"/>
                </a:solidFill>
                <a:effectLst/>
                <a:uLnTx/>
                <a:uFillTx/>
                <a:latin typeface="+mj-lt"/>
                <a:ea typeface="+mj-ea"/>
                <a:cs typeface="+mj-cs"/>
              </a:rPr>
              <a:t> </a:t>
            </a:r>
          </a:p>
        </p:txBody>
      </p:sp>
      <p:grpSp>
        <p:nvGrpSpPr>
          <p:cNvPr id="4" name="Group 3" descr="Il y a deux façons de lire un cadre de résultats : de bas en haut et de haut en bas. Si vous lisez du bas vers le haut, vous vous demandez &quot;Pourquoi ?&quot; Si vous lisez un cadre de résultats de haut en bas, vous vous demandez &quot;Comment ?&quot; Tous les résultats à un niveau donné sont considérés comme étant à la fois nécessaires et suffisants pour atteindre les résultats au niveau supérieur dans le cadre.">
            <a:extLst>
              <a:ext uri="{FF2B5EF4-FFF2-40B4-BE49-F238E27FC236}">
                <a16:creationId xmlns:a16="http://schemas.microsoft.com/office/drawing/2014/main" id="{4E6D38C6-D0CD-13D9-A7B9-A55AAD8B8E80}"/>
              </a:ext>
            </a:extLst>
          </p:cNvPr>
          <p:cNvGrpSpPr/>
          <p:nvPr/>
        </p:nvGrpSpPr>
        <p:grpSpPr>
          <a:xfrm>
            <a:off x="-1" y="1482666"/>
            <a:ext cx="12192001" cy="4610661"/>
            <a:chOff x="0" y="1615052"/>
            <a:chExt cx="12192001" cy="4610661"/>
          </a:xfrm>
        </p:grpSpPr>
        <p:sp>
          <p:nvSpPr>
            <p:cNvPr id="50" name="Rectangle 3">
              <a:extLst>
                <a:ext uri="{FF2B5EF4-FFF2-40B4-BE49-F238E27FC236}">
                  <a16:creationId xmlns:a16="http://schemas.microsoft.com/office/drawing/2014/main" id="{9DF34DAA-5887-4250-B2AD-7481BF90F104}"/>
                </a:ext>
              </a:extLst>
            </p:cNvPr>
            <p:cNvSpPr>
              <a:spLocks noChangeArrowheads="1"/>
            </p:cNvSpPr>
            <p:nvPr/>
          </p:nvSpPr>
          <p:spPr bwMode="auto">
            <a:xfrm>
              <a:off x="5786386" y="1615052"/>
              <a:ext cx="1343192" cy="552960"/>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ts val="0"/>
                </a:spcBef>
                <a:buSzTx/>
                <a:buFontTx/>
                <a:buNone/>
              </a:pPr>
              <a:r>
                <a:rPr lang="en-US" altLang="en-US" sz="2000" b="0" dirty="0">
                  <a:solidFill>
                    <a:schemeClr val="tx1"/>
                  </a:solidFill>
                  <a:latin typeface="Times New Roman" pitchFamily="18" charset="0"/>
                </a:rPr>
                <a:t>Objectif</a:t>
              </a:r>
            </a:p>
            <a:p>
              <a:pPr algn="ctr" eaLnBrk="1" hangingPunct="1">
                <a:spcBef>
                  <a:spcPts val="0"/>
                </a:spcBef>
                <a:buSzTx/>
                <a:buFontTx/>
                <a:buNone/>
              </a:pPr>
              <a:r>
                <a:rPr lang="en-US" altLang="en-US" sz="2000" b="0" dirty="0">
                  <a:solidFill>
                    <a:schemeClr val="tx1"/>
                  </a:solidFill>
                  <a:latin typeface="Times New Roman" pitchFamily="18" charset="0"/>
                </a:rPr>
                <a:t>du </a:t>
              </a:r>
              <a:r>
                <a:rPr lang="en-US" altLang="en-US" sz="2000" b="0" dirty="0" err="1">
                  <a:solidFill>
                    <a:schemeClr val="tx1"/>
                  </a:solidFill>
                  <a:latin typeface="Times New Roman" pitchFamily="18" charset="0"/>
                </a:rPr>
                <a:t>projet</a:t>
              </a:r>
              <a:r>
                <a:rPr lang="en-US" altLang="en-US" sz="2000" b="0" dirty="0">
                  <a:solidFill>
                    <a:schemeClr val="tx1"/>
                  </a:solidFill>
                  <a:latin typeface="Times New Roman" pitchFamily="18" charset="0"/>
                </a:rPr>
                <a:t> </a:t>
              </a:r>
            </a:p>
          </p:txBody>
        </p:sp>
        <p:sp>
          <p:nvSpPr>
            <p:cNvPr id="51" name="Rectangle 4">
              <a:extLst>
                <a:ext uri="{FF2B5EF4-FFF2-40B4-BE49-F238E27FC236}">
                  <a16:creationId xmlns:a16="http://schemas.microsoft.com/office/drawing/2014/main" id="{8B9A2E1C-D8A7-44BE-91DC-6E4D26002677}"/>
                </a:ext>
              </a:extLst>
            </p:cNvPr>
            <p:cNvSpPr>
              <a:spLocks noChangeArrowheads="1"/>
            </p:cNvSpPr>
            <p:nvPr/>
          </p:nvSpPr>
          <p:spPr bwMode="auto">
            <a:xfrm>
              <a:off x="4162596" y="2679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err="1">
                  <a:solidFill>
                    <a:schemeClr val="tx1"/>
                  </a:solidFill>
                  <a:latin typeface="Times New Roman" pitchFamily="18" charset="0"/>
                </a:rPr>
                <a:t>Résultat</a:t>
              </a:r>
              <a:r>
                <a:rPr lang="en-US" altLang="en-US" sz="2000" b="0" dirty="0">
                  <a:solidFill>
                    <a:schemeClr val="tx1"/>
                  </a:solidFill>
                  <a:latin typeface="Times New Roman" pitchFamily="18" charset="0"/>
                </a:rPr>
                <a:t> 1</a:t>
              </a:r>
            </a:p>
          </p:txBody>
        </p:sp>
        <p:sp>
          <p:nvSpPr>
            <p:cNvPr id="55" name="Rectangle 8">
              <a:extLst>
                <a:ext uri="{FF2B5EF4-FFF2-40B4-BE49-F238E27FC236}">
                  <a16:creationId xmlns:a16="http://schemas.microsoft.com/office/drawing/2014/main" id="{85E8E0BD-24E8-4C91-AA43-DB81C5DFD6FF}"/>
                </a:ext>
              </a:extLst>
            </p:cNvPr>
            <p:cNvSpPr>
              <a:spLocks noChangeArrowheads="1"/>
            </p:cNvSpPr>
            <p:nvPr/>
          </p:nvSpPr>
          <p:spPr bwMode="auto">
            <a:xfrm>
              <a:off x="7181009" y="2679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err="1">
                  <a:solidFill>
                    <a:schemeClr val="tx1"/>
                  </a:solidFill>
                  <a:latin typeface="Times New Roman" pitchFamily="18" charset="0"/>
                </a:rPr>
                <a:t>Résultat</a:t>
              </a:r>
              <a:r>
                <a:rPr lang="en-US" altLang="en-US" sz="2000" b="0" dirty="0">
                  <a:solidFill>
                    <a:schemeClr val="tx1"/>
                  </a:solidFill>
                  <a:latin typeface="Times New Roman" pitchFamily="18" charset="0"/>
                </a:rPr>
                <a:t> 2</a:t>
              </a:r>
            </a:p>
          </p:txBody>
        </p:sp>
        <p:sp>
          <p:nvSpPr>
            <p:cNvPr id="54" name="Rectangle 7">
              <a:extLst>
                <a:ext uri="{FF2B5EF4-FFF2-40B4-BE49-F238E27FC236}">
                  <a16:creationId xmlns:a16="http://schemas.microsoft.com/office/drawing/2014/main" id="{4D853F59-A1AE-481A-85A0-5147CBFFC116}"/>
                </a:ext>
              </a:extLst>
            </p:cNvPr>
            <p:cNvSpPr>
              <a:spLocks noChangeArrowheads="1"/>
            </p:cNvSpPr>
            <p:nvPr/>
          </p:nvSpPr>
          <p:spPr bwMode="auto">
            <a:xfrm>
              <a:off x="3095798" y="3822058"/>
              <a:ext cx="1650802"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Sous </a:t>
              </a:r>
              <a:r>
                <a:rPr lang="en-US" altLang="en-US" sz="2000" b="0" dirty="0" err="1">
                  <a:solidFill>
                    <a:schemeClr val="tx1"/>
                  </a:solidFill>
                  <a:latin typeface="Times New Roman" pitchFamily="18" charset="0"/>
                </a:rPr>
                <a:t>résultat</a:t>
              </a:r>
              <a:endParaRPr lang="en-US" altLang="en-US" sz="2000" b="0" dirty="0">
                <a:solidFill>
                  <a:schemeClr val="tx1"/>
                </a:solidFill>
                <a:latin typeface="Times New Roman" pitchFamily="18" charset="0"/>
              </a:endParaRPr>
            </a:p>
          </p:txBody>
        </p:sp>
        <p:sp>
          <p:nvSpPr>
            <p:cNvPr id="53" name="Rectangle 6">
              <a:extLst>
                <a:ext uri="{FF2B5EF4-FFF2-40B4-BE49-F238E27FC236}">
                  <a16:creationId xmlns:a16="http://schemas.microsoft.com/office/drawing/2014/main" id="{F146CD16-99FB-48D2-857D-03F753E5F6B9}"/>
                </a:ext>
              </a:extLst>
            </p:cNvPr>
            <p:cNvSpPr>
              <a:spLocks noChangeArrowheads="1"/>
            </p:cNvSpPr>
            <p:nvPr/>
          </p:nvSpPr>
          <p:spPr bwMode="auto">
            <a:xfrm>
              <a:off x="5076996" y="3822058"/>
              <a:ext cx="1422203"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Sous </a:t>
              </a:r>
              <a:r>
                <a:rPr lang="en-US" altLang="en-US" sz="2000" b="0" dirty="0" err="1">
                  <a:solidFill>
                    <a:schemeClr val="tx1"/>
                  </a:solidFill>
                  <a:latin typeface="Times New Roman" pitchFamily="18" charset="0"/>
                </a:rPr>
                <a:t>résultat</a:t>
              </a:r>
              <a:r>
                <a:rPr lang="en-US" altLang="en-US" sz="2000" b="0" dirty="0">
                  <a:solidFill>
                    <a:schemeClr val="tx1"/>
                  </a:solidFill>
                  <a:latin typeface="Times New Roman" pitchFamily="18" charset="0"/>
                </a:rPr>
                <a:t>	</a:t>
              </a:r>
            </a:p>
          </p:txBody>
        </p:sp>
        <p:sp>
          <p:nvSpPr>
            <p:cNvPr id="52" name="Rectangle 5">
              <a:extLst>
                <a:ext uri="{FF2B5EF4-FFF2-40B4-BE49-F238E27FC236}">
                  <a16:creationId xmlns:a16="http://schemas.microsoft.com/office/drawing/2014/main" id="{D8833C7A-D94F-4F43-9314-0B061D550DCE}"/>
                </a:ext>
              </a:extLst>
            </p:cNvPr>
            <p:cNvSpPr>
              <a:spLocks noChangeArrowheads="1"/>
            </p:cNvSpPr>
            <p:nvPr/>
          </p:nvSpPr>
          <p:spPr bwMode="auto">
            <a:xfrm>
              <a:off x="7096296" y="3822058"/>
              <a:ext cx="1591628" cy="631954"/>
            </a:xfrm>
            <a:prstGeom prst="rect">
              <a:avLst/>
            </a:prstGeom>
            <a:ln>
              <a:headEnd type="none" w="sm" len="sm"/>
              <a:tailEnd type="none" w="sm" len="sm"/>
            </a:ln>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2000" b="0" dirty="0">
                  <a:solidFill>
                    <a:schemeClr val="tx1"/>
                  </a:solidFill>
                  <a:latin typeface="Times New Roman" pitchFamily="18" charset="0"/>
                </a:rPr>
                <a:t>Sous </a:t>
              </a:r>
              <a:r>
                <a:rPr lang="en-US" altLang="en-US" sz="2000" b="0" dirty="0" err="1">
                  <a:solidFill>
                    <a:schemeClr val="tx1"/>
                  </a:solidFill>
                  <a:latin typeface="Times New Roman" pitchFamily="18" charset="0"/>
                </a:rPr>
                <a:t>résultat</a:t>
              </a:r>
              <a:endParaRPr lang="en-US" altLang="en-US" sz="2000" b="0" dirty="0">
                <a:solidFill>
                  <a:schemeClr val="tx1"/>
                </a:solidFill>
                <a:latin typeface="Times New Roman" pitchFamily="18" charset="0"/>
              </a:endParaRPr>
            </a:p>
          </p:txBody>
        </p:sp>
        <p:sp>
          <p:nvSpPr>
            <p:cNvPr id="80" name="Text Box 37">
              <a:extLst>
                <a:ext uri="{FF2B5EF4-FFF2-40B4-BE49-F238E27FC236}">
                  <a16:creationId xmlns:a16="http://schemas.microsoft.com/office/drawing/2014/main" id="{237D8E2B-15B5-4BAD-ADE1-0FA6B3476B88}"/>
                </a:ext>
              </a:extLst>
            </p:cNvPr>
            <p:cNvSpPr txBox="1">
              <a:spLocks noChangeArrowheads="1"/>
            </p:cNvSpPr>
            <p:nvPr/>
          </p:nvSpPr>
          <p:spPr bwMode="auto">
            <a:xfrm>
              <a:off x="2949018" y="4864988"/>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Activités</a:t>
              </a:r>
              <a:endParaRPr lang="en-US" altLang="en-US" sz="1800" b="0" dirty="0">
                <a:solidFill>
                  <a:schemeClr val="tx1"/>
                </a:solidFill>
                <a:latin typeface="Tahoma" pitchFamily="34" charset="0"/>
                <a:cs typeface="Times New Roman" pitchFamily="18" charset="0"/>
              </a:endParaRPr>
            </a:p>
          </p:txBody>
        </p:sp>
        <p:cxnSp>
          <p:nvCxnSpPr>
            <p:cNvPr id="14" name="Straight Arrow Connector 13">
              <a:extLst>
                <a:ext uri="{FF2B5EF4-FFF2-40B4-BE49-F238E27FC236}">
                  <a16:creationId xmlns:a16="http://schemas.microsoft.com/office/drawing/2014/main" id="{00751253-0C45-439A-A9C9-4EA8A94F8DAB}"/>
                </a:ext>
              </a:extLst>
            </p:cNvPr>
            <p:cNvCxnSpPr>
              <a:cxnSpLocks/>
              <a:endCxn id="54" idx="2"/>
            </p:cNvCxnSpPr>
            <p:nvPr/>
          </p:nvCxnSpPr>
          <p:spPr>
            <a:xfrm flipV="1">
              <a:off x="3476798" y="4454012"/>
              <a:ext cx="444401" cy="357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3" name="Text Box 40">
              <a:extLst>
                <a:ext uri="{FF2B5EF4-FFF2-40B4-BE49-F238E27FC236}">
                  <a16:creationId xmlns:a16="http://schemas.microsoft.com/office/drawing/2014/main" id="{CDF20E07-B1B7-495F-9A3C-33B0A3C127F7}"/>
                </a:ext>
              </a:extLst>
            </p:cNvPr>
            <p:cNvSpPr txBox="1">
              <a:spLocks noChangeArrowheads="1"/>
            </p:cNvSpPr>
            <p:nvPr/>
          </p:nvSpPr>
          <p:spPr bwMode="auto">
            <a:xfrm>
              <a:off x="4328055" y="4850474"/>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Activités</a:t>
              </a:r>
              <a:endParaRPr lang="en-US" altLang="en-US" sz="1800" b="0" dirty="0">
                <a:solidFill>
                  <a:schemeClr val="tx1"/>
                </a:solidFill>
                <a:latin typeface="Tahoma" pitchFamily="34" charset="0"/>
                <a:cs typeface="Times New Roman" pitchFamily="18" charset="0"/>
              </a:endParaRPr>
            </a:p>
          </p:txBody>
        </p:sp>
        <p:cxnSp>
          <p:nvCxnSpPr>
            <p:cNvPr id="17" name="Straight Arrow Connector 16">
              <a:extLst>
                <a:ext uri="{FF2B5EF4-FFF2-40B4-BE49-F238E27FC236}">
                  <a16:creationId xmlns:a16="http://schemas.microsoft.com/office/drawing/2014/main" id="{D0F67356-08EB-4711-8662-5990075B416F}"/>
                </a:ext>
              </a:extLst>
            </p:cNvPr>
            <p:cNvCxnSpPr>
              <a:cxnSpLocks/>
            </p:cNvCxnSpPr>
            <p:nvPr/>
          </p:nvCxnSpPr>
          <p:spPr>
            <a:xfrm flipH="1" flipV="1">
              <a:off x="4071299" y="4474525"/>
              <a:ext cx="751503" cy="355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2C1E0E7-9BA3-4550-9CCF-90FC81A148DD}"/>
                </a:ext>
              </a:extLst>
            </p:cNvPr>
            <p:cNvCxnSpPr>
              <a:cxnSpLocks/>
              <a:stCxn id="83" idx="0"/>
            </p:cNvCxnSpPr>
            <p:nvPr/>
          </p:nvCxnSpPr>
          <p:spPr>
            <a:xfrm flipV="1">
              <a:off x="4960146" y="4482123"/>
              <a:ext cx="711101" cy="3683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1" name="Text Box 38">
              <a:extLst>
                <a:ext uri="{FF2B5EF4-FFF2-40B4-BE49-F238E27FC236}">
                  <a16:creationId xmlns:a16="http://schemas.microsoft.com/office/drawing/2014/main" id="{3ED2477F-942A-48F0-B0DA-B9D2CEB10D6B}"/>
                </a:ext>
              </a:extLst>
            </p:cNvPr>
            <p:cNvSpPr txBox="1">
              <a:spLocks noChangeArrowheads="1"/>
            </p:cNvSpPr>
            <p:nvPr/>
          </p:nvSpPr>
          <p:spPr bwMode="auto">
            <a:xfrm>
              <a:off x="5714708" y="4873323"/>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Activités</a:t>
              </a:r>
              <a:endParaRPr lang="en-US" altLang="en-US" sz="1800" b="0" dirty="0">
                <a:solidFill>
                  <a:schemeClr val="tx1"/>
                </a:solidFill>
                <a:latin typeface="Tahoma" pitchFamily="34" charset="0"/>
                <a:cs typeface="Times New Roman" pitchFamily="18" charset="0"/>
              </a:endParaRPr>
            </a:p>
          </p:txBody>
        </p:sp>
        <p:cxnSp>
          <p:nvCxnSpPr>
            <p:cNvPr id="21" name="Straight Arrow Connector 20">
              <a:extLst>
                <a:ext uri="{FF2B5EF4-FFF2-40B4-BE49-F238E27FC236}">
                  <a16:creationId xmlns:a16="http://schemas.microsoft.com/office/drawing/2014/main" id="{485B8D28-C31E-4BA3-B2EB-DF31F1D1F006}"/>
                </a:ext>
              </a:extLst>
            </p:cNvPr>
            <p:cNvCxnSpPr>
              <a:cxnSpLocks/>
            </p:cNvCxnSpPr>
            <p:nvPr/>
          </p:nvCxnSpPr>
          <p:spPr>
            <a:xfrm flipH="1" flipV="1">
              <a:off x="5831640" y="4454012"/>
              <a:ext cx="558701" cy="4193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 Box 39">
              <a:extLst>
                <a:ext uri="{FF2B5EF4-FFF2-40B4-BE49-F238E27FC236}">
                  <a16:creationId xmlns:a16="http://schemas.microsoft.com/office/drawing/2014/main" id="{D9658A4A-D808-415A-8543-200D94BC1D00}"/>
                </a:ext>
              </a:extLst>
            </p:cNvPr>
            <p:cNvSpPr txBox="1">
              <a:spLocks noChangeArrowheads="1"/>
            </p:cNvSpPr>
            <p:nvPr/>
          </p:nvSpPr>
          <p:spPr bwMode="auto">
            <a:xfrm>
              <a:off x="7372247" y="4868134"/>
              <a:ext cx="1264181" cy="383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Activités</a:t>
              </a:r>
              <a:endParaRPr lang="en-US" altLang="en-US" sz="1800" b="0" dirty="0">
                <a:solidFill>
                  <a:schemeClr val="tx1"/>
                </a:solidFill>
                <a:latin typeface="Tahoma" pitchFamily="34" charset="0"/>
                <a:cs typeface="Times New Roman" pitchFamily="18" charset="0"/>
              </a:endParaRPr>
            </a:p>
          </p:txBody>
        </p:sp>
        <p:cxnSp>
          <p:nvCxnSpPr>
            <p:cNvPr id="23" name="Straight Arrow Connector 22">
              <a:extLst>
                <a:ext uri="{FF2B5EF4-FFF2-40B4-BE49-F238E27FC236}">
                  <a16:creationId xmlns:a16="http://schemas.microsoft.com/office/drawing/2014/main" id="{DFFB3D7C-E4C3-418F-9329-F85F0427A177}"/>
                </a:ext>
              </a:extLst>
            </p:cNvPr>
            <p:cNvCxnSpPr>
              <a:cxnSpLocks/>
              <a:stCxn id="82" idx="0"/>
            </p:cNvCxnSpPr>
            <p:nvPr/>
          </p:nvCxnSpPr>
          <p:spPr>
            <a:xfrm flipV="1">
              <a:off x="8004338" y="4561834"/>
              <a:ext cx="0" cy="306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 name="Text Box 28">
              <a:extLst>
                <a:ext uri="{FF2B5EF4-FFF2-40B4-BE49-F238E27FC236}">
                  <a16:creationId xmlns:a16="http://schemas.microsoft.com/office/drawing/2014/main" id="{0BB846CB-E3BC-44D8-902E-5190AF6BF317}"/>
                </a:ext>
              </a:extLst>
            </p:cNvPr>
            <p:cNvSpPr txBox="1">
              <a:spLocks noChangeArrowheads="1"/>
            </p:cNvSpPr>
            <p:nvPr/>
          </p:nvSpPr>
          <p:spPr bwMode="auto">
            <a:xfrm>
              <a:off x="0" y="2582920"/>
              <a:ext cx="261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n-US" altLang="en-US" sz="3600" b="0" dirty="0" err="1">
                  <a:solidFill>
                    <a:schemeClr val="tx1"/>
                  </a:solidFill>
                  <a:latin typeface="MS Reference Sans Serif" pitchFamily="34" charset="0"/>
                  <a:cs typeface="Tahoma" pitchFamily="34" charset="0"/>
                </a:rPr>
                <a:t>Pourquoi</a:t>
              </a:r>
              <a:r>
                <a:rPr lang="en-US" altLang="en-US" sz="3600" b="0" dirty="0">
                  <a:solidFill>
                    <a:schemeClr val="tx1"/>
                  </a:solidFill>
                  <a:latin typeface="MS Reference Sans Serif" pitchFamily="34" charset="0"/>
                  <a:cs typeface="Tahoma" pitchFamily="34" charset="0"/>
                </a:rPr>
                <a:t>?</a:t>
              </a:r>
            </a:p>
          </p:txBody>
        </p:sp>
        <p:sp>
          <p:nvSpPr>
            <p:cNvPr id="31" name="Arrow: Up 30">
              <a:extLst>
                <a:ext uri="{FF2B5EF4-FFF2-40B4-BE49-F238E27FC236}">
                  <a16:creationId xmlns:a16="http://schemas.microsoft.com/office/drawing/2014/main" id="{A992B46E-8635-4713-A817-12BB6E63AA90}"/>
                </a:ext>
              </a:extLst>
            </p:cNvPr>
            <p:cNvSpPr/>
            <p:nvPr/>
          </p:nvSpPr>
          <p:spPr>
            <a:xfrm>
              <a:off x="2337003" y="1776149"/>
              <a:ext cx="417047" cy="33633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row: Right 96">
              <a:extLst>
                <a:ext uri="{FF2B5EF4-FFF2-40B4-BE49-F238E27FC236}">
                  <a16:creationId xmlns:a16="http://schemas.microsoft.com/office/drawing/2014/main" id="{364E8182-8752-4D42-8BA0-B0D6D1278334}"/>
                </a:ext>
              </a:extLst>
            </p:cNvPr>
            <p:cNvSpPr/>
            <p:nvPr/>
          </p:nvSpPr>
          <p:spPr>
            <a:xfrm rot="5400000">
              <a:off x="7804239" y="3170081"/>
              <a:ext cx="3266208" cy="47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28">
              <a:extLst>
                <a:ext uri="{FF2B5EF4-FFF2-40B4-BE49-F238E27FC236}">
                  <a16:creationId xmlns:a16="http://schemas.microsoft.com/office/drawing/2014/main" id="{F253097F-019E-48FF-BC4D-98FD7E787F3F}"/>
                </a:ext>
              </a:extLst>
            </p:cNvPr>
            <p:cNvSpPr txBox="1">
              <a:spLocks noChangeArrowheads="1"/>
            </p:cNvSpPr>
            <p:nvPr/>
          </p:nvSpPr>
          <p:spPr bwMode="auto">
            <a:xfrm>
              <a:off x="9476397" y="2582920"/>
              <a:ext cx="27156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n-US" altLang="en-US" sz="3600" b="0" dirty="0">
                  <a:solidFill>
                    <a:schemeClr val="tx1"/>
                  </a:solidFill>
                  <a:latin typeface="MS Reference Sans Serif" pitchFamily="34" charset="0"/>
                  <a:cs typeface="Tahoma" pitchFamily="34" charset="0"/>
                </a:rPr>
                <a:t>Comment?</a:t>
              </a:r>
            </a:p>
          </p:txBody>
        </p:sp>
        <p:sp>
          <p:nvSpPr>
            <p:cNvPr id="7" name="Arrow: Left-Right 6">
              <a:extLst>
                <a:ext uri="{FF2B5EF4-FFF2-40B4-BE49-F238E27FC236}">
                  <a16:creationId xmlns:a16="http://schemas.microsoft.com/office/drawing/2014/main" id="{56A842B4-8B50-4242-9C5F-B7286E348D63}"/>
                </a:ext>
              </a:extLst>
            </p:cNvPr>
            <p:cNvSpPr/>
            <p:nvPr/>
          </p:nvSpPr>
          <p:spPr>
            <a:xfrm>
              <a:off x="3549406" y="5269178"/>
              <a:ext cx="4830007" cy="4616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24">
              <a:extLst>
                <a:ext uri="{FF2B5EF4-FFF2-40B4-BE49-F238E27FC236}">
                  <a16:creationId xmlns:a16="http://schemas.microsoft.com/office/drawing/2014/main" id="{9269B14E-78C0-4BBB-8D68-FF6C08DF87B8}"/>
                </a:ext>
              </a:extLst>
            </p:cNvPr>
            <p:cNvSpPr txBox="1">
              <a:spLocks noChangeArrowheads="1"/>
            </p:cNvSpPr>
            <p:nvPr/>
          </p:nvSpPr>
          <p:spPr bwMode="auto">
            <a:xfrm>
              <a:off x="4311249" y="5702493"/>
              <a:ext cx="3918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50000"/>
                </a:spcBef>
                <a:buSzTx/>
                <a:buFontTx/>
                <a:buNone/>
              </a:pPr>
              <a:r>
                <a:rPr lang="en-US" altLang="en-US" sz="2800" b="0" dirty="0" err="1">
                  <a:solidFill>
                    <a:schemeClr val="tx1"/>
                  </a:solidFill>
                  <a:latin typeface="Tahoma" pitchFamily="34" charset="0"/>
                  <a:cs typeface="Tahoma" pitchFamily="34" charset="0"/>
                </a:rPr>
                <a:t>Nécessaire</a:t>
              </a:r>
              <a:r>
                <a:rPr lang="en-US" altLang="en-US" sz="2800" b="0" dirty="0">
                  <a:solidFill>
                    <a:schemeClr val="tx1"/>
                  </a:solidFill>
                  <a:latin typeface="Tahoma" pitchFamily="34" charset="0"/>
                  <a:cs typeface="Tahoma" pitchFamily="34" charset="0"/>
                </a:rPr>
                <a:t> et </a:t>
              </a:r>
              <a:r>
                <a:rPr lang="en-US" altLang="en-US" sz="2800" b="0" dirty="0" err="1">
                  <a:solidFill>
                    <a:schemeClr val="tx1"/>
                  </a:solidFill>
                  <a:latin typeface="Tahoma" pitchFamily="34" charset="0"/>
                  <a:cs typeface="Tahoma" pitchFamily="34" charset="0"/>
                </a:rPr>
                <a:t>suffisant</a:t>
              </a:r>
              <a:r>
                <a:rPr lang="en-US" altLang="en-US" sz="2800" b="0" dirty="0">
                  <a:solidFill>
                    <a:schemeClr val="tx1"/>
                  </a:solidFill>
                  <a:latin typeface="Tahoma" pitchFamily="34" charset="0"/>
                  <a:cs typeface="Tahoma" pitchFamily="34" charset="0"/>
                </a:rPr>
                <a:t>?</a:t>
              </a:r>
            </a:p>
          </p:txBody>
        </p:sp>
        <p:cxnSp>
          <p:nvCxnSpPr>
            <p:cNvPr id="38" name="Connector: Elbow 37">
              <a:extLst>
                <a:ext uri="{FF2B5EF4-FFF2-40B4-BE49-F238E27FC236}">
                  <a16:creationId xmlns:a16="http://schemas.microsoft.com/office/drawing/2014/main" id="{9E7167DD-82E8-48B4-BA70-0C7A08607224}"/>
                </a:ext>
              </a:extLst>
            </p:cNvPr>
            <p:cNvCxnSpPr>
              <a:stCxn id="54" idx="0"/>
              <a:endCxn id="51" idx="2"/>
            </p:cNvCxnSpPr>
            <p:nvPr/>
          </p:nvCxnSpPr>
          <p:spPr>
            <a:xfrm rot="5400000" flipH="1" flipV="1">
              <a:off x="4141925" y="3090286"/>
              <a:ext cx="511046" cy="952499"/>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0" name="Connector: Elbow 39">
              <a:extLst>
                <a:ext uri="{FF2B5EF4-FFF2-40B4-BE49-F238E27FC236}">
                  <a16:creationId xmlns:a16="http://schemas.microsoft.com/office/drawing/2014/main" id="{3FDE2AF1-C77C-47C1-8E91-7091EDC54D8C}"/>
                </a:ext>
              </a:extLst>
            </p:cNvPr>
            <p:cNvCxnSpPr>
              <a:stCxn id="53" idx="0"/>
              <a:endCxn id="51" idx="2"/>
            </p:cNvCxnSpPr>
            <p:nvPr/>
          </p:nvCxnSpPr>
          <p:spPr>
            <a:xfrm rot="16200000" flipV="1">
              <a:off x="5075375" y="3109335"/>
              <a:ext cx="511046" cy="914400"/>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2" name="Connector: Elbow 41">
              <a:extLst>
                <a:ext uri="{FF2B5EF4-FFF2-40B4-BE49-F238E27FC236}">
                  <a16:creationId xmlns:a16="http://schemas.microsoft.com/office/drawing/2014/main" id="{CFA6A558-E216-497C-9DB3-0D7BAE0CCD66}"/>
                </a:ext>
              </a:extLst>
            </p:cNvPr>
            <p:cNvCxnSpPr>
              <a:stCxn id="51" idx="0"/>
              <a:endCxn id="50" idx="2"/>
            </p:cNvCxnSpPr>
            <p:nvPr/>
          </p:nvCxnSpPr>
          <p:spPr>
            <a:xfrm rot="5400000" flipH="1" flipV="1">
              <a:off x="5410317" y="1631393"/>
              <a:ext cx="511046" cy="1584284"/>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 name="Connector: Elbow 43">
              <a:extLst>
                <a:ext uri="{FF2B5EF4-FFF2-40B4-BE49-F238E27FC236}">
                  <a16:creationId xmlns:a16="http://schemas.microsoft.com/office/drawing/2014/main" id="{0D8E0F10-B7D8-4497-91B5-8C60F15E486C}"/>
                </a:ext>
              </a:extLst>
            </p:cNvPr>
            <p:cNvCxnSpPr>
              <a:stCxn id="55" idx="0"/>
              <a:endCxn id="50" idx="2"/>
            </p:cNvCxnSpPr>
            <p:nvPr/>
          </p:nvCxnSpPr>
          <p:spPr>
            <a:xfrm rot="16200000" flipV="1">
              <a:off x="6919524" y="1706470"/>
              <a:ext cx="511046" cy="1434129"/>
            </a:xfrm>
            <a:prstGeom prst="bentConnector3">
              <a:avLst/>
            </a:prstGeom>
            <a:noFill/>
            <a:ln w="19050">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100" name="Straight Arrow Connector 99">
              <a:extLst>
                <a:ext uri="{FF2B5EF4-FFF2-40B4-BE49-F238E27FC236}">
                  <a16:creationId xmlns:a16="http://schemas.microsoft.com/office/drawing/2014/main" id="{F47624D1-F2D3-41D3-BEF0-D08C8F5EEE8A}"/>
                </a:ext>
              </a:extLst>
            </p:cNvPr>
            <p:cNvCxnSpPr>
              <a:cxnSpLocks/>
              <a:stCxn id="52" idx="0"/>
              <a:endCxn id="55" idx="2"/>
            </p:cNvCxnSpPr>
            <p:nvPr/>
          </p:nvCxnSpPr>
          <p:spPr>
            <a:xfrm flipV="1">
              <a:off x="7892110" y="3311012"/>
              <a:ext cx="1" cy="511046"/>
            </a:xfrm>
            <a:prstGeom prst="straightConnector1">
              <a:avLst/>
            </a:prstGeom>
            <a:ln>
              <a:tailEnd type="triangle"/>
            </a:ln>
            <a:extLst>
              <a:ext uri="{909E8E84-426E-40DD-AFC4-6F175D3DCCD1}">
                <a14:hiddenFill xmlns:a14="http://schemas.microsoft.com/office/drawing/2010/main">
                  <a:noFill/>
                </a14:hiddenFill>
              </a:ext>
            </a:extLst>
          </p:spPr>
          <p:style>
            <a:lnRef idx="3">
              <a:schemeClr val="dk1"/>
            </a:lnRef>
            <a:fillRef idx="0">
              <a:schemeClr val="dk1"/>
            </a:fillRef>
            <a:effectRef idx="2">
              <a:schemeClr val="dk1"/>
            </a:effectRef>
            <a:fontRef idx="minor">
              <a:schemeClr val="tx1"/>
            </a:fontRef>
          </p:style>
        </p:cxnSp>
      </p:grpSp>
    </p:spTree>
    <p:custDataLst>
      <p:tags r:id="rId1"/>
    </p:custDataLst>
    <p:extLst>
      <p:ext uri="{BB962C8B-B14F-4D97-AF65-F5344CB8AC3E}">
        <p14:creationId xmlns:p14="http://schemas.microsoft.com/office/powerpoint/2010/main" val="1071482641"/>
      </p:ext>
    </p:extLst>
  </p:cSld>
  <p:clrMapOvr>
    <a:masterClrMapping/>
  </p:clrMapOvr>
  <mc:AlternateContent xmlns:mc="http://schemas.openxmlformats.org/markup-compatibility/2006" xmlns:p14="http://schemas.microsoft.com/office/powerpoint/2010/main">
    <mc:Choice Requires="p14">
      <p:transition spd="med" p14:dur="700" advTm="134848">
        <p:fade/>
      </p:transition>
    </mc:Choice>
    <mc:Fallback xmlns="">
      <p:transition spd="med" advTm="13484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 2 : Identifier les indicateurs de performance">
            <a:extLst>
              <a:ext uri="{FF2B5EF4-FFF2-40B4-BE49-F238E27FC236}">
                <a16:creationId xmlns:a16="http://schemas.microsoft.com/office/drawing/2014/main" id="{C80BEECA-4D6D-4E5A-BDBE-21C2AF92E9FE}"/>
              </a:ext>
            </a:extLst>
          </p:cNvPr>
          <p:cNvSpPr>
            <a:spLocks noGrp="1"/>
          </p:cNvSpPr>
          <p:nvPr>
            <p:ph type="title"/>
          </p:nvPr>
        </p:nvSpPr>
        <p:spPr>
          <a:xfrm>
            <a:off x="446314" y="178512"/>
            <a:ext cx="11634850" cy="1325563"/>
          </a:xfrm>
        </p:spPr>
        <p:txBody>
          <a:bodyPr/>
          <a:lstStyle/>
          <a:p>
            <a:r>
              <a:rPr lang="en-US" dirty="0"/>
              <a:t>Étape 2 : Identifier les </a:t>
            </a:r>
            <a:r>
              <a:rPr lang="en-US" dirty="0" err="1"/>
              <a:t>indicateurs</a:t>
            </a:r>
            <a:r>
              <a:rPr lang="en-US" dirty="0"/>
              <a:t> de performance</a:t>
            </a:r>
          </a:p>
        </p:txBody>
      </p:sp>
      <p:sp>
        <p:nvSpPr>
          <p:cNvPr id="5" name="TextBox 4" descr="Utilisé pour suivre la progression vers chacun des résultats d'un projet. Les indicateurs de performance doivent répondre à un ensemble de critères pour être utiles à la gestion axée sur les résultats :&#10;Direct&#10;Objectif&#10;Adéquat&#10;Pratique&#10;&#10;D'autres critères couramment utilisés sont SMART et SMARTER : &#10;Spécifique, Mesurable, Atteignable, Réalistes , Temporellement définis, Évalué and Révisé.">
            <a:extLst>
              <a:ext uri="{FF2B5EF4-FFF2-40B4-BE49-F238E27FC236}">
                <a16:creationId xmlns:a16="http://schemas.microsoft.com/office/drawing/2014/main" id="{6EF31893-C0A8-457E-A680-34B4BA5F3E60}"/>
              </a:ext>
            </a:extLst>
          </p:cNvPr>
          <p:cNvSpPr txBox="1"/>
          <p:nvPr/>
        </p:nvSpPr>
        <p:spPr>
          <a:xfrm>
            <a:off x="609600" y="1384419"/>
            <a:ext cx="11013744" cy="4832092"/>
          </a:xfrm>
          <a:prstGeom prst="rect">
            <a:avLst/>
          </a:prstGeom>
          <a:noFill/>
        </p:spPr>
        <p:txBody>
          <a:bodyPr wrap="square">
            <a:spAutoFit/>
          </a:bodyPr>
          <a:lstStyle/>
          <a:p>
            <a:pPr marL="457200" indent="-457200">
              <a:buFont typeface="Arial" panose="020B0604020202020204" pitchFamily="34" charset="0"/>
              <a:buChar char="•"/>
            </a:pPr>
            <a:r>
              <a:rPr lang="en-US" sz="2800" dirty="0" err="1">
                <a:solidFill>
                  <a:srgbClr val="000000"/>
                </a:solidFill>
                <a:ea typeface="ＭＳ Ｐゴシック" pitchFamily="34" charset="-128"/>
              </a:rPr>
              <a:t>Utilisé</a:t>
            </a:r>
            <a:r>
              <a:rPr lang="en-US" sz="2800" dirty="0">
                <a:solidFill>
                  <a:srgbClr val="000000"/>
                </a:solidFill>
                <a:ea typeface="ＭＳ Ｐゴシック" pitchFamily="34" charset="-128"/>
              </a:rPr>
              <a:t> pour </a:t>
            </a:r>
            <a:r>
              <a:rPr lang="en-US" sz="2800" dirty="0" err="1">
                <a:solidFill>
                  <a:srgbClr val="000000"/>
                </a:solidFill>
                <a:ea typeface="ＭＳ Ｐゴシック" pitchFamily="34" charset="-128"/>
              </a:rPr>
              <a:t>suivre</a:t>
            </a:r>
            <a:r>
              <a:rPr lang="en-US" sz="2800" dirty="0">
                <a:solidFill>
                  <a:srgbClr val="000000"/>
                </a:solidFill>
                <a:ea typeface="ＭＳ Ｐゴシック" pitchFamily="34" charset="-128"/>
              </a:rPr>
              <a:t> la progression </a:t>
            </a:r>
            <a:r>
              <a:rPr lang="en-US" sz="2800" dirty="0" err="1">
                <a:solidFill>
                  <a:srgbClr val="000000"/>
                </a:solidFill>
                <a:ea typeface="ＭＳ Ｐゴシック" pitchFamily="34" charset="-128"/>
              </a:rPr>
              <a:t>vers</a:t>
            </a:r>
            <a:r>
              <a:rPr lang="en-US" sz="2800" dirty="0">
                <a:solidFill>
                  <a:srgbClr val="000000"/>
                </a:solidFill>
                <a:ea typeface="ＭＳ Ｐゴシック" pitchFamily="34" charset="-128"/>
              </a:rPr>
              <a:t> </a:t>
            </a:r>
            <a:r>
              <a:rPr lang="en-US" sz="2800" dirty="0" err="1">
                <a:solidFill>
                  <a:srgbClr val="000000"/>
                </a:solidFill>
                <a:ea typeface="ＭＳ Ｐゴシック" pitchFamily="34" charset="-128"/>
              </a:rPr>
              <a:t>chacun</a:t>
            </a:r>
            <a:r>
              <a:rPr lang="en-US" sz="2800" dirty="0">
                <a:solidFill>
                  <a:srgbClr val="000000"/>
                </a:solidFill>
                <a:ea typeface="ＭＳ Ｐゴシック" pitchFamily="34" charset="-128"/>
              </a:rPr>
              <a:t> des </a:t>
            </a:r>
            <a:r>
              <a:rPr lang="en-US" sz="2800" dirty="0" err="1">
                <a:solidFill>
                  <a:srgbClr val="000000"/>
                </a:solidFill>
                <a:ea typeface="ＭＳ Ｐゴシック" pitchFamily="34" charset="-128"/>
              </a:rPr>
              <a:t>résultats</a:t>
            </a:r>
            <a:r>
              <a:rPr lang="en-US" sz="2800" dirty="0">
                <a:solidFill>
                  <a:srgbClr val="000000"/>
                </a:solidFill>
                <a:ea typeface="ＭＳ Ｐゴシック" pitchFamily="34" charset="-128"/>
              </a:rPr>
              <a:t> d'un </a:t>
            </a:r>
            <a:r>
              <a:rPr lang="en-US" sz="2800" dirty="0" err="1">
                <a:solidFill>
                  <a:srgbClr val="000000"/>
                </a:solidFill>
                <a:ea typeface="ＭＳ Ｐゴシック" pitchFamily="34" charset="-128"/>
              </a:rPr>
              <a:t>projet</a:t>
            </a:r>
            <a:r>
              <a:rPr lang="en-US" sz="2800" dirty="0">
                <a:solidFill>
                  <a:srgbClr val="000000"/>
                </a:solidFill>
                <a:ea typeface="ＭＳ Ｐゴシック" pitchFamily="34" charset="-128"/>
              </a:rPr>
              <a:t>. </a:t>
            </a:r>
            <a:r>
              <a:rPr lang="en-US" altLang="en-US" sz="2800" dirty="0">
                <a:solidFill>
                  <a:srgbClr val="000000"/>
                </a:solidFill>
                <a:ea typeface="ＭＳ Ｐゴシック" pitchFamily="34" charset="-128"/>
              </a:rPr>
              <a:t>Les </a:t>
            </a:r>
            <a:r>
              <a:rPr lang="en-US" altLang="en-US" sz="2800" dirty="0" err="1">
                <a:solidFill>
                  <a:srgbClr val="000000"/>
                </a:solidFill>
                <a:ea typeface="ＭＳ Ｐゴシック" pitchFamily="34" charset="-128"/>
              </a:rPr>
              <a:t>indicateurs</a:t>
            </a:r>
            <a:r>
              <a:rPr lang="en-US" altLang="en-US" sz="2800" dirty="0">
                <a:solidFill>
                  <a:srgbClr val="000000"/>
                </a:solidFill>
                <a:ea typeface="ＭＳ Ｐゴシック" pitchFamily="34" charset="-128"/>
              </a:rPr>
              <a:t> de performance </a:t>
            </a:r>
            <a:r>
              <a:rPr lang="en-US" altLang="en-US" sz="2800" dirty="0" err="1">
                <a:solidFill>
                  <a:srgbClr val="000000"/>
                </a:solidFill>
                <a:ea typeface="ＭＳ Ｐゴシック" pitchFamily="34" charset="-128"/>
              </a:rPr>
              <a:t>doivent</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répondre</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à</a:t>
            </a:r>
            <a:r>
              <a:rPr lang="en-US" altLang="en-US" sz="2800" dirty="0">
                <a:solidFill>
                  <a:srgbClr val="000000"/>
                </a:solidFill>
                <a:ea typeface="ＭＳ Ｐゴシック" pitchFamily="34" charset="-128"/>
              </a:rPr>
              <a:t> un ensemble de </a:t>
            </a:r>
            <a:r>
              <a:rPr lang="en-US" altLang="en-US" sz="2800" dirty="0" err="1">
                <a:solidFill>
                  <a:srgbClr val="000000"/>
                </a:solidFill>
                <a:ea typeface="ＭＳ Ｐゴシック" pitchFamily="34" charset="-128"/>
              </a:rPr>
              <a:t>critères</a:t>
            </a:r>
            <a:r>
              <a:rPr lang="en-US" altLang="en-US" sz="2800" dirty="0">
                <a:solidFill>
                  <a:srgbClr val="000000"/>
                </a:solidFill>
                <a:ea typeface="ＭＳ Ｐゴシック" pitchFamily="34" charset="-128"/>
              </a:rPr>
              <a:t> pour </a:t>
            </a:r>
            <a:r>
              <a:rPr lang="en-US" altLang="en-US" sz="2800" dirty="0" err="1">
                <a:solidFill>
                  <a:srgbClr val="000000"/>
                </a:solidFill>
                <a:ea typeface="ＭＳ Ｐゴシック" pitchFamily="34" charset="-128"/>
              </a:rPr>
              <a:t>être</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utiles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à</a:t>
            </a:r>
            <a:r>
              <a:rPr lang="en-US" altLang="en-US" sz="2800" dirty="0">
                <a:solidFill>
                  <a:srgbClr val="000000"/>
                </a:solidFill>
                <a:ea typeface="ＭＳ Ｐゴシック" pitchFamily="34" charset="-128"/>
              </a:rPr>
              <a:t> la gestion </a:t>
            </a:r>
            <a:r>
              <a:rPr lang="en-US" altLang="en-US" sz="2800" dirty="0" err="1">
                <a:solidFill>
                  <a:srgbClr val="000000"/>
                </a:solidFill>
                <a:ea typeface="ＭＳ Ｐゴシック" pitchFamily="34" charset="-128"/>
              </a:rPr>
              <a:t>axée</a:t>
            </a:r>
            <a:r>
              <a:rPr lang="en-US" altLang="en-US" sz="2800" dirty="0">
                <a:solidFill>
                  <a:srgbClr val="000000"/>
                </a:solidFill>
                <a:ea typeface="ＭＳ Ｐゴシック" pitchFamily="34" charset="-128"/>
              </a:rPr>
              <a:t> sur les </a:t>
            </a:r>
            <a:r>
              <a:rPr lang="en-US" altLang="en-US" sz="2800" dirty="0" err="1">
                <a:solidFill>
                  <a:srgbClr val="000000"/>
                </a:solidFill>
                <a:ea typeface="ＭＳ Ｐゴシック" pitchFamily="34" charset="-128"/>
              </a:rPr>
              <a:t>résultats</a:t>
            </a:r>
            <a:r>
              <a:rPr lang="en-US" altLang="en-US" sz="2800" dirty="0">
                <a:solidFill>
                  <a:srgbClr val="000000"/>
                </a:solidFill>
                <a:ea typeface="ＭＳ Ｐゴシック" pitchFamily="34" charset="-128"/>
              </a:rPr>
              <a:t> :</a:t>
            </a:r>
          </a:p>
          <a:p>
            <a:pPr marL="1828800" lvl="3" indent="-457200" eaLnBrk="1" hangingPunct="1">
              <a:buFont typeface="Wingdings" panose="05000000000000000000" pitchFamily="2" charset="2"/>
              <a:buChar char="ü"/>
            </a:pPr>
            <a:r>
              <a:rPr lang="en-US" altLang="en-US" sz="2800" dirty="0">
                <a:solidFill>
                  <a:srgbClr val="000000"/>
                </a:solidFill>
                <a:ea typeface="ＭＳ Ｐゴシック" pitchFamily="34" charset="-128"/>
              </a:rPr>
              <a:t>Direct</a:t>
            </a:r>
          </a:p>
          <a:p>
            <a:pPr marL="1828800" lvl="3" indent="-457200" eaLnBrk="1" hangingPunct="1">
              <a:buFont typeface="Wingdings" panose="05000000000000000000" pitchFamily="2" charset="2"/>
              <a:buChar char="ü"/>
            </a:pPr>
            <a:r>
              <a:rPr lang="en-US" altLang="en-US" sz="2800" dirty="0">
                <a:solidFill>
                  <a:srgbClr val="000000"/>
                </a:solidFill>
                <a:ea typeface="ＭＳ Ｐゴシック" pitchFamily="34" charset="-128"/>
              </a:rPr>
              <a:t>Objectif</a:t>
            </a:r>
          </a:p>
          <a:p>
            <a:pPr marL="1828800" lvl="3" indent="-457200">
              <a:buFont typeface="Wingdings" panose="05000000000000000000" pitchFamily="2" charset="2"/>
              <a:buChar char="ü"/>
            </a:pPr>
            <a:r>
              <a:rPr lang="en-US" altLang="en-US" sz="2800" dirty="0" err="1">
                <a:solidFill>
                  <a:srgbClr val="000000"/>
                </a:solidFill>
                <a:ea typeface="ＭＳ Ｐゴシック" pitchFamily="34" charset="-128"/>
              </a:rPr>
              <a:t>Adéquat</a:t>
            </a:r>
            <a:endParaRPr lang="en-US" altLang="en-US" sz="2800" dirty="0">
              <a:solidFill>
                <a:srgbClr val="000000"/>
              </a:solidFill>
              <a:ea typeface="ＭＳ Ｐゴシック" pitchFamily="34" charset="-128"/>
            </a:endParaRPr>
          </a:p>
          <a:p>
            <a:pPr marL="1828800" lvl="3" indent="-457200">
              <a:buFont typeface="Wingdings" panose="05000000000000000000" pitchFamily="2" charset="2"/>
              <a:buChar char="ü"/>
            </a:pPr>
            <a:r>
              <a:rPr lang="en-US" altLang="en-US" sz="2800" dirty="0">
                <a:solidFill>
                  <a:srgbClr val="000000"/>
                </a:solidFill>
                <a:ea typeface="ＭＳ Ｐゴシック" pitchFamily="34" charset="-128"/>
              </a:rPr>
              <a:t>Pratique</a:t>
            </a:r>
          </a:p>
          <a:p>
            <a:pPr lvl="3"/>
            <a:endParaRPr lang="en-US" altLang="en-US" sz="2800" dirty="0">
              <a:solidFill>
                <a:srgbClr val="000000"/>
              </a:solidFill>
              <a:ea typeface="ＭＳ Ｐゴシック" pitchFamily="34" charset="-128"/>
            </a:endParaRPr>
          </a:p>
          <a:p>
            <a:pPr marL="457200" indent="-457200">
              <a:buFont typeface="Arial" panose="020B0604020202020204" pitchFamily="34" charset="0"/>
              <a:buChar char="•"/>
            </a:pPr>
            <a:r>
              <a:rPr lang="en-US" altLang="en-US" sz="2800" dirty="0" err="1">
                <a:solidFill>
                  <a:srgbClr val="000000"/>
                </a:solidFill>
                <a:ea typeface="ＭＳ Ｐゴシック" pitchFamily="34" charset="-128"/>
              </a:rPr>
              <a:t>D'autres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critères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couramment</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utilisés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sont</a:t>
            </a:r>
            <a:r>
              <a:rPr lang="en-US" altLang="en-US" sz="2800" dirty="0">
                <a:solidFill>
                  <a:srgbClr val="000000"/>
                </a:solidFill>
                <a:ea typeface="ＭＳ Ｐゴシック" pitchFamily="34" charset="-128"/>
              </a:rPr>
              <a:t> SMART et SMARTER : </a:t>
            </a:r>
          </a:p>
          <a:p>
            <a:r>
              <a:rPr lang="en-US" sz="2800" b="1" dirty="0" err="1"/>
              <a:t>S</a:t>
            </a:r>
            <a:r>
              <a:rPr lang="en-US" sz="2800" dirty="0" err="1"/>
              <a:t>pécifique</a:t>
            </a:r>
            <a:r>
              <a:rPr lang="en-US" sz="2800" dirty="0"/>
              <a:t>, </a:t>
            </a:r>
            <a:r>
              <a:rPr lang="en-US" sz="2800" b="1" dirty="0" err="1"/>
              <a:t>M</a:t>
            </a:r>
            <a:r>
              <a:rPr lang="en-US" sz="2800" dirty="0" err="1"/>
              <a:t>esurable</a:t>
            </a:r>
            <a:r>
              <a:rPr lang="en-US" sz="2800" dirty="0"/>
              <a:t>, </a:t>
            </a:r>
            <a:r>
              <a:rPr lang="en-US" sz="2800" b="1" dirty="0" err="1"/>
              <a:t>A</a:t>
            </a:r>
            <a:r>
              <a:rPr lang="en-US" sz="2800" dirty="0" err="1"/>
              <a:t>tteignable</a:t>
            </a:r>
            <a:r>
              <a:rPr lang="en-US" sz="2800" dirty="0"/>
              <a:t>, </a:t>
            </a:r>
            <a:r>
              <a:rPr lang="en-US" sz="2800" b="1" dirty="0" err="1"/>
              <a:t>R</a:t>
            </a:r>
            <a:r>
              <a:rPr lang="en-US" sz="2800" dirty="0" err="1"/>
              <a:t>éalistes</a:t>
            </a:r>
            <a:r>
              <a:rPr lang="en-US" sz="2800" dirty="0"/>
              <a:t> , </a:t>
            </a:r>
            <a:r>
              <a:rPr lang="en-US" sz="2800" b="1" dirty="0" err="1"/>
              <a:t>T</a:t>
            </a:r>
            <a:r>
              <a:rPr lang="en-US" sz="2800" dirty="0" err="1"/>
              <a:t>emporellement</a:t>
            </a:r>
            <a:r>
              <a:rPr lang="en-US" sz="2800" dirty="0"/>
              <a:t> </a:t>
            </a:r>
            <a:r>
              <a:rPr lang="en-US" sz="2800" dirty="0" err="1"/>
              <a:t>définis</a:t>
            </a:r>
            <a:r>
              <a:rPr lang="en-US" sz="2800" dirty="0"/>
              <a:t>, </a:t>
            </a:r>
            <a:r>
              <a:rPr lang="en-US" sz="2800" b="1" dirty="0" err="1"/>
              <a:t>É</a:t>
            </a:r>
            <a:r>
              <a:rPr lang="en-US" sz="2800" dirty="0" err="1"/>
              <a:t>valué</a:t>
            </a:r>
            <a:r>
              <a:rPr lang="en-US" sz="2800" dirty="0"/>
              <a:t> and </a:t>
            </a:r>
            <a:r>
              <a:rPr lang="en-US" sz="2800" b="1" dirty="0" err="1"/>
              <a:t>R</a:t>
            </a:r>
            <a:r>
              <a:rPr lang="en-US" sz="2800" dirty="0" err="1"/>
              <a:t>évisé</a:t>
            </a:r>
            <a:r>
              <a:rPr lang="en-US" sz="2800" dirty="0"/>
              <a:t>. </a:t>
            </a:r>
          </a:p>
        </p:txBody>
      </p:sp>
    </p:spTree>
    <p:extLst>
      <p:ext uri="{BB962C8B-B14F-4D97-AF65-F5344CB8AC3E}">
        <p14:creationId xmlns:p14="http://schemas.microsoft.com/office/powerpoint/2010/main" val="164956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Étape 2: Indicateurs de performance">
            <a:extLst>
              <a:ext uri="{FF2B5EF4-FFF2-40B4-BE49-F238E27FC236}">
                <a16:creationId xmlns:a16="http://schemas.microsoft.com/office/drawing/2014/main" id="{F7780303-6690-4542-9EBE-C810F08493B3}"/>
              </a:ext>
            </a:extLst>
          </p:cNvPr>
          <p:cNvSpPr>
            <a:spLocks noGrp="1"/>
          </p:cNvSpPr>
          <p:nvPr>
            <p:ph type="title"/>
          </p:nvPr>
        </p:nvSpPr>
        <p:spPr>
          <a:xfrm>
            <a:off x="568036" y="19492"/>
            <a:ext cx="10144631" cy="1325563"/>
          </a:xfrm>
        </p:spPr>
        <p:txBody>
          <a:bodyPr/>
          <a:lstStyle/>
          <a:p>
            <a:r>
              <a:rPr lang="en-US" dirty="0"/>
              <a:t>Étape 2: </a:t>
            </a:r>
            <a:r>
              <a:rPr lang="en-US" dirty="0" err="1"/>
              <a:t>Indicateurs</a:t>
            </a:r>
            <a:r>
              <a:rPr lang="en-US" dirty="0"/>
              <a:t> de performance</a:t>
            </a:r>
          </a:p>
        </p:txBody>
      </p:sp>
      <p:grpSp>
        <p:nvGrpSpPr>
          <p:cNvPr id="4" name="Group 3" descr="Indicateurs de performance pour chaque résultat&#10;&#10;Produit: Les stagiaires terminent leur formation&#10;&#10;Sous-résultat: Amélioration des connaissances des membres de la communauté&#10;&#10;Résultat: Amélioration des pratiques de travail &#10;&#10;Objectif au niveau du projet: Réduction de l'incidence du travail des enfants dans la communauté ciblée">
            <a:extLst>
              <a:ext uri="{FF2B5EF4-FFF2-40B4-BE49-F238E27FC236}">
                <a16:creationId xmlns:a16="http://schemas.microsoft.com/office/drawing/2014/main" id="{97627AC7-D2E9-B589-5601-CEBE8916D149}"/>
              </a:ext>
            </a:extLst>
          </p:cNvPr>
          <p:cNvGrpSpPr/>
          <p:nvPr/>
        </p:nvGrpSpPr>
        <p:grpSpPr>
          <a:xfrm>
            <a:off x="1118646" y="1240750"/>
            <a:ext cx="10611187" cy="4863564"/>
            <a:chOff x="1418897" y="1158864"/>
            <a:chExt cx="10611187" cy="4863564"/>
          </a:xfrm>
        </p:grpSpPr>
        <p:sp>
          <p:nvSpPr>
            <p:cNvPr id="6" name="Rectangle 5">
              <a:extLst>
                <a:ext uri="{FF2B5EF4-FFF2-40B4-BE49-F238E27FC236}">
                  <a16:creationId xmlns:a16="http://schemas.microsoft.com/office/drawing/2014/main" id="{A4E7DC5E-5C15-4F49-B2FB-4A3D7F68A6A4}"/>
                </a:ext>
              </a:extLst>
            </p:cNvPr>
            <p:cNvSpPr/>
            <p:nvPr/>
          </p:nvSpPr>
          <p:spPr>
            <a:xfrm>
              <a:off x="6737133" y="1158864"/>
              <a:ext cx="3309288" cy="904756"/>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ea typeface="Source Sans Pro" panose="020B0503030403020204" pitchFamily="34" charset="0"/>
                </a:rPr>
                <a:t>Réduction</a:t>
              </a:r>
              <a:r>
                <a:rPr lang="en-US" sz="2000" dirty="0">
                  <a:ea typeface="Source Sans Pro" panose="020B0503030403020204" pitchFamily="34" charset="0"/>
                </a:rPr>
                <a:t> de </a:t>
              </a:r>
              <a:r>
                <a:rPr lang="en-US" sz="2000" dirty="0" err="1">
                  <a:ea typeface="Source Sans Pro" panose="020B0503030403020204" pitchFamily="34" charset="0"/>
                </a:rPr>
                <a:t>l'incidence</a:t>
              </a:r>
              <a:r>
                <a:rPr lang="en-US" sz="2000" dirty="0">
                  <a:ea typeface="Source Sans Pro" panose="020B0503030403020204" pitchFamily="34" charset="0"/>
                </a:rPr>
                <a:t> du travail des enfants dans la </a:t>
              </a:r>
              <a:r>
                <a:rPr lang="en-US" sz="2000" dirty="0" err="1">
                  <a:ea typeface="Source Sans Pro" panose="020B0503030403020204" pitchFamily="34" charset="0"/>
                </a:rPr>
                <a:t>communauté</a:t>
              </a:r>
              <a:r>
                <a:rPr lang="en-US" sz="2000" dirty="0">
                  <a:ea typeface="Source Sans Pro" panose="020B0503030403020204" pitchFamily="34" charset="0"/>
                </a:rPr>
                <a:t> </a:t>
              </a:r>
              <a:r>
                <a:rPr lang="en-US" sz="2000" dirty="0" err="1">
                  <a:ea typeface="Source Sans Pro" panose="020B0503030403020204" pitchFamily="34" charset="0"/>
                </a:rPr>
                <a:t>ciblée</a:t>
              </a:r>
              <a:r>
                <a:rPr lang="en-US" sz="2000" dirty="0">
                  <a:ea typeface="Source Sans Pro" panose="020B0503030403020204" pitchFamily="34" charset="0"/>
                </a:rPr>
                <a:t> </a:t>
              </a:r>
            </a:p>
          </p:txBody>
        </p:sp>
        <p:sp>
          <p:nvSpPr>
            <p:cNvPr id="8" name="Rectangle 7">
              <a:extLst>
                <a:ext uri="{FF2B5EF4-FFF2-40B4-BE49-F238E27FC236}">
                  <a16:creationId xmlns:a16="http://schemas.microsoft.com/office/drawing/2014/main" id="{EE592B6B-3B61-4232-A01A-E3E697B92AA5}"/>
                </a:ext>
              </a:extLst>
            </p:cNvPr>
            <p:cNvSpPr/>
            <p:nvPr/>
          </p:nvSpPr>
          <p:spPr>
            <a:xfrm>
              <a:off x="4687615" y="2681865"/>
              <a:ext cx="2728836" cy="691958"/>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ea typeface="Source Sans Pro" panose="020B0503030403020204" pitchFamily="34" charset="0"/>
                </a:rPr>
                <a:t>Amélioration</a:t>
              </a:r>
              <a:r>
                <a:rPr lang="en-US" sz="2000" dirty="0">
                  <a:ea typeface="Source Sans Pro" panose="020B0503030403020204" pitchFamily="34" charset="0"/>
                </a:rPr>
                <a:t> des pratiques de travail </a:t>
              </a:r>
            </a:p>
          </p:txBody>
        </p:sp>
        <p:sp>
          <p:nvSpPr>
            <p:cNvPr id="9" name="Rectangle 8">
              <a:extLst>
                <a:ext uri="{FF2B5EF4-FFF2-40B4-BE49-F238E27FC236}">
                  <a16:creationId xmlns:a16="http://schemas.microsoft.com/office/drawing/2014/main" id="{CF761031-866A-4790-919A-33415704CFCF}"/>
                </a:ext>
              </a:extLst>
            </p:cNvPr>
            <p:cNvSpPr/>
            <p:nvPr/>
          </p:nvSpPr>
          <p:spPr>
            <a:xfrm>
              <a:off x="3636579" y="3609824"/>
              <a:ext cx="2801114" cy="1106251"/>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ea typeface="Source Sans Pro" panose="020B0503030403020204" pitchFamily="34" charset="0"/>
                </a:rPr>
                <a:t>Amélioration</a:t>
              </a:r>
              <a:r>
                <a:rPr lang="en-US" sz="2000" dirty="0">
                  <a:ea typeface="Source Sans Pro" panose="020B0503030403020204" pitchFamily="34" charset="0"/>
                </a:rPr>
                <a:t> des </a:t>
              </a:r>
              <a:r>
                <a:rPr lang="en-US" sz="2000" dirty="0" err="1">
                  <a:ea typeface="Source Sans Pro" panose="020B0503030403020204" pitchFamily="34" charset="0"/>
                </a:rPr>
                <a:t>connaissances</a:t>
              </a:r>
              <a:r>
                <a:rPr lang="en-US" sz="2000" dirty="0">
                  <a:ea typeface="Source Sans Pro" panose="020B0503030403020204" pitchFamily="34" charset="0"/>
                </a:rPr>
                <a:t> des </a:t>
              </a:r>
              <a:r>
                <a:rPr lang="en-US" sz="2000" dirty="0" err="1">
                  <a:ea typeface="Source Sans Pro" panose="020B0503030403020204" pitchFamily="34" charset="0"/>
                </a:rPr>
                <a:t>membres</a:t>
              </a:r>
              <a:r>
                <a:rPr lang="en-US" sz="2000" dirty="0">
                  <a:ea typeface="Source Sans Pro" panose="020B0503030403020204" pitchFamily="34" charset="0"/>
                </a:rPr>
                <a:t> de la </a:t>
              </a:r>
              <a:r>
                <a:rPr lang="en-US" sz="2000" dirty="0" err="1">
                  <a:ea typeface="Source Sans Pro" panose="020B0503030403020204" pitchFamily="34" charset="0"/>
                </a:rPr>
                <a:t>communauté</a:t>
              </a:r>
              <a:endParaRPr lang="en-US" sz="2000" dirty="0">
                <a:ea typeface="Source Sans Pro" panose="020B0503030403020204" pitchFamily="34" charset="0"/>
              </a:endParaRPr>
            </a:p>
          </p:txBody>
        </p:sp>
        <p:sp>
          <p:nvSpPr>
            <p:cNvPr id="10" name="Rectangle 9">
              <a:extLst>
                <a:ext uri="{FF2B5EF4-FFF2-40B4-BE49-F238E27FC236}">
                  <a16:creationId xmlns:a16="http://schemas.microsoft.com/office/drawing/2014/main" id="{46985A2A-836E-457F-9774-29429AF8EF2E}"/>
                </a:ext>
              </a:extLst>
            </p:cNvPr>
            <p:cNvSpPr/>
            <p:nvPr/>
          </p:nvSpPr>
          <p:spPr>
            <a:xfrm>
              <a:off x="2564525" y="5156790"/>
              <a:ext cx="2271088" cy="865638"/>
            </a:xfrm>
            <a:prstGeom prst="rect">
              <a:avLst/>
            </a:prstGeom>
            <a:solidFill>
              <a:srgbClr val="009C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ea typeface="Source Sans Pro" panose="020B0503030403020204" pitchFamily="34" charset="0"/>
                </a:rPr>
                <a:t>Les stagiaires </a:t>
              </a:r>
              <a:r>
                <a:rPr lang="en-US" sz="2000" dirty="0" err="1">
                  <a:ea typeface="Source Sans Pro" panose="020B0503030403020204" pitchFamily="34" charset="0"/>
                </a:rPr>
                <a:t>terminent</a:t>
              </a:r>
              <a:r>
                <a:rPr lang="en-US" sz="2000" dirty="0">
                  <a:ea typeface="Source Sans Pro" panose="020B0503030403020204" pitchFamily="34" charset="0"/>
                </a:rPr>
                <a:t> </a:t>
              </a:r>
              <a:r>
                <a:rPr lang="en-US" sz="2000" dirty="0" err="1">
                  <a:ea typeface="Source Sans Pro" panose="020B0503030403020204" pitchFamily="34" charset="0"/>
                </a:rPr>
                <a:t>leur</a:t>
              </a:r>
              <a:r>
                <a:rPr lang="en-US" sz="2000" dirty="0">
                  <a:ea typeface="Source Sans Pro" panose="020B0503030403020204" pitchFamily="34" charset="0"/>
                </a:rPr>
                <a:t> formation</a:t>
              </a:r>
            </a:p>
          </p:txBody>
        </p:sp>
        <p:sp>
          <p:nvSpPr>
            <p:cNvPr id="12" name="Rectangle 11">
              <a:extLst>
                <a:ext uri="{FF2B5EF4-FFF2-40B4-BE49-F238E27FC236}">
                  <a16:creationId xmlns:a16="http://schemas.microsoft.com/office/drawing/2014/main" id="{A2973F91-A7CB-4479-8120-D69D66AF251E}"/>
                </a:ext>
              </a:extLst>
            </p:cNvPr>
            <p:cNvSpPr/>
            <p:nvPr/>
          </p:nvSpPr>
          <p:spPr>
            <a:xfrm>
              <a:off x="3549995" y="1378248"/>
              <a:ext cx="3049770" cy="830997"/>
            </a:xfrm>
            <a:prstGeom prst="rect">
              <a:avLst/>
            </a:prstGeom>
          </p:spPr>
          <p:txBody>
            <a:bodyPr wrap="square">
              <a:spAutoFit/>
            </a:bodyPr>
            <a:lstStyle/>
            <a:p>
              <a:r>
                <a:rPr lang="en-US" sz="2400" i="1" dirty="0">
                  <a:ea typeface="ＭＳ Ｐゴシック" pitchFamily="34" charset="-128"/>
                  <a:cs typeface="Times New Roman" pitchFamily="18" charset="0"/>
                </a:rPr>
                <a:t>Objectif au </a:t>
              </a:r>
              <a:r>
                <a:rPr lang="en-US" sz="2400" i="1" dirty="0" err="1">
                  <a:ea typeface="ＭＳ Ｐゴシック" pitchFamily="34" charset="-128"/>
                  <a:cs typeface="Times New Roman" pitchFamily="18" charset="0"/>
                </a:rPr>
                <a:t>niveau</a:t>
              </a:r>
              <a:r>
                <a:rPr lang="en-US" sz="2400" i="1" dirty="0">
                  <a:ea typeface="ＭＳ Ｐゴシック" pitchFamily="34" charset="-128"/>
                  <a:cs typeface="Times New Roman" pitchFamily="18" charset="0"/>
                </a:rPr>
                <a:t> du </a:t>
              </a:r>
              <a:r>
                <a:rPr lang="en-US" sz="2400" i="1" dirty="0" err="1">
                  <a:ea typeface="ＭＳ Ｐゴシック" pitchFamily="34" charset="-128"/>
                  <a:cs typeface="Times New Roman" pitchFamily="18" charset="0"/>
                </a:rPr>
                <a:t>projet</a:t>
              </a:r>
              <a:endParaRPr lang="en-US" sz="2400" dirty="0"/>
            </a:p>
          </p:txBody>
        </p:sp>
        <p:sp>
          <p:nvSpPr>
            <p:cNvPr id="14" name="Rectangle 13">
              <a:extLst>
                <a:ext uri="{FF2B5EF4-FFF2-40B4-BE49-F238E27FC236}">
                  <a16:creationId xmlns:a16="http://schemas.microsoft.com/office/drawing/2014/main" id="{9F1F2F60-8996-491C-83BD-361AE756A7D5}"/>
                </a:ext>
              </a:extLst>
            </p:cNvPr>
            <p:cNvSpPr/>
            <p:nvPr/>
          </p:nvSpPr>
          <p:spPr>
            <a:xfrm>
              <a:off x="2657525" y="2678702"/>
              <a:ext cx="2227863" cy="461665"/>
            </a:xfrm>
            <a:prstGeom prst="rect">
              <a:avLst/>
            </a:prstGeom>
          </p:spPr>
          <p:txBody>
            <a:bodyPr wrap="square">
              <a:spAutoFit/>
            </a:bodyPr>
            <a:lstStyle/>
            <a:p>
              <a:r>
                <a:rPr lang="en-US" sz="2400" i="1" dirty="0" err="1">
                  <a:ea typeface="ＭＳ Ｐゴシック" pitchFamily="34" charset="-128"/>
                  <a:cs typeface="Times New Roman" pitchFamily="18" charset="0"/>
                </a:rPr>
                <a:t>Résultat</a:t>
              </a:r>
              <a:endParaRPr lang="en-US" sz="2400" dirty="0"/>
            </a:p>
          </p:txBody>
        </p:sp>
        <p:sp>
          <p:nvSpPr>
            <p:cNvPr id="15" name="Rectangle 14">
              <a:extLst>
                <a:ext uri="{FF2B5EF4-FFF2-40B4-BE49-F238E27FC236}">
                  <a16:creationId xmlns:a16="http://schemas.microsoft.com/office/drawing/2014/main" id="{28231F20-1180-459A-97F6-4866486B8635}"/>
                </a:ext>
              </a:extLst>
            </p:cNvPr>
            <p:cNvSpPr/>
            <p:nvPr/>
          </p:nvSpPr>
          <p:spPr>
            <a:xfrm>
              <a:off x="1476037" y="4077637"/>
              <a:ext cx="1871410" cy="461665"/>
            </a:xfrm>
            <a:prstGeom prst="rect">
              <a:avLst/>
            </a:prstGeom>
          </p:spPr>
          <p:txBody>
            <a:bodyPr wrap="none">
              <a:spAutoFit/>
            </a:bodyPr>
            <a:lstStyle/>
            <a:p>
              <a:r>
                <a:rPr lang="en-US" sz="2400" i="1" dirty="0">
                  <a:ea typeface="ＭＳ Ｐゴシック" pitchFamily="34" charset="-128"/>
                  <a:cs typeface="Times New Roman" pitchFamily="18" charset="0"/>
                </a:rPr>
                <a:t>Sous-</a:t>
              </a:r>
              <a:r>
                <a:rPr lang="en-US" sz="2400" i="1" dirty="0" err="1">
                  <a:ea typeface="ＭＳ Ｐゴシック" pitchFamily="34" charset="-128"/>
                  <a:cs typeface="Times New Roman" pitchFamily="18" charset="0"/>
                </a:rPr>
                <a:t>résultat</a:t>
              </a:r>
              <a:endParaRPr lang="en-US" sz="2400" dirty="0"/>
            </a:p>
          </p:txBody>
        </p:sp>
        <p:sp>
          <p:nvSpPr>
            <p:cNvPr id="16" name="Rectangle 15">
              <a:extLst>
                <a:ext uri="{FF2B5EF4-FFF2-40B4-BE49-F238E27FC236}">
                  <a16:creationId xmlns:a16="http://schemas.microsoft.com/office/drawing/2014/main" id="{C101AD35-1427-4799-829C-619A94E047A8}"/>
                </a:ext>
              </a:extLst>
            </p:cNvPr>
            <p:cNvSpPr/>
            <p:nvPr/>
          </p:nvSpPr>
          <p:spPr>
            <a:xfrm>
              <a:off x="1418897" y="5312284"/>
              <a:ext cx="1594547" cy="461665"/>
            </a:xfrm>
            <a:prstGeom prst="rect">
              <a:avLst/>
            </a:prstGeom>
          </p:spPr>
          <p:txBody>
            <a:bodyPr wrap="square">
              <a:spAutoFit/>
            </a:bodyPr>
            <a:lstStyle/>
            <a:p>
              <a:r>
                <a:rPr lang="en-US" sz="2400" i="1" dirty="0" err="1">
                  <a:ea typeface="ＭＳ Ｐゴシック" pitchFamily="34" charset="-128"/>
                  <a:cs typeface="Times New Roman" pitchFamily="18" charset="0"/>
                </a:rPr>
                <a:t>Produit</a:t>
              </a:r>
              <a:endParaRPr lang="en-US" sz="2400" dirty="0"/>
            </a:p>
          </p:txBody>
        </p:sp>
        <p:sp>
          <p:nvSpPr>
            <p:cNvPr id="17" name="Rectangle 16" descr="&#10;">
              <a:extLst>
                <a:ext uri="{FF2B5EF4-FFF2-40B4-BE49-F238E27FC236}">
                  <a16:creationId xmlns:a16="http://schemas.microsoft.com/office/drawing/2014/main" id="{967EE281-A168-44F0-8ED8-F2FADEDCF204}"/>
                </a:ext>
              </a:extLst>
            </p:cNvPr>
            <p:cNvSpPr/>
            <p:nvPr/>
          </p:nvSpPr>
          <p:spPr>
            <a:xfrm>
              <a:off x="9162439" y="4512401"/>
              <a:ext cx="2867645" cy="1384995"/>
            </a:xfrm>
            <a:prstGeom prst="rect">
              <a:avLst/>
            </a:prstGeom>
          </p:spPr>
          <p:txBody>
            <a:bodyPr wrap="none">
              <a:spAutoFit/>
            </a:bodyPr>
            <a:lstStyle/>
            <a:p>
              <a:r>
                <a:rPr lang="en-US" sz="2800" b="1" i="1" dirty="0" err="1">
                  <a:ea typeface="ＭＳ Ｐゴシック" pitchFamily="34" charset="-128"/>
                  <a:cs typeface="Times New Roman" pitchFamily="18" charset="0"/>
                </a:rPr>
                <a:t>Indicateurs</a:t>
              </a:r>
              <a:r>
                <a:rPr lang="en-US" sz="2800" b="1" i="1" dirty="0">
                  <a:ea typeface="ＭＳ Ｐゴシック" pitchFamily="34" charset="-128"/>
                  <a:cs typeface="Times New Roman" pitchFamily="18" charset="0"/>
                </a:rPr>
                <a:t> de </a:t>
              </a:r>
            </a:p>
            <a:p>
              <a:r>
                <a:rPr lang="en-US" sz="2800" b="1" i="1" dirty="0">
                  <a:ea typeface="ＭＳ Ｐゴシック" pitchFamily="34" charset="-128"/>
                  <a:cs typeface="Times New Roman" pitchFamily="18" charset="0"/>
                </a:rPr>
                <a:t>performance pour</a:t>
              </a:r>
            </a:p>
            <a:p>
              <a:r>
                <a:rPr lang="en-US" sz="2800" b="1" i="1" dirty="0" err="1">
                  <a:ea typeface="ＭＳ Ｐゴシック" pitchFamily="34" charset="-128"/>
                  <a:cs typeface="Times New Roman" pitchFamily="18" charset="0"/>
                </a:rPr>
                <a:t>chaque</a:t>
              </a:r>
              <a:r>
                <a:rPr lang="en-US" sz="2800" b="1" i="1" dirty="0">
                  <a:ea typeface="ＭＳ Ｐゴシック" pitchFamily="34" charset="-128"/>
                  <a:cs typeface="Times New Roman" pitchFamily="18" charset="0"/>
                </a:rPr>
                <a:t> </a:t>
              </a:r>
              <a:r>
                <a:rPr lang="en-US" sz="2800" b="1" i="1" dirty="0" err="1">
                  <a:ea typeface="ＭＳ Ｐゴシック" pitchFamily="34" charset="-128"/>
                  <a:cs typeface="Times New Roman" pitchFamily="18" charset="0"/>
                </a:rPr>
                <a:t>résultat</a:t>
              </a:r>
              <a:endParaRPr lang="en-US" sz="2800" b="1" i="1" dirty="0">
                <a:ea typeface="ＭＳ Ｐゴシック" pitchFamily="34" charset="-128"/>
                <a:cs typeface="Times New Roman" pitchFamily="18" charset="0"/>
              </a:endParaRPr>
            </a:p>
          </p:txBody>
        </p:sp>
        <p:cxnSp>
          <p:nvCxnSpPr>
            <p:cNvPr id="18" name="Straight Arrow Connector 17">
              <a:extLst>
                <a:ext uri="{FF2B5EF4-FFF2-40B4-BE49-F238E27FC236}">
                  <a16:creationId xmlns:a16="http://schemas.microsoft.com/office/drawing/2014/main" id="{D5500282-D63F-4362-86A7-1DF8AFC26133}"/>
                </a:ext>
              </a:extLst>
            </p:cNvPr>
            <p:cNvCxnSpPr>
              <a:cxnSpLocks/>
            </p:cNvCxnSpPr>
            <p:nvPr/>
          </p:nvCxnSpPr>
          <p:spPr>
            <a:xfrm flipH="1" flipV="1">
              <a:off x="6513363" y="4654049"/>
              <a:ext cx="2420430" cy="5485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DDDCEE-E8FA-4A84-ABE1-14ED6DEF8564}"/>
                </a:ext>
              </a:extLst>
            </p:cNvPr>
            <p:cNvCxnSpPr>
              <a:cxnSpLocks/>
            </p:cNvCxnSpPr>
            <p:nvPr/>
          </p:nvCxnSpPr>
          <p:spPr>
            <a:xfrm flipH="1" flipV="1">
              <a:off x="7598980" y="3405352"/>
              <a:ext cx="1744185" cy="1035397"/>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34BB16-45A5-4632-8757-7FCBBD3E0FCD}"/>
                </a:ext>
              </a:extLst>
            </p:cNvPr>
            <p:cNvCxnSpPr>
              <a:cxnSpLocks/>
            </p:cNvCxnSpPr>
            <p:nvPr/>
          </p:nvCxnSpPr>
          <p:spPr>
            <a:xfrm flipH="1" flipV="1">
              <a:off x="9091448" y="2165131"/>
              <a:ext cx="736761" cy="227905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FB3BBC-DE25-41B7-B77A-DF80DB74AFDD}"/>
                </a:ext>
              </a:extLst>
            </p:cNvPr>
            <p:cNvCxnSpPr>
              <a:cxnSpLocks/>
            </p:cNvCxnSpPr>
            <p:nvPr/>
          </p:nvCxnSpPr>
          <p:spPr>
            <a:xfrm flipH="1">
              <a:off x="5054551" y="5543115"/>
              <a:ext cx="3606442" cy="461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602006"/>
      </p:ext>
    </p:extLst>
  </p:cSld>
  <p:clrMapOvr>
    <a:masterClrMapping/>
  </p:clrMapOvr>
  <mc:AlternateContent xmlns:mc="http://schemas.openxmlformats.org/markup-compatibility/2006" xmlns:p14="http://schemas.microsoft.com/office/powerpoint/2010/main">
    <mc:Choice Requires="p14">
      <p:transition spd="slow" p14:dur="2000" advTm="14522"/>
    </mc:Choice>
    <mc:Fallback xmlns="">
      <p:transition spd="slow" advTm="1452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descr="Étape 3 : Élaboration du PMP"/>
          <p:cNvSpPr>
            <a:spLocks noGrp="1" noChangeArrowheads="1"/>
          </p:cNvSpPr>
          <p:nvPr>
            <p:ph type="title"/>
          </p:nvPr>
        </p:nvSpPr>
        <p:spPr>
          <a:xfrm>
            <a:off x="460622" y="235674"/>
            <a:ext cx="9700014" cy="902661"/>
          </a:xfrm>
        </p:spPr>
        <p:txBody>
          <a:bodyPr vert="horz" lIns="91440" tIns="45720" rIns="91440" bIns="45720" rtlCol="0" anchor="b">
            <a:noAutofit/>
          </a:bodyPr>
          <a:lstStyle/>
          <a:p>
            <a:r>
              <a:rPr lang="en-US" altLang="en-US" dirty="0"/>
              <a:t>Étape 3 : </a:t>
            </a:r>
            <a:r>
              <a:rPr lang="en-US" altLang="en-US" dirty="0" err="1"/>
              <a:t>Élaboration</a:t>
            </a:r>
            <a:r>
              <a:rPr lang="en-US" altLang="en-US" dirty="0"/>
              <a:t> du PMP</a:t>
            </a:r>
          </a:p>
        </p:txBody>
      </p:sp>
      <p:sp>
        <p:nvSpPr>
          <p:cNvPr id="19458" name="Rectangle 3" descr="Un plan de suivi des performances (PMP):&#10;&#10;Faciliter la collecte de données comparables sur chaque résultat dans le temps;&#10;&#10;Aider à gérer le processus de collecte des données;&#10;&#10;Informer l'analyse des données de performance;&#10;&#10;Fournir un outil pour planifier, organiser et gérer le processus de suivi, d'analyse et de rapport."/>
          <p:cNvSpPr>
            <a:spLocks noGrp="1" noChangeArrowheads="1"/>
          </p:cNvSpPr>
          <p:nvPr>
            <p:ph idx="1"/>
          </p:nvPr>
        </p:nvSpPr>
        <p:spPr>
          <a:xfrm>
            <a:off x="491723" y="1335314"/>
            <a:ext cx="6786155" cy="4412344"/>
          </a:xfrm>
        </p:spPr>
        <p:txBody>
          <a:bodyPr>
            <a:normAutofit lnSpcReduction="10000"/>
          </a:bodyPr>
          <a:lstStyle/>
          <a:p>
            <a:r>
              <a:rPr lang="en-US" altLang="en-US" dirty="0">
                <a:solidFill>
                  <a:srgbClr val="000000"/>
                </a:solidFill>
                <a:ea typeface="ＭＳ Ｐゴシック" pitchFamily="34" charset="-128"/>
              </a:rPr>
              <a:t>Un plan de </a:t>
            </a:r>
            <a:r>
              <a:rPr lang="en-US" altLang="en-US" dirty="0" err="1">
                <a:solidFill>
                  <a:srgbClr val="000000"/>
                </a:solidFill>
                <a:ea typeface="ＭＳ Ｐゴシック" pitchFamily="34" charset="-128"/>
              </a:rPr>
              <a:t>suivi</a:t>
            </a:r>
            <a:r>
              <a:rPr lang="en-US" altLang="en-US" dirty="0">
                <a:solidFill>
                  <a:srgbClr val="000000"/>
                </a:solidFill>
                <a:ea typeface="ＭＳ Ｐゴシック" pitchFamily="34" charset="-128"/>
              </a:rPr>
              <a:t> des performances (PMP) :</a:t>
            </a:r>
          </a:p>
          <a:p>
            <a:pPr marL="0" indent="0">
              <a:buNone/>
            </a:pPr>
            <a:endParaRPr lang="en-US" altLang="en-US" sz="1200" dirty="0">
              <a:solidFill>
                <a:srgbClr val="000000"/>
              </a:solidFill>
              <a:ea typeface="ＭＳ Ｐゴシック" pitchFamily="34" charset="-128"/>
            </a:endParaRPr>
          </a:p>
          <a:p>
            <a:pPr lvl="1"/>
            <a:r>
              <a:rPr lang="en-US" altLang="en-US" dirty="0" err="1">
                <a:solidFill>
                  <a:srgbClr val="000000"/>
                </a:solidFill>
                <a:ea typeface="ＭＳ Ｐゴシック" pitchFamily="34" charset="-128"/>
              </a:rPr>
              <a:t>Faciliter</a:t>
            </a:r>
            <a:r>
              <a:rPr lang="en-US" altLang="en-US" dirty="0">
                <a:solidFill>
                  <a:srgbClr val="000000"/>
                </a:solidFill>
                <a:ea typeface="ＭＳ Ｐゴシック" pitchFamily="34" charset="-128"/>
              </a:rPr>
              <a:t> la </a:t>
            </a:r>
            <a:r>
              <a:rPr lang="en-US" altLang="en-US" dirty="0" err="1">
                <a:solidFill>
                  <a:srgbClr val="000000"/>
                </a:solidFill>
                <a:ea typeface="ＭＳ Ｐゴシック" pitchFamily="34" charset="-128"/>
              </a:rPr>
              <a:t>collecte</a:t>
            </a:r>
            <a:r>
              <a:rPr lang="en-US" altLang="en-US" dirty="0">
                <a:solidFill>
                  <a:srgbClr val="000000"/>
                </a:solidFill>
                <a:ea typeface="ＭＳ Ｐゴシック" pitchFamily="34" charset="-128"/>
              </a:rPr>
              <a:t> de </a:t>
            </a:r>
            <a:r>
              <a:rPr lang="en-US" altLang="en-US" dirty="0" err="1">
                <a:solidFill>
                  <a:srgbClr val="000000"/>
                </a:solidFill>
                <a:ea typeface="ＭＳ Ｐゴシック" pitchFamily="34" charset="-128"/>
              </a:rPr>
              <a:t>données</a:t>
            </a:r>
            <a:r>
              <a:rPr lang="en-US" altLang="en-US" dirty="0">
                <a:solidFill>
                  <a:srgbClr val="000000"/>
                </a:solidFill>
                <a:ea typeface="ＭＳ Ｐゴシック" pitchFamily="34" charset="-128"/>
              </a:rPr>
              <a:t> </a:t>
            </a:r>
            <a:r>
              <a:rPr lang="en-US" altLang="en-US" dirty="0" err="1">
                <a:solidFill>
                  <a:srgbClr val="000000"/>
                </a:solidFill>
                <a:ea typeface="ＭＳ Ｐゴシック" pitchFamily="34" charset="-128"/>
              </a:rPr>
              <a:t>comparables</a:t>
            </a:r>
            <a:r>
              <a:rPr lang="en-US" altLang="en-US" dirty="0">
                <a:solidFill>
                  <a:srgbClr val="000000"/>
                </a:solidFill>
                <a:ea typeface="ＭＳ Ｐゴシック" pitchFamily="34" charset="-128"/>
              </a:rPr>
              <a:t> sur </a:t>
            </a:r>
            <a:r>
              <a:rPr lang="en-US" altLang="en-US" dirty="0" err="1">
                <a:solidFill>
                  <a:srgbClr val="000000"/>
                </a:solidFill>
                <a:ea typeface="ＭＳ Ｐゴシック" pitchFamily="34" charset="-128"/>
              </a:rPr>
              <a:t>chaque</a:t>
            </a:r>
            <a:r>
              <a:rPr lang="en-US" altLang="en-US" dirty="0">
                <a:solidFill>
                  <a:srgbClr val="000000"/>
                </a:solidFill>
                <a:ea typeface="ＭＳ Ｐゴシック" pitchFamily="34" charset="-128"/>
              </a:rPr>
              <a:t> </a:t>
            </a:r>
            <a:r>
              <a:rPr lang="en-US" altLang="en-US" dirty="0" err="1">
                <a:solidFill>
                  <a:srgbClr val="000000"/>
                </a:solidFill>
                <a:ea typeface="ＭＳ Ｐゴシック" pitchFamily="34" charset="-128"/>
              </a:rPr>
              <a:t>résultat</a:t>
            </a:r>
            <a:r>
              <a:rPr lang="en-US" altLang="en-US" dirty="0">
                <a:solidFill>
                  <a:srgbClr val="000000"/>
                </a:solidFill>
                <a:ea typeface="ＭＳ Ｐゴシック" pitchFamily="34" charset="-128"/>
              </a:rPr>
              <a:t> dans le temps ;</a:t>
            </a:r>
          </a:p>
          <a:p>
            <a:pPr marL="457200" lvl="1" indent="0">
              <a:buNone/>
            </a:pPr>
            <a:endParaRPr lang="en-US" altLang="en-US" sz="400" dirty="0">
              <a:solidFill>
                <a:srgbClr val="000000"/>
              </a:solidFill>
              <a:ea typeface="ＭＳ Ｐゴシック" pitchFamily="34" charset="-128"/>
            </a:endParaRPr>
          </a:p>
          <a:p>
            <a:pPr lvl="1">
              <a:lnSpc>
                <a:spcPct val="100000"/>
              </a:lnSpc>
            </a:pPr>
            <a:r>
              <a:rPr lang="en-US" altLang="en-US" dirty="0">
                <a:solidFill>
                  <a:srgbClr val="000000"/>
                </a:solidFill>
                <a:ea typeface="ＭＳ Ｐゴシック" pitchFamily="34" charset="-128"/>
              </a:rPr>
              <a:t>Aider </a:t>
            </a:r>
            <a:r>
              <a:rPr lang="en-US" altLang="en-US" dirty="0" err="1">
                <a:solidFill>
                  <a:srgbClr val="000000"/>
                </a:solidFill>
                <a:ea typeface="ＭＳ Ｐゴシック" pitchFamily="34" charset="-128"/>
              </a:rPr>
              <a:t>à</a:t>
            </a:r>
            <a:r>
              <a:rPr lang="en-US" altLang="en-US" dirty="0">
                <a:solidFill>
                  <a:srgbClr val="000000"/>
                </a:solidFill>
                <a:ea typeface="ＭＳ Ｐゴシック" pitchFamily="34" charset="-128"/>
              </a:rPr>
              <a:t> </a:t>
            </a:r>
            <a:r>
              <a:rPr lang="en-US" altLang="en-US" dirty="0" err="1">
                <a:solidFill>
                  <a:srgbClr val="000000"/>
                </a:solidFill>
                <a:ea typeface="ＭＳ Ｐゴシック" pitchFamily="34" charset="-128"/>
              </a:rPr>
              <a:t>gérer</a:t>
            </a:r>
            <a:r>
              <a:rPr lang="en-US" altLang="en-US" dirty="0">
                <a:solidFill>
                  <a:srgbClr val="000000"/>
                </a:solidFill>
                <a:ea typeface="ＭＳ Ｐゴシック" pitchFamily="34" charset="-128"/>
              </a:rPr>
              <a:t> le </a:t>
            </a:r>
            <a:r>
              <a:rPr lang="en-US" altLang="en-US" dirty="0" err="1">
                <a:solidFill>
                  <a:srgbClr val="000000"/>
                </a:solidFill>
                <a:ea typeface="ＭＳ Ｐゴシック" pitchFamily="34" charset="-128"/>
              </a:rPr>
              <a:t>processus</a:t>
            </a:r>
            <a:r>
              <a:rPr lang="en-US" altLang="en-US" dirty="0">
                <a:solidFill>
                  <a:srgbClr val="000000"/>
                </a:solidFill>
                <a:ea typeface="ＭＳ Ｐゴシック" pitchFamily="34" charset="-128"/>
              </a:rPr>
              <a:t> de </a:t>
            </a:r>
            <a:r>
              <a:rPr lang="en-US" altLang="en-US" dirty="0" err="1">
                <a:solidFill>
                  <a:srgbClr val="000000"/>
                </a:solidFill>
                <a:ea typeface="ＭＳ Ｐゴシック" pitchFamily="34" charset="-128"/>
              </a:rPr>
              <a:t>collecte</a:t>
            </a:r>
            <a:r>
              <a:rPr lang="en-US" altLang="en-US" dirty="0">
                <a:solidFill>
                  <a:srgbClr val="000000"/>
                </a:solidFill>
                <a:ea typeface="ＭＳ Ｐゴシック" pitchFamily="34" charset="-128"/>
              </a:rPr>
              <a:t> des </a:t>
            </a:r>
            <a:r>
              <a:rPr lang="en-US" altLang="en-US" dirty="0" err="1">
                <a:solidFill>
                  <a:srgbClr val="000000"/>
                </a:solidFill>
                <a:ea typeface="ＭＳ Ｐゴシック" pitchFamily="34" charset="-128"/>
              </a:rPr>
              <a:t>données</a:t>
            </a:r>
            <a:r>
              <a:rPr lang="en-US" altLang="en-US" dirty="0">
                <a:solidFill>
                  <a:srgbClr val="000000"/>
                </a:solidFill>
                <a:ea typeface="ＭＳ Ｐゴシック" pitchFamily="34" charset="-128"/>
              </a:rPr>
              <a:t> ;</a:t>
            </a:r>
          </a:p>
          <a:p>
            <a:pPr lvl="1">
              <a:lnSpc>
                <a:spcPct val="100000"/>
              </a:lnSpc>
            </a:pPr>
            <a:endParaRPr lang="en-US" altLang="en-US" sz="400" dirty="0">
              <a:solidFill>
                <a:srgbClr val="000000"/>
              </a:solidFill>
              <a:ea typeface="ＭＳ Ｐゴシック" pitchFamily="34" charset="-128"/>
            </a:endParaRPr>
          </a:p>
          <a:p>
            <a:pPr lvl="1">
              <a:lnSpc>
                <a:spcPct val="100000"/>
              </a:lnSpc>
            </a:pPr>
            <a:r>
              <a:rPr lang="en-US" altLang="en-US" b="1" dirty="0">
                <a:solidFill>
                  <a:srgbClr val="000000"/>
                </a:solidFill>
                <a:ea typeface="ＭＳ Ｐゴシック" pitchFamily="34" charset="-128"/>
              </a:rPr>
              <a:t>Informer </a:t>
            </a:r>
            <a:r>
              <a:rPr lang="en-US" altLang="en-US" b="1" dirty="0" err="1">
                <a:solidFill>
                  <a:srgbClr val="000000"/>
                </a:solidFill>
                <a:ea typeface="ＭＳ Ｐゴシック" pitchFamily="34" charset="-128"/>
              </a:rPr>
              <a:t>l'analyse</a:t>
            </a:r>
            <a:r>
              <a:rPr lang="en-US" altLang="en-US" b="1" dirty="0">
                <a:solidFill>
                  <a:srgbClr val="000000"/>
                </a:solidFill>
                <a:ea typeface="ＭＳ Ｐゴシック" pitchFamily="34" charset="-128"/>
              </a:rPr>
              <a:t> </a:t>
            </a:r>
            <a:r>
              <a:rPr lang="en-US" altLang="en-US" dirty="0">
                <a:solidFill>
                  <a:srgbClr val="000000"/>
                </a:solidFill>
                <a:ea typeface="ＭＳ Ｐゴシック" pitchFamily="34" charset="-128"/>
              </a:rPr>
              <a:t>des </a:t>
            </a:r>
            <a:r>
              <a:rPr lang="en-US" altLang="en-US" dirty="0" err="1">
                <a:solidFill>
                  <a:srgbClr val="000000"/>
                </a:solidFill>
                <a:ea typeface="ＭＳ Ｐゴシック" pitchFamily="34" charset="-128"/>
              </a:rPr>
              <a:t>données</a:t>
            </a:r>
            <a:r>
              <a:rPr lang="en-US" altLang="en-US" dirty="0">
                <a:solidFill>
                  <a:srgbClr val="000000"/>
                </a:solidFill>
                <a:ea typeface="ＭＳ Ｐゴシック" pitchFamily="34" charset="-128"/>
              </a:rPr>
              <a:t> de performance ;</a:t>
            </a:r>
          </a:p>
          <a:p>
            <a:pPr lvl="1">
              <a:lnSpc>
                <a:spcPct val="100000"/>
              </a:lnSpc>
            </a:pPr>
            <a:endParaRPr lang="en-US" altLang="en-US" sz="400" dirty="0">
              <a:solidFill>
                <a:srgbClr val="000000"/>
              </a:solidFill>
              <a:ea typeface="ＭＳ Ｐゴシック" pitchFamily="34" charset="-128"/>
            </a:endParaRPr>
          </a:p>
          <a:p>
            <a:pPr lvl="1">
              <a:lnSpc>
                <a:spcPct val="100000"/>
              </a:lnSpc>
            </a:pPr>
            <a:r>
              <a:rPr lang="en-US" dirty="0" err="1">
                <a:solidFill>
                  <a:srgbClr val="000000"/>
                </a:solidFill>
                <a:ea typeface="ＭＳ Ｐゴシック" pitchFamily="34" charset="-128"/>
              </a:rPr>
              <a:t>Fournir</a:t>
            </a:r>
            <a:r>
              <a:rPr lang="en-US" dirty="0">
                <a:solidFill>
                  <a:srgbClr val="000000"/>
                </a:solidFill>
                <a:ea typeface="ＭＳ Ｐゴシック" pitchFamily="34" charset="-128"/>
              </a:rPr>
              <a:t> un </a:t>
            </a:r>
            <a:r>
              <a:rPr lang="en-US" dirty="0" err="1">
                <a:solidFill>
                  <a:srgbClr val="000000"/>
                </a:solidFill>
                <a:ea typeface="ＭＳ Ｐゴシック" pitchFamily="34" charset="-128"/>
              </a:rPr>
              <a:t>outil</a:t>
            </a:r>
            <a:r>
              <a:rPr lang="en-US" dirty="0">
                <a:solidFill>
                  <a:srgbClr val="000000"/>
                </a:solidFill>
                <a:ea typeface="ＭＳ Ｐゴシック" pitchFamily="34" charset="-128"/>
              </a:rPr>
              <a:t> pour </a:t>
            </a:r>
            <a:r>
              <a:rPr lang="en-US" b="1" dirty="0" err="1">
                <a:solidFill>
                  <a:srgbClr val="000000"/>
                </a:solidFill>
                <a:ea typeface="ＭＳ Ｐゴシック" pitchFamily="34" charset="-128"/>
              </a:rPr>
              <a:t>planifier</a:t>
            </a:r>
            <a:r>
              <a:rPr lang="en-US" dirty="0">
                <a:solidFill>
                  <a:srgbClr val="000000"/>
                </a:solidFill>
                <a:ea typeface="ＭＳ Ｐゴシック" pitchFamily="34" charset="-128"/>
              </a:rPr>
              <a:t>, </a:t>
            </a:r>
            <a:r>
              <a:rPr lang="en-US" b="1" dirty="0" err="1">
                <a:solidFill>
                  <a:srgbClr val="000000"/>
                </a:solidFill>
                <a:ea typeface="ＭＳ Ｐゴシック" pitchFamily="34" charset="-128"/>
              </a:rPr>
              <a:t>organiser</a:t>
            </a:r>
            <a:r>
              <a:rPr lang="en-US" b="1" dirty="0">
                <a:solidFill>
                  <a:srgbClr val="000000"/>
                </a:solidFill>
                <a:ea typeface="ＭＳ Ｐゴシック" pitchFamily="34" charset="-128"/>
              </a:rPr>
              <a:t> </a:t>
            </a:r>
            <a:r>
              <a:rPr lang="en-US" dirty="0">
                <a:solidFill>
                  <a:srgbClr val="000000"/>
                </a:solidFill>
                <a:ea typeface="ＭＳ Ｐゴシック" pitchFamily="34" charset="-128"/>
              </a:rPr>
              <a:t>et </a:t>
            </a:r>
            <a:r>
              <a:rPr lang="en-US" b="1" dirty="0" err="1">
                <a:solidFill>
                  <a:srgbClr val="000000"/>
                </a:solidFill>
                <a:ea typeface="ＭＳ Ｐゴシック" pitchFamily="34" charset="-128"/>
              </a:rPr>
              <a:t>gérer</a:t>
            </a:r>
            <a:r>
              <a:rPr lang="en-US" b="1" dirty="0">
                <a:solidFill>
                  <a:srgbClr val="000000"/>
                </a:solidFill>
                <a:ea typeface="ＭＳ Ｐゴシック" pitchFamily="34" charset="-128"/>
              </a:rPr>
              <a:t> </a:t>
            </a:r>
            <a:r>
              <a:rPr lang="en-US" dirty="0">
                <a:solidFill>
                  <a:srgbClr val="000000"/>
                </a:solidFill>
                <a:ea typeface="ＭＳ Ｐゴシック" pitchFamily="34" charset="-128"/>
              </a:rPr>
              <a:t>le </a:t>
            </a:r>
            <a:r>
              <a:rPr lang="en-US" dirty="0" err="1">
                <a:solidFill>
                  <a:srgbClr val="000000"/>
                </a:solidFill>
                <a:ea typeface="ＭＳ Ｐゴシック" pitchFamily="34" charset="-128"/>
              </a:rPr>
              <a:t>processus</a:t>
            </a:r>
            <a:r>
              <a:rPr lang="en-US" dirty="0">
                <a:solidFill>
                  <a:srgbClr val="000000"/>
                </a:solidFill>
                <a:ea typeface="ＭＳ Ｐゴシック" pitchFamily="34" charset="-128"/>
              </a:rPr>
              <a:t> de </a:t>
            </a:r>
            <a:r>
              <a:rPr lang="en-US" dirty="0" err="1">
                <a:solidFill>
                  <a:srgbClr val="000000"/>
                </a:solidFill>
                <a:ea typeface="ＭＳ Ｐゴシック" pitchFamily="34" charset="-128"/>
              </a:rPr>
              <a:t>suivi</a:t>
            </a:r>
            <a:r>
              <a:rPr lang="en-US" dirty="0">
                <a:solidFill>
                  <a:srgbClr val="000000"/>
                </a:solidFill>
                <a:ea typeface="ＭＳ Ｐゴシック" pitchFamily="34" charset="-128"/>
              </a:rPr>
              <a:t>, </a:t>
            </a:r>
            <a:r>
              <a:rPr lang="en-US" dirty="0" err="1">
                <a:solidFill>
                  <a:srgbClr val="000000"/>
                </a:solidFill>
                <a:ea typeface="ＭＳ Ｐゴシック" pitchFamily="34" charset="-128"/>
              </a:rPr>
              <a:t>d'analyse</a:t>
            </a:r>
            <a:r>
              <a:rPr lang="en-US" dirty="0">
                <a:solidFill>
                  <a:srgbClr val="000000"/>
                </a:solidFill>
                <a:ea typeface="ＭＳ Ｐゴシック" pitchFamily="34" charset="-128"/>
              </a:rPr>
              <a:t> et de rapport. </a:t>
            </a:r>
            <a:endParaRPr lang="en-US" altLang="en-US" sz="400" b="0" dirty="0">
              <a:solidFill>
                <a:srgbClr val="000000"/>
              </a:solidFill>
              <a:ea typeface="ＭＳ Ｐゴシック" pitchFamily="34" charset="-128"/>
            </a:endParaRPr>
          </a:p>
        </p:txBody>
      </p:sp>
      <p:sp>
        <p:nvSpPr>
          <p:cNvPr id="6" name="TextBox 5" descr="Pour chaque indicateur:&#10;&#10;Définition des termes clés&#10;&#10;Numérateur/dénominateur (si applicable)&#10;&#10;Unité de mesure&#10;&#10;Instrument de collecte de données&#10;&#10;Fréquence de la collecte et des rapports et % de verification&#10;&#10;Poste(s) responsable(s) de la collecte et de l'évaluation des données">
            <a:extLst>
              <a:ext uri="{FF2B5EF4-FFF2-40B4-BE49-F238E27FC236}">
                <a16:creationId xmlns:a16="http://schemas.microsoft.com/office/drawing/2014/main" id="{BD3E8D4E-6B06-4283-BF20-DE7DE89D35D1}"/>
              </a:ext>
            </a:extLst>
          </p:cNvPr>
          <p:cNvSpPr txBox="1"/>
          <p:nvPr/>
        </p:nvSpPr>
        <p:spPr>
          <a:xfrm>
            <a:off x="7720455" y="1152401"/>
            <a:ext cx="3970803" cy="4893647"/>
          </a:xfrm>
          <a:prstGeom prst="rect">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t>Pour </a:t>
            </a:r>
            <a:r>
              <a:rPr lang="en-US" sz="2400" dirty="0" err="1"/>
              <a:t>chaque</a:t>
            </a:r>
            <a:r>
              <a:rPr lang="en-US" sz="2400" dirty="0"/>
              <a:t> </a:t>
            </a:r>
            <a:r>
              <a:rPr lang="en-US" sz="2400" dirty="0" err="1"/>
              <a:t>indicateur</a:t>
            </a:r>
            <a:r>
              <a:rPr lang="en-US" sz="2400" dirty="0"/>
              <a:t> :</a:t>
            </a:r>
          </a:p>
          <a:p>
            <a:pPr marL="285750" indent="-285750">
              <a:buFont typeface="Wingdings" panose="05000000000000000000" pitchFamily="2" charset="2"/>
              <a:buChar char="ü"/>
            </a:pPr>
            <a:r>
              <a:rPr lang="en-US" sz="2400" dirty="0" err="1"/>
              <a:t>Définition</a:t>
            </a:r>
            <a:r>
              <a:rPr lang="en-US" sz="2400" dirty="0"/>
              <a:t> des </a:t>
            </a:r>
            <a:r>
              <a:rPr lang="en-US" sz="2400" dirty="0" err="1"/>
              <a:t>termes</a:t>
            </a:r>
            <a:r>
              <a:rPr lang="en-US" sz="2400" dirty="0"/>
              <a:t> </a:t>
            </a:r>
            <a:r>
              <a:rPr lang="en-US" sz="2400" dirty="0" err="1"/>
              <a:t>clés</a:t>
            </a:r>
            <a:endParaRPr lang="en-US" sz="2400" dirty="0"/>
          </a:p>
          <a:p>
            <a:pPr marL="285750" indent="-285750">
              <a:buFont typeface="Wingdings" panose="05000000000000000000" pitchFamily="2" charset="2"/>
              <a:buChar char="ü"/>
            </a:pPr>
            <a:r>
              <a:rPr lang="en-US" sz="2400" dirty="0" err="1"/>
              <a:t>Numérateur</a:t>
            </a:r>
            <a:r>
              <a:rPr lang="en-US" sz="2400" dirty="0"/>
              <a:t>/</a:t>
            </a:r>
            <a:r>
              <a:rPr lang="en-US" sz="2400" dirty="0" err="1"/>
              <a:t>dénominateur</a:t>
            </a:r>
            <a:r>
              <a:rPr lang="en-US" sz="2400" dirty="0"/>
              <a:t> (</a:t>
            </a:r>
            <a:r>
              <a:rPr lang="en-US" sz="2400" dirty="0" err="1"/>
              <a:t>si</a:t>
            </a:r>
            <a:r>
              <a:rPr lang="en-US" sz="2400" dirty="0"/>
              <a:t> applicable)</a:t>
            </a:r>
          </a:p>
          <a:p>
            <a:pPr marL="285750" indent="-285750">
              <a:buFont typeface="Wingdings" panose="05000000000000000000" pitchFamily="2" charset="2"/>
              <a:buChar char="ü"/>
            </a:pPr>
            <a:r>
              <a:rPr lang="en-US" sz="2400" dirty="0" err="1"/>
              <a:t>Unité</a:t>
            </a:r>
            <a:r>
              <a:rPr lang="en-US" sz="2400" dirty="0"/>
              <a:t> de </a:t>
            </a:r>
            <a:r>
              <a:rPr lang="en-US" sz="2400" dirty="0" err="1"/>
              <a:t>mesure</a:t>
            </a:r>
            <a:endParaRPr lang="en-US" sz="2400" dirty="0"/>
          </a:p>
          <a:p>
            <a:pPr marL="285750" indent="-285750">
              <a:buFont typeface="Wingdings" panose="05000000000000000000" pitchFamily="2" charset="2"/>
              <a:buChar char="ü"/>
            </a:pPr>
            <a:r>
              <a:rPr lang="en-US" sz="2400" dirty="0"/>
              <a:t>Instrument de </a:t>
            </a:r>
            <a:r>
              <a:rPr lang="en-US" sz="2400" dirty="0" err="1"/>
              <a:t>collecte</a:t>
            </a:r>
            <a:r>
              <a:rPr lang="en-US" sz="2400" dirty="0"/>
              <a:t> de </a:t>
            </a:r>
            <a:r>
              <a:rPr lang="en-US" sz="2400" dirty="0" err="1"/>
              <a:t>données</a:t>
            </a:r>
            <a:endParaRPr lang="en-US" sz="2400" dirty="0"/>
          </a:p>
          <a:p>
            <a:pPr marL="285750" indent="-285750">
              <a:buFont typeface="Wingdings" panose="05000000000000000000" pitchFamily="2" charset="2"/>
              <a:buChar char="ü"/>
            </a:pPr>
            <a:r>
              <a:rPr lang="en-US" sz="2400" dirty="0" err="1"/>
              <a:t>Fréquence</a:t>
            </a:r>
            <a:r>
              <a:rPr lang="en-US" sz="2400" dirty="0"/>
              <a:t> de la </a:t>
            </a:r>
            <a:r>
              <a:rPr lang="en-US" sz="2400" dirty="0" err="1"/>
              <a:t>collecte</a:t>
            </a:r>
            <a:r>
              <a:rPr lang="en-US" sz="2400" dirty="0"/>
              <a:t> et des rapports et % de verification</a:t>
            </a:r>
          </a:p>
          <a:p>
            <a:pPr marL="285750" indent="-285750">
              <a:buFont typeface="Wingdings" panose="05000000000000000000" pitchFamily="2" charset="2"/>
              <a:buChar char="ü"/>
            </a:pPr>
            <a:r>
              <a:rPr lang="en-US" sz="2400" dirty="0"/>
              <a:t>Poste(s) </a:t>
            </a:r>
            <a:r>
              <a:rPr lang="en-US" sz="2400" dirty="0" err="1"/>
              <a:t>responsable</a:t>
            </a:r>
            <a:r>
              <a:rPr lang="en-US" sz="2400" dirty="0"/>
              <a:t>(s) de la </a:t>
            </a:r>
            <a:r>
              <a:rPr lang="en-US" sz="2400" dirty="0" err="1"/>
              <a:t>collecte</a:t>
            </a:r>
            <a:r>
              <a:rPr lang="en-US" sz="2400" dirty="0"/>
              <a:t> et de </a:t>
            </a:r>
            <a:r>
              <a:rPr lang="en-US" sz="2400" dirty="0" err="1"/>
              <a:t>l'évaluation</a:t>
            </a:r>
            <a:r>
              <a:rPr lang="en-US" sz="2400" dirty="0"/>
              <a:t> des </a:t>
            </a:r>
            <a:r>
              <a:rPr lang="en-US" sz="2400" dirty="0" err="1"/>
              <a:t>données</a:t>
            </a:r>
            <a:endParaRPr lang="en-US" sz="2400" dirty="0"/>
          </a:p>
        </p:txBody>
      </p:sp>
    </p:spTree>
    <p:extLst>
      <p:ext uri="{BB962C8B-B14F-4D97-AF65-F5344CB8AC3E}">
        <p14:creationId xmlns:p14="http://schemas.microsoft.com/office/powerpoint/2010/main" val="155429954"/>
      </p:ext>
    </p:extLst>
  </p:cSld>
  <p:clrMapOvr>
    <a:masterClrMapping/>
  </p:clrMapOvr>
  <p:transition advTm="5107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2" name="Rectangle 81" descr="Étape 3 : Elaborer un plan de collecte et d’analyse des données"/>
          <p:cNvSpPr>
            <a:spLocks noGrp="1" noChangeArrowheads="1"/>
          </p:cNvSpPr>
          <p:nvPr>
            <p:ph type="title" idx="4294967295"/>
          </p:nvPr>
        </p:nvSpPr>
        <p:spPr bwMode="auto">
          <a:xfrm>
            <a:off x="83574" y="144778"/>
            <a:ext cx="12024852" cy="7080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2075" tIns="46038" rIns="92075" bIns="46038" numCol="1" spcCol="0" rtlCol="0" fromWordArt="0" anchor="ctr" anchorCtr="0" forceAA="0" compatLnSpc="1">
            <a:prstTxWarp prst="textNoShape">
              <a:avLst/>
            </a:prstTxWarp>
            <a:no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Étape 3 :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Elaborer</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un plan de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collecte</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et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d’analyse</a:t>
            </a:r>
            <a:r>
              <a:rPr kumimoji="0" lang="en-US" altLang="en-US" sz="3600" b="0" i="0" u="none" strike="noStrike" kern="1200" cap="none" spc="0" normalizeH="0" baseline="0" noProof="0" dirty="0">
                <a:ln>
                  <a:noFill/>
                </a:ln>
                <a:solidFill>
                  <a:schemeClr val="accent2"/>
                </a:solidFill>
                <a:effectLst/>
                <a:uLnTx/>
                <a:uFillTx/>
                <a:latin typeface="+mj-lt"/>
                <a:ea typeface="+mj-ea"/>
                <a:cs typeface="+mj-cs"/>
              </a:rPr>
              <a:t> des </a:t>
            </a:r>
            <a:r>
              <a:rPr kumimoji="0" lang="en-US" altLang="en-US" sz="3600" b="0" i="0" u="none" strike="noStrike" kern="1200" cap="none" spc="0" normalizeH="0" baseline="0" noProof="0" dirty="0" err="1">
                <a:ln>
                  <a:noFill/>
                </a:ln>
                <a:solidFill>
                  <a:schemeClr val="accent2"/>
                </a:solidFill>
                <a:effectLst/>
                <a:uLnTx/>
                <a:uFillTx/>
                <a:latin typeface="+mj-lt"/>
                <a:ea typeface="+mj-ea"/>
                <a:cs typeface="+mj-cs"/>
              </a:rPr>
              <a:t>données</a:t>
            </a:r>
            <a:endParaRPr kumimoji="0" lang="en-US" altLang="en-US" sz="3600" b="0" i="0" u="none" strike="noStrike" kern="1200" cap="none" spc="0" normalizeH="0" baseline="0" noProof="0" dirty="0">
              <a:ln>
                <a:noFill/>
              </a:ln>
              <a:solidFill>
                <a:schemeClr val="accent2"/>
              </a:solidFill>
              <a:effectLst/>
              <a:uLnTx/>
              <a:uFillTx/>
              <a:latin typeface="+mj-lt"/>
              <a:ea typeface="+mj-ea"/>
              <a:cs typeface="+mj-cs"/>
            </a:endParaRPr>
          </a:p>
        </p:txBody>
      </p:sp>
      <p:pic>
        <p:nvPicPr>
          <p:cNvPr id="9" name="Picture 8" descr="Il s'agit d'un exemple de PMP qui montre les différents types d'informations qui sont incluses pour garantir que les données pour chacun des indicateurs de performance du projet sont collectées de manière uniforme et cohérente pendant toute la durée du projet.">
            <a:extLst>
              <a:ext uri="{FF2B5EF4-FFF2-40B4-BE49-F238E27FC236}">
                <a16:creationId xmlns:a16="http://schemas.microsoft.com/office/drawing/2014/main" id="{7E41FE37-EEC3-4A99-85B1-29E01DA9D167}"/>
              </a:ext>
            </a:extLst>
          </p:cNvPr>
          <p:cNvPicPr>
            <a:picLocks noChangeAspect="1"/>
          </p:cNvPicPr>
          <p:nvPr/>
        </p:nvPicPr>
        <p:blipFill rotWithShape="1">
          <a:blip r:embed="rId3"/>
          <a:srcRect r="-140"/>
          <a:stretch/>
        </p:blipFill>
        <p:spPr>
          <a:xfrm>
            <a:off x="1545874" y="1045306"/>
            <a:ext cx="9100252" cy="5115736"/>
          </a:xfrm>
          <a:prstGeom prst="rect">
            <a:avLst/>
          </a:prstGeom>
          <a:ln>
            <a:solidFill>
              <a:schemeClr val="tx1"/>
            </a:solidFill>
          </a:ln>
        </p:spPr>
      </p:pic>
      <p:pic>
        <p:nvPicPr>
          <p:cNvPr id="2" name="Picture 1" descr="Il s'agit d'un pied de page">
            <a:extLst>
              <a:ext uri="{FF2B5EF4-FFF2-40B4-BE49-F238E27FC236}">
                <a16:creationId xmlns:a16="http://schemas.microsoft.com/office/drawing/2014/main" id="{5D843C45-D95D-46D4-9F0C-131BF00599DC}"/>
              </a:ext>
            </a:extLst>
          </p:cNvPr>
          <p:cNvPicPr>
            <a:picLocks noChangeAspect="1"/>
          </p:cNvPicPr>
          <p:nvPr/>
        </p:nvPicPr>
        <p:blipFill>
          <a:blip r:embed="rId4"/>
          <a:stretch>
            <a:fillRect/>
          </a:stretch>
        </p:blipFill>
        <p:spPr>
          <a:xfrm>
            <a:off x="0" y="6460994"/>
            <a:ext cx="12192000" cy="504455"/>
          </a:xfrm>
          <a:prstGeom prst="rect">
            <a:avLst/>
          </a:prstGeom>
        </p:spPr>
      </p:pic>
    </p:spTree>
    <p:extLst>
      <p:ext uri="{BB962C8B-B14F-4D97-AF65-F5344CB8AC3E}">
        <p14:creationId xmlns:p14="http://schemas.microsoft.com/office/powerpoint/2010/main" val="4172363383"/>
      </p:ext>
    </p:extLst>
  </p:cSld>
  <p:clrMapOvr>
    <a:masterClrMapping/>
  </p:clrMapOvr>
  <p:transition advTm="77495"/>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descr="Étape 4 : Collecte des données de performance"/>
          <p:cNvSpPr>
            <a:spLocks noGrp="1" noChangeArrowheads="1"/>
          </p:cNvSpPr>
          <p:nvPr>
            <p:ph type="title"/>
          </p:nvPr>
        </p:nvSpPr>
        <p:spPr>
          <a:xfrm>
            <a:off x="783771" y="450429"/>
            <a:ext cx="11098564" cy="1066800"/>
          </a:xfrm>
        </p:spPr>
        <p:txBody>
          <a:bodyPr>
            <a:normAutofit/>
          </a:bodyPr>
          <a:lstStyle/>
          <a:p>
            <a:r>
              <a:rPr lang="en-US" altLang="en-US" dirty="0"/>
              <a:t>Étape 4 : </a:t>
            </a:r>
            <a:r>
              <a:rPr lang="en-US" altLang="en-US" dirty="0" err="1"/>
              <a:t>Collecte</a:t>
            </a:r>
            <a:r>
              <a:rPr lang="en-US" altLang="en-US" dirty="0"/>
              <a:t> des </a:t>
            </a:r>
            <a:r>
              <a:rPr lang="en-US" altLang="en-US" dirty="0" err="1"/>
              <a:t>données</a:t>
            </a:r>
            <a:r>
              <a:rPr lang="en-US" altLang="en-US" dirty="0"/>
              <a:t> de performance</a:t>
            </a:r>
          </a:p>
        </p:txBody>
      </p:sp>
      <p:sp>
        <p:nvSpPr>
          <p:cNvPr id="21508" name="Text Box 15" descr="Recueillir et collationner les données primaires (par exemple, enquêtes, entretiens, groupes de discussion, formulaires d'admission).&#10;&#10;Approvisionnement auprès de sources secondaires&#10;&#10;Ne collectez que ce dont vous avez réellement besoin&#10;&#10;Les données sont rapportées dans le rapport de progrès technique (TPR) et le formulaire de rapport de données de l'annexe A."/>
          <p:cNvSpPr txBox="1">
            <a:spLocks noChangeArrowheads="1"/>
          </p:cNvSpPr>
          <p:nvPr/>
        </p:nvSpPr>
        <p:spPr bwMode="auto">
          <a:xfrm>
            <a:off x="374858" y="1517229"/>
            <a:ext cx="8941103"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marL="457200" indent="-457200" eaLnBrk="1" hangingPunct="1">
              <a:spcBef>
                <a:spcPct val="50000"/>
              </a:spcBef>
              <a:buSzTx/>
            </a:pPr>
            <a:r>
              <a:rPr lang="en-US" altLang="en-US" sz="2800" b="0" dirty="0" err="1">
                <a:solidFill>
                  <a:schemeClr val="tx1"/>
                </a:solidFill>
                <a:latin typeface="Tahoma" pitchFamily="34" charset="0"/>
                <a:cs typeface="Times New Roman" pitchFamily="18" charset="0"/>
              </a:rPr>
              <a:t>Recueillir</a:t>
            </a:r>
            <a:r>
              <a:rPr lang="en-US" altLang="en-US" sz="2800" b="0" dirty="0">
                <a:solidFill>
                  <a:schemeClr val="tx1"/>
                </a:solidFill>
                <a:latin typeface="Tahoma" pitchFamily="34" charset="0"/>
                <a:cs typeface="Times New Roman" pitchFamily="18" charset="0"/>
              </a:rPr>
              <a:t> et </a:t>
            </a:r>
            <a:r>
              <a:rPr lang="en-US" altLang="en-US" sz="2800" b="0" dirty="0" err="1">
                <a:solidFill>
                  <a:schemeClr val="tx1"/>
                </a:solidFill>
                <a:latin typeface="Tahoma" pitchFamily="34" charset="0"/>
                <a:cs typeface="Times New Roman" pitchFamily="18" charset="0"/>
              </a:rPr>
              <a:t>collationner</a:t>
            </a:r>
            <a:r>
              <a:rPr lang="en-US" altLang="en-US" sz="2800" b="0" dirty="0">
                <a:solidFill>
                  <a:schemeClr val="tx1"/>
                </a:solidFill>
                <a:latin typeface="Tahoma" pitchFamily="34" charset="0"/>
                <a:cs typeface="Times New Roman" pitchFamily="18" charset="0"/>
              </a:rPr>
              <a:t> les </a:t>
            </a:r>
            <a:r>
              <a:rPr lang="en-US" altLang="en-US" sz="2800" b="0" dirty="0" err="1">
                <a:solidFill>
                  <a:schemeClr val="tx1"/>
                </a:solidFill>
                <a:latin typeface="Tahoma" pitchFamily="34" charset="0"/>
                <a:cs typeface="Times New Roman" pitchFamily="18" charset="0"/>
              </a:rPr>
              <a:t>données</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primaires</a:t>
            </a:r>
            <a:r>
              <a:rPr lang="en-US" altLang="en-US" sz="2800" b="0" dirty="0">
                <a:solidFill>
                  <a:schemeClr val="tx1"/>
                </a:solidFill>
                <a:latin typeface="Tahoma" pitchFamily="34" charset="0"/>
                <a:cs typeface="Times New Roman" pitchFamily="18" charset="0"/>
              </a:rPr>
              <a:t> (par </a:t>
            </a:r>
            <a:r>
              <a:rPr lang="en-US" altLang="en-US" sz="2800" b="0" dirty="0" err="1">
                <a:solidFill>
                  <a:schemeClr val="tx1"/>
                </a:solidFill>
                <a:latin typeface="Tahoma" pitchFamily="34" charset="0"/>
                <a:cs typeface="Times New Roman" pitchFamily="18" charset="0"/>
              </a:rPr>
              <a:t>exemple</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enquêtes</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entretiens</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groupes</a:t>
            </a:r>
            <a:r>
              <a:rPr lang="en-US" altLang="en-US" sz="2800" b="0" dirty="0">
                <a:solidFill>
                  <a:schemeClr val="tx1"/>
                </a:solidFill>
                <a:latin typeface="Tahoma" pitchFamily="34" charset="0"/>
                <a:cs typeface="Times New Roman" pitchFamily="18" charset="0"/>
              </a:rPr>
              <a:t> de discussion, </a:t>
            </a:r>
            <a:r>
              <a:rPr lang="en-US" altLang="en-US" sz="2800" b="0" dirty="0" err="1">
                <a:solidFill>
                  <a:schemeClr val="tx1"/>
                </a:solidFill>
                <a:latin typeface="Tahoma" pitchFamily="34" charset="0"/>
                <a:cs typeface="Times New Roman" pitchFamily="18" charset="0"/>
              </a:rPr>
              <a:t>formulaires</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d'admission</a:t>
            </a:r>
            <a:r>
              <a:rPr lang="en-US" altLang="en-US" sz="2800" b="0" dirty="0">
                <a:solidFill>
                  <a:schemeClr val="tx1"/>
                </a:solidFill>
                <a:latin typeface="Tahoma" pitchFamily="34" charset="0"/>
                <a:cs typeface="Times New Roman" pitchFamily="18" charset="0"/>
              </a:rPr>
              <a:t>). </a:t>
            </a:r>
          </a:p>
          <a:p>
            <a:pPr marL="457200" indent="-457200" eaLnBrk="1" hangingPunct="1">
              <a:spcBef>
                <a:spcPct val="50000"/>
              </a:spcBef>
              <a:buSzTx/>
            </a:pPr>
            <a:r>
              <a:rPr lang="en-US" altLang="en-US" sz="2800" b="0" dirty="0" err="1">
                <a:solidFill>
                  <a:schemeClr val="tx1"/>
                </a:solidFill>
                <a:latin typeface="Tahoma" pitchFamily="34" charset="0"/>
                <a:cs typeface="Times New Roman" pitchFamily="18" charset="0"/>
              </a:rPr>
              <a:t>Approvisionnement</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auprès</a:t>
            </a:r>
            <a:r>
              <a:rPr lang="en-US" altLang="en-US" sz="2800" b="0" dirty="0">
                <a:solidFill>
                  <a:schemeClr val="tx1"/>
                </a:solidFill>
                <a:latin typeface="Tahoma" pitchFamily="34" charset="0"/>
                <a:cs typeface="Times New Roman" pitchFamily="18" charset="0"/>
              </a:rPr>
              <a:t> de sources </a:t>
            </a:r>
            <a:r>
              <a:rPr lang="en-US" altLang="en-US" sz="2800" b="0" dirty="0" err="1">
                <a:solidFill>
                  <a:schemeClr val="tx1"/>
                </a:solidFill>
                <a:latin typeface="Tahoma" pitchFamily="34" charset="0"/>
                <a:cs typeface="Times New Roman" pitchFamily="18" charset="0"/>
              </a:rPr>
              <a:t>secondaires</a:t>
            </a:r>
            <a:endParaRPr lang="en-US" altLang="en-US" sz="2800" b="0" dirty="0">
              <a:solidFill>
                <a:schemeClr val="tx1"/>
              </a:solidFill>
              <a:latin typeface="Tahoma" pitchFamily="34" charset="0"/>
              <a:cs typeface="Times New Roman" pitchFamily="18" charset="0"/>
            </a:endParaRPr>
          </a:p>
          <a:p>
            <a:pPr marL="457200" indent="-457200" eaLnBrk="1" hangingPunct="1">
              <a:spcBef>
                <a:spcPct val="50000"/>
              </a:spcBef>
              <a:buSzTx/>
            </a:pPr>
            <a:r>
              <a:rPr lang="en-US" altLang="en-US" sz="2800" b="0" dirty="0">
                <a:solidFill>
                  <a:schemeClr val="tx1"/>
                </a:solidFill>
                <a:latin typeface="Tahoma" pitchFamily="34" charset="0"/>
                <a:cs typeface="Times New Roman" pitchFamily="18" charset="0"/>
              </a:rPr>
              <a:t>Ne </a:t>
            </a:r>
            <a:r>
              <a:rPr lang="en-US" altLang="en-US" sz="2800" b="0" dirty="0" err="1">
                <a:solidFill>
                  <a:schemeClr val="tx1"/>
                </a:solidFill>
                <a:latin typeface="Tahoma" pitchFamily="34" charset="0"/>
                <a:cs typeface="Times New Roman" pitchFamily="18" charset="0"/>
              </a:rPr>
              <a:t>collectez</a:t>
            </a:r>
            <a:r>
              <a:rPr lang="en-US" altLang="en-US" sz="2800" b="0" dirty="0">
                <a:solidFill>
                  <a:schemeClr val="tx1"/>
                </a:solidFill>
                <a:latin typeface="Tahoma" pitchFamily="34" charset="0"/>
                <a:cs typeface="Times New Roman" pitchFamily="18" charset="0"/>
              </a:rPr>
              <a:t> que </a:t>
            </a:r>
            <a:r>
              <a:rPr lang="en-US" altLang="en-US" sz="2800" b="0" dirty="0" err="1">
                <a:solidFill>
                  <a:schemeClr val="tx1"/>
                </a:solidFill>
                <a:latin typeface="Tahoma" pitchFamily="34" charset="0"/>
                <a:cs typeface="Times New Roman" pitchFamily="18" charset="0"/>
              </a:rPr>
              <a:t>ce</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dont</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vous</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avez</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réellement</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besoin</a:t>
            </a:r>
            <a:endParaRPr lang="en-US" altLang="en-US" sz="2800" b="0" dirty="0">
              <a:solidFill>
                <a:schemeClr val="tx1"/>
              </a:solidFill>
              <a:latin typeface="Tahoma" pitchFamily="34" charset="0"/>
              <a:cs typeface="Times New Roman" pitchFamily="18" charset="0"/>
            </a:endParaRPr>
          </a:p>
          <a:p>
            <a:pPr marL="457200" indent="-457200" eaLnBrk="1" hangingPunct="1">
              <a:spcBef>
                <a:spcPct val="50000"/>
              </a:spcBef>
              <a:buSzTx/>
            </a:pPr>
            <a:r>
              <a:rPr lang="en-US" altLang="en-US" sz="2800" b="0" dirty="0">
                <a:solidFill>
                  <a:schemeClr val="tx1"/>
                </a:solidFill>
                <a:latin typeface="Tahoma" pitchFamily="34" charset="0"/>
                <a:cs typeface="Times New Roman" pitchFamily="18" charset="0"/>
              </a:rPr>
              <a:t>Les </a:t>
            </a:r>
            <a:r>
              <a:rPr lang="en-US" altLang="en-US" sz="2800" b="0" dirty="0" err="1">
                <a:solidFill>
                  <a:schemeClr val="tx1"/>
                </a:solidFill>
                <a:latin typeface="Tahoma" pitchFamily="34" charset="0"/>
                <a:cs typeface="Times New Roman" pitchFamily="18" charset="0"/>
              </a:rPr>
              <a:t>données</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sont</a:t>
            </a:r>
            <a:r>
              <a:rPr lang="en-US" altLang="en-US" sz="2800" b="0" dirty="0">
                <a:solidFill>
                  <a:schemeClr val="tx1"/>
                </a:solidFill>
                <a:latin typeface="Tahoma" pitchFamily="34" charset="0"/>
                <a:cs typeface="Times New Roman" pitchFamily="18" charset="0"/>
              </a:rPr>
              <a:t> </a:t>
            </a:r>
            <a:r>
              <a:rPr lang="en-US" altLang="en-US" sz="2800" b="0" dirty="0" err="1">
                <a:solidFill>
                  <a:schemeClr val="tx1"/>
                </a:solidFill>
                <a:latin typeface="Tahoma" pitchFamily="34" charset="0"/>
                <a:cs typeface="Times New Roman" pitchFamily="18" charset="0"/>
              </a:rPr>
              <a:t>rapportées</a:t>
            </a:r>
            <a:r>
              <a:rPr lang="en-US" altLang="en-US" sz="2800" b="0" dirty="0">
                <a:solidFill>
                  <a:schemeClr val="tx1"/>
                </a:solidFill>
                <a:latin typeface="Tahoma" pitchFamily="34" charset="0"/>
                <a:cs typeface="Times New Roman" pitchFamily="18" charset="0"/>
              </a:rPr>
              <a:t> dans le rapport de </a:t>
            </a:r>
            <a:r>
              <a:rPr lang="en-US" altLang="en-US" sz="2800" b="0" dirty="0" err="1">
                <a:solidFill>
                  <a:schemeClr val="tx1"/>
                </a:solidFill>
                <a:latin typeface="Tahoma" pitchFamily="34" charset="0"/>
                <a:cs typeface="Times New Roman" pitchFamily="18" charset="0"/>
              </a:rPr>
              <a:t>progrès</a:t>
            </a:r>
            <a:r>
              <a:rPr lang="en-US" altLang="en-US" sz="2800" b="0" dirty="0">
                <a:solidFill>
                  <a:schemeClr val="tx1"/>
                </a:solidFill>
                <a:latin typeface="Tahoma" pitchFamily="34" charset="0"/>
                <a:cs typeface="Times New Roman" pitchFamily="18" charset="0"/>
              </a:rPr>
              <a:t> technique (TPR) et le </a:t>
            </a:r>
            <a:r>
              <a:rPr lang="en-US" altLang="en-US" sz="2800" b="0" dirty="0" err="1">
                <a:solidFill>
                  <a:schemeClr val="tx1"/>
                </a:solidFill>
                <a:latin typeface="Tahoma" pitchFamily="34" charset="0"/>
                <a:cs typeface="Times New Roman" pitchFamily="18" charset="0"/>
              </a:rPr>
              <a:t>formulaire</a:t>
            </a:r>
            <a:r>
              <a:rPr lang="en-US" altLang="en-US" sz="2800" b="0" dirty="0">
                <a:solidFill>
                  <a:schemeClr val="tx1"/>
                </a:solidFill>
                <a:latin typeface="Tahoma" pitchFamily="34" charset="0"/>
                <a:cs typeface="Times New Roman" pitchFamily="18" charset="0"/>
              </a:rPr>
              <a:t> de rapport de </a:t>
            </a:r>
            <a:r>
              <a:rPr lang="en-US" altLang="en-US" sz="2800" b="0" dirty="0" err="1">
                <a:solidFill>
                  <a:schemeClr val="tx1"/>
                </a:solidFill>
                <a:latin typeface="Tahoma" pitchFamily="34" charset="0"/>
                <a:cs typeface="Times New Roman" pitchFamily="18" charset="0"/>
              </a:rPr>
              <a:t>données</a:t>
            </a:r>
            <a:r>
              <a:rPr lang="en-US" altLang="en-US" sz="2800" b="0" dirty="0">
                <a:solidFill>
                  <a:schemeClr val="tx1"/>
                </a:solidFill>
                <a:latin typeface="Tahoma" pitchFamily="34" charset="0"/>
                <a:cs typeface="Times New Roman" pitchFamily="18" charset="0"/>
              </a:rPr>
              <a:t> de </a:t>
            </a:r>
            <a:r>
              <a:rPr lang="en-US" altLang="en-US" sz="2800" b="0" dirty="0" err="1">
                <a:solidFill>
                  <a:schemeClr val="tx1"/>
                </a:solidFill>
                <a:latin typeface="Tahoma" pitchFamily="34" charset="0"/>
                <a:cs typeface="Times New Roman" pitchFamily="18" charset="0"/>
              </a:rPr>
              <a:t>l'annexe</a:t>
            </a:r>
            <a:r>
              <a:rPr lang="en-US" altLang="en-US" sz="2800" b="0" dirty="0">
                <a:solidFill>
                  <a:schemeClr val="tx1"/>
                </a:solidFill>
                <a:latin typeface="Tahoma" pitchFamily="34" charset="0"/>
                <a:cs typeface="Times New Roman" pitchFamily="18" charset="0"/>
              </a:rPr>
              <a:t> A.</a:t>
            </a:r>
          </a:p>
        </p:txBody>
      </p:sp>
      <p:pic>
        <p:nvPicPr>
          <p:cNvPr id="6" name="Picture 2">
            <a:extLst>
              <a:ext uri="{FF2B5EF4-FFF2-40B4-BE49-F238E27FC236}">
                <a16:creationId xmlns:a16="http://schemas.microsoft.com/office/drawing/2014/main" id="{C020D39C-F99A-458F-8E19-06939C149F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50179" y="1895262"/>
            <a:ext cx="2732156" cy="273215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Il s'agit d'un pied de page">
            <a:extLst>
              <a:ext uri="{FF2B5EF4-FFF2-40B4-BE49-F238E27FC236}">
                <a16:creationId xmlns:a16="http://schemas.microsoft.com/office/drawing/2014/main" id="{5616A1FB-B269-44D4-94C7-14A45D8925A6}"/>
              </a:ext>
            </a:extLst>
          </p:cNvPr>
          <p:cNvPicPr>
            <a:picLocks noChangeAspect="1"/>
          </p:cNvPicPr>
          <p:nvPr/>
        </p:nvPicPr>
        <p:blipFill>
          <a:blip r:embed="rId4"/>
          <a:stretch>
            <a:fillRect/>
          </a:stretch>
        </p:blipFill>
        <p:spPr>
          <a:xfrm>
            <a:off x="15240" y="6331452"/>
            <a:ext cx="12192000" cy="504455"/>
          </a:xfrm>
          <a:prstGeom prst="rect">
            <a:avLst/>
          </a:prstGeom>
        </p:spPr>
      </p:pic>
    </p:spTree>
    <p:extLst>
      <p:ext uri="{BB962C8B-B14F-4D97-AF65-F5344CB8AC3E}">
        <p14:creationId xmlns:p14="http://schemas.microsoft.com/office/powerpoint/2010/main" val="1029018737"/>
      </p:ext>
    </p:extLst>
  </p:cSld>
  <p:clrMapOvr>
    <a:masterClrMapping/>
  </p:clrMapOvr>
  <p:transition advTm="6962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M&amp;E Série de cours de formation">
            <a:extLst>
              <a:ext uri="{FF2B5EF4-FFF2-40B4-BE49-F238E27FC236}">
                <a16:creationId xmlns:a16="http://schemas.microsoft.com/office/drawing/2014/main" id="{877DC4DB-6A04-41E9-90AB-0B6B3FAE46F3}"/>
              </a:ext>
            </a:extLst>
          </p:cNvPr>
          <p:cNvSpPr>
            <a:spLocks noGrp="1"/>
          </p:cNvSpPr>
          <p:nvPr>
            <p:ph type="title"/>
          </p:nvPr>
        </p:nvSpPr>
        <p:spPr>
          <a:xfrm>
            <a:off x="168992" y="0"/>
            <a:ext cx="10515600" cy="1325563"/>
          </a:xfrm>
        </p:spPr>
        <p:txBody>
          <a:bodyPr>
            <a:normAutofit/>
          </a:bodyPr>
          <a:lstStyle/>
          <a:p>
            <a:r>
              <a:rPr lang="en-US" dirty="0"/>
              <a:t>M&amp;E Série de </a:t>
            </a:r>
            <a:r>
              <a:rPr lang="en-US" dirty="0" err="1"/>
              <a:t>cours</a:t>
            </a:r>
            <a:r>
              <a:rPr lang="en-US" dirty="0"/>
              <a:t> de formation</a:t>
            </a:r>
          </a:p>
        </p:txBody>
      </p:sp>
      <p:sp>
        <p:nvSpPr>
          <p:cNvPr id="4" name="TextBox 3" descr="Six cours">
            <a:extLst>
              <a:ext uri="{FF2B5EF4-FFF2-40B4-BE49-F238E27FC236}">
                <a16:creationId xmlns:a16="http://schemas.microsoft.com/office/drawing/2014/main" id="{6D410631-1F0C-411F-BC54-128C59FD33B3}"/>
              </a:ext>
            </a:extLst>
          </p:cNvPr>
          <p:cNvSpPr txBox="1"/>
          <p:nvPr/>
        </p:nvSpPr>
        <p:spPr>
          <a:xfrm>
            <a:off x="319198" y="1003330"/>
            <a:ext cx="1489831" cy="523220"/>
          </a:xfrm>
          <a:prstGeom prst="rect">
            <a:avLst/>
          </a:prstGeom>
          <a:noFill/>
        </p:spPr>
        <p:txBody>
          <a:bodyPr wrap="none" rtlCol="0">
            <a:spAutoFit/>
          </a:bodyPr>
          <a:lstStyle/>
          <a:p>
            <a:r>
              <a:rPr lang="en-US" sz="2800" b="1" dirty="0"/>
              <a:t>Six </a:t>
            </a:r>
            <a:r>
              <a:rPr lang="en-US" sz="2800" b="1" dirty="0" err="1"/>
              <a:t>cours</a:t>
            </a:r>
            <a:endParaRPr lang="en-US" sz="2800" b="1" dirty="0"/>
          </a:p>
        </p:txBody>
      </p:sp>
      <p:sp>
        <p:nvSpPr>
          <p:cNvPr id="6" name="Content Placeholder 2" descr="1. Introduction à la gestion axée sur les résultats">
            <a:extLst>
              <a:ext uri="{FF2B5EF4-FFF2-40B4-BE49-F238E27FC236}">
                <a16:creationId xmlns:a16="http://schemas.microsoft.com/office/drawing/2014/main" id="{ECF6870B-70E6-46BC-9D1C-93F474E4D55B}"/>
              </a:ext>
            </a:extLst>
          </p:cNvPr>
          <p:cNvSpPr>
            <a:spLocks noGrp="1"/>
          </p:cNvSpPr>
          <p:nvPr>
            <p:ph idx="1"/>
          </p:nvPr>
        </p:nvSpPr>
        <p:spPr>
          <a:xfrm>
            <a:off x="124456" y="1675009"/>
            <a:ext cx="1855445" cy="1024065"/>
          </a:xfrm>
          <a:solidFill>
            <a:schemeClr val="bg1">
              <a:lumMod val="85000"/>
            </a:schemeClr>
          </a:solidFill>
          <a:ln w="38100"/>
        </p:spPr>
        <p:style>
          <a:lnRef idx="2">
            <a:schemeClr val="accent1"/>
          </a:lnRef>
          <a:fillRef idx="1">
            <a:schemeClr val="lt1"/>
          </a:fillRef>
          <a:effectRef idx="0">
            <a:schemeClr val="accent1"/>
          </a:effectRef>
          <a:fontRef idx="minor">
            <a:schemeClr val="dk1"/>
          </a:fontRef>
        </p:style>
        <p:txBody>
          <a:bodyPr>
            <a:noAutofit/>
          </a:bodyPr>
          <a:lstStyle/>
          <a:p>
            <a:pPr marL="225425" marR="0" lvl="0" indent="-225425">
              <a:spcBef>
                <a:spcPts val="0"/>
              </a:spcBef>
              <a:spcAft>
                <a:spcPts val="0"/>
              </a:spcAft>
              <a:buFont typeface="+mj-lt"/>
              <a:buAutoNum type="arabicPeriod"/>
            </a:pPr>
            <a:r>
              <a:rPr lang="fr-FR" sz="1800" b="1" dirty="0"/>
              <a:t>Introduction à la gestion axée sur les résultats</a:t>
            </a:r>
          </a:p>
        </p:txBody>
      </p:sp>
      <p:sp>
        <p:nvSpPr>
          <p:cNvPr id="12" name="Arrow: Right 11">
            <a:extLst>
              <a:ext uri="{FF2B5EF4-FFF2-40B4-BE49-F238E27FC236}">
                <a16:creationId xmlns:a16="http://schemas.microsoft.com/office/drawing/2014/main" id="{CF0A2180-AB1B-4504-8819-8028371AD17A}"/>
              </a:ext>
              <a:ext uri="{C183D7F6-B498-43B3-948B-1728B52AA6E4}">
                <adec:decorative xmlns:adec="http://schemas.microsoft.com/office/drawing/2017/decorative" val="1"/>
              </a:ext>
            </a:extLst>
          </p:cNvPr>
          <p:cNvSpPr/>
          <p:nvPr/>
        </p:nvSpPr>
        <p:spPr>
          <a:xfrm>
            <a:off x="2020143" y="2132176"/>
            <a:ext cx="3843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descr="2. Concevoir des cadres de résultats">
            <a:extLst>
              <a:ext uri="{FF2B5EF4-FFF2-40B4-BE49-F238E27FC236}">
                <a16:creationId xmlns:a16="http://schemas.microsoft.com/office/drawing/2014/main" id="{2DF49A48-6360-4DF6-8C3B-B66F55F5E917}"/>
              </a:ext>
            </a:extLst>
          </p:cNvPr>
          <p:cNvSpPr txBox="1">
            <a:spLocks/>
          </p:cNvSpPr>
          <p:nvPr/>
        </p:nvSpPr>
        <p:spPr>
          <a:xfrm>
            <a:off x="2427111" y="2167519"/>
            <a:ext cx="1494493" cy="92295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spcBef>
                <a:spcPts val="0"/>
              </a:spcBef>
              <a:buNone/>
            </a:pPr>
            <a:r>
              <a:rPr lang="en-US" sz="1800" dirty="0"/>
              <a:t>2. </a:t>
            </a:r>
            <a:r>
              <a:rPr lang="en-US" sz="1800" dirty="0" err="1">
                <a:ea typeface="Calibri" panose="020F0502020204030204" pitchFamily="34" charset="0"/>
              </a:rPr>
              <a:t>Concevoir</a:t>
            </a:r>
            <a:r>
              <a:rPr lang="en-US" sz="1800" dirty="0">
                <a:ea typeface="Calibri" panose="020F0502020204030204" pitchFamily="34" charset="0"/>
              </a:rPr>
              <a:t> des cadres de </a:t>
            </a:r>
            <a:r>
              <a:rPr lang="en-US" sz="1800" dirty="0" err="1">
                <a:ea typeface="Calibri" panose="020F0502020204030204" pitchFamily="34" charset="0"/>
              </a:rPr>
              <a:t>résultats</a:t>
            </a:r>
            <a:r>
              <a:rPr lang="en-US" sz="1800" dirty="0">
                <a:ea typeface="Calibri" panose="020F0502020204030204" pitchFamily="34" charset="0"/>
              </a:rPr>
              <a:t> </a:t>
            </a:r>
            <a:endParaRPr lang="en-US" sz="1800" dirty="0">
              <a:effectLst/>
              <a:ea typeface="Calibri" panose="020F0502020204030204" pitchFamily="34" charset="0"/>
            </a:endParaRPr>
          </a:p>
          <a:p>
            <a:pPr marL="0" indent="0" algn="ctr">
              <a:spcBef>
                <a:spcPts val="0"/>
              </a:spcBef>
              <a:buNone/>
            </a:pPr>
            <a:endParaRPr lang="en-US" sz="1800" dirty="0"/>
          </a:p>
        </p:txBody>
      </p:sp>
      <p:sp>
        <p:nvSpPr>
          <p:cNvPr id="13" name="Arrow: Right 12">
            <a:extLst>
              <a:ext uri="{FF2B5EF4-FFF2-40B4-BE49-F238E27FC236}">
                <a16:creationId xmlns:a16="http://schemas.microsoft.com/office/drawing/2014/main" id="{47B23084-B172-4184-8E1C-BDFE2994F7F4}"/>
              </a:ext>
              <a:ext uri="{C183D7F6-B498-43B3-948B-1728B52AA6E4}">
                <adec:decorative xmlns:adec="http://schemas.microsoft.com/office/drawing/2017/decorative" val="1"/>
              </a:ext>
            </a:extLst>
          </p:cNvPr>
          <p:cNvSpPr/>
          <p:nvPr/>
        </p:nvSpPr>
        <p:spPr>
          <a:xfrm>
            <a:off x="3902769" y="2720502"/>
            <a:ext cx="420876"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descr="3. Conception et définition des indicateurs de performance">
            <a:extLst>
              <a:ext uri="{FF2B5EF4-FFF2-40B4-BE49-F238E27FC236}">
                <a16:creationId xmlns:a16="http://schemas.microsoft.com/office/drawing/2014/main" id="{0D022313-6D00-4027-97DD-AC3D17FF533E}"/>
              </a:ext>
            </a:extLst>
          </p:cNvPr>
          <p:cNvSpPr txBox="1">
            <a:spLocks/>
          </p:cNvSpPr>
          <p:nvPr/>
        </p:nvSpPr>
        <p:spPr>
          <a:xfrm>
            <a:off x="4317336" y="2699074"/>
            <a:ext cx="1656942" cy="124651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3. </a:t>
            </a:r>
            <a:r>
              <a:rPr lang="en-US" sz="1800" dirty="0">
                <a:ea typeface="Calibri" panose="020F0502020204030204" pitchFamily="34" charset="0"/>
              </a:rPr>
              <a:t>Conception et </a:t>
            </a:r>
            <a:r>
              <a:rPr lang="en-US" sz="1800" dirty="0" err="1">
                <a:ea typeface="Calibri" panose="020F0502020204030204" pitchFamily="34" charset="0"/>
              </a:rPr>
              <a:t>définition</a:t>
            </a:r>
            <a:r>
              <a:rPr lang="en-US" sz="1800" dirty="0">
                <a:ea typeface="Calibri" panose="020F0502020204030204" pitchFamily="34" charset="0"/>
              </a:rPr>
              <a:t> des </a:t>
            </a:r>
            <a:r>
              <a:rPr lang="en-US" sz="1800" dirty="0" err="1">
                <a:ea typeface="Calibri" panose="020F0502020204030204" pitchFamily="34" charset="0"/>
              </a:rPr>
              <a:t>indicateurs</a:t>
            </a:r>
            <a:r>
              <a:rPr lang="en-US" sz="1800" dirty="0">
                <a:ea typeface="Calibri" panose="020F0502020204030204" pitchFamily="34" charset="0"/>
              </a:rPr>
              <a:t> de performance </a:t>
            </a:r>
            <a:r>
              <a:rPr lang="en-US" sz="1800" dirty="0"/>
              <a:t> </a:t>
            </a:r>
          </a:p>
        </p:txBody>
      </p:sp>
      <p:sp>
        <p:nvSpPr>
          <p:cNvPr id="17" name="Arrow: Right 16">
            <a:extLst>
              <a:ext uri="{FF2B5EF4-FFF2-40B4-BE49-F238E27FC236}">
                <a16:creationId xmlns:a16="http://schemas.microsoft.com/office/drawing/2014/main" id="{AC54F107-59D5-4F49-9351-A52F4C16F66D}"/>
              </a:ext>
              <a:ext uri="{C183D7F6-B498-43B3-948B-1728B52AA6E4}">
                <adec:decorative xmlns:adec="http://schemas.microsoft.com/office/drawing/2017/decorative" val="1"/>
              </a:ext>
            </a:extLst>
          </p:cNvPr>
          <p:cNvSpPr/>
          <p:nvPr/>
        </p:nvSpPr>
        <p:spPr>
          <a:xfrm>
            <a:off x="5974278" y="3426057"/>
            <a:ext cx="437811"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descr="4. Développer des outils de collecte de données">
            <a:extLst>
              <a:ext uri="{FF2B5EF4-FFF2-40B4-BE49-F238E27FC236}">
                <a16:creationId xmlns:a16="http://schemas.microsoft.com/office/drawing/2014/main" id="{CDF6F01E-44A2-40E0-8868-AE291630CDA8}"/>
              </a:ext>
            </a:extLst>
          </p:cNvPr>
          <p:cNvSpPr txBox="1">
            <a:spLocks/>
          </p:cNvSpPr>
          <p:nvPr/>
        </p:nvSpPr>
        <p:spPr>
          <a:xfrm>
            <a:off x="6339767" y="3426057"/>
            <a:ext cx="1450524" cy="1325563"/>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4. </a:t>
            </a:r>
            <a:r>
              <a:rPr lang="en-US" sz="1800" dirty="0" err="1">
                <a:ea typeface="Calibri" panose="020F0502020204030204" pitchFamily="34" charset="0"/>
              </a:rPr>
              <a:t>Développer</a:t>
            </a:r>
            <a:r>
              <a:rPr lang="en-US" sz="1800" dirty="0">
                <a:ea typeface="Calibri" panose="020F0502020204030204" pitchFamily="34" charset="0"/>
              </a:rPr>
              <a:t> des </a:t>
            </a:r>
            <a:r>
              <a:rPr lang="en-US" sz="1800" dirty="0" err="1">
                <a:ea typeface="Calibri" panose="020F0502020204030204" pitchFamily="34" charset="0"/>
              </a:rPr>
              <a:t>outils</a:t>
            </a:r>
            <a:r>
              <a:rPr lang="en-US" sz="1800" dirty="0">
                <a:ea typeface="Calibri" panose="020F0502020204030204" pitchFamily="34" charset="0"/>
              </a:rPr>
              <a:t> de </a:t>
            </a:r>
            <a:r>
              <a:rPr lang="en-US" sz="1800" dirty="0" err="1">
                <a:ea typeface="Calibri" panose="020F0502020204030204" pitchFamily="34" charset="0"/>
              </a:rPr>
              <a:t>collecte</a:t>
            </a:r>
            <a:r>
              <a:rPr lang="en-US" sz="1800" dirty="0">
                <a:ea typeface="Calibri" panose="020F0502020204030204" pitchFamily="34" charset="0"/>
              </a:rPr>
              <a:t> de </a:t>
            </a:r>
            <a:r>
              <a:rPr lang="en-US" sz="1800" dirty="0" err="1">
                <a:ea typeface="Calibri" panose="020F0502020204030204" pitchFamily="34" charset="0"/>
              </a:rPr>
              <a:t>données</a:t>
            </a:r>
            <a:r>
              <a:rPr lang="en-US" sz="1800" dirty="0"/>
              <a:t> </a:t>
            </a:r>
          </a:p>
        </p:txBody>
      </p:sp>
      <p:sp>
        <p:nvSpPr>
          <p:cNvPr id="14" name="Arrow: Right 13">
            <a:extLst>
              <a:ext uri="{FF2B5EF4-FFF2-40B4-BE49-F238E27FC236}">
                <a16:creationId xmlns:a16="http://schemas.microsoft.com/office/drawing/2014/main" id="{66ED1604-5A96-4FFD-8772-BA8BF5BC7215}"/>
              </a:ext>
              <a:ext uri="{C183D7F6-B498-43B3-948B-1728B52AA6E4}">
                <adec:decorative xmlns:adec="http://schemas.microsoft.com/office/drawing/2017/decorative" val="1"/>
              </a:ext>
            </a:extLst>
          </p:cNvPr>
          <p:cNvSpPr/>
          <p:nvPr/>
        </p:nvSpPr>
        <p:spPr>
          <a:xfrm>
            <a:off x="7860888" y="4098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descr="5. Fixer les valeurs de référence et les objectifs des indicateurs">
            <a:extLst>
              <a:ext uri="{FF2B5EF4-FFF2-40B4-BE49-F238E27FC236}">
                <a16:creationId xmlns:a16="http://schemas.microsoft.com/office/drawing/2014/main" id="{A321574B-DAE1-4FCC-A275-402563E93D02}"/>
              </a:ext>
            </a:extLst>
          </p:cNvPr>
          <p:cNvSpPr txBox="1">
            <a:spLocks/>
          </p:cNvSpPr>
          <p:nvPr/>
        </p:nvSpPr>
        <p:spPr>
          <a:xfrm>
            <a:off x="8232877" y="3945588"/>
            <a:ext cx="1605698" cy="1341306"/>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5. </a:t>
            </a:r>
            <a:r>
              <a:rPr lang="en-US" sz="1800" dirty="0">
                <a:ea typeface="Calibri" panose="020F0502020204030204" pitchFamily="34" charset="0"/>
              </a:rPr>
              <a:t>Fixer les </a:t>
            </a:r>
            <a:r>
              <a:rPr lang="en-US" sz="1800" dirty="0" err="1">
                <a:ea typeface="Calibri" panose="020F0502020204030204" pitchFamily="34" charset="0"/>
              </a:rPr>
              <a:t>valeurs</a:t>
            </a:r>
            <a:r>
              <a:rPr lang="en-US" sz="1800" dirty="0">
                <a:ea typeface="Calibri" panose="020F0502020204030204" pitchFamily="34" charset="0"/>
              </a:rPr>
              <a:t> de </a:t>
            </a:r>
            <a:r>
              <a:rPr lang="en-US" sz="1800" dirty="0" err="1">
                <a:ea typeface="Calibri" panose="020F0502020204030204" pitchFamily="34" charset="0"/>
              </a:rPr>
              <a:t>référence</a:t>
            </a:r>
            <a:r>
              <a:rPr lang="en-US" sz="1800" dirty="0">
                <a:ea typeface="Calibri" panose="020F0502020204030204" pitchFamily="34" charset="0"/>
              </a:rPr>
              <a:t> et les </a:t>
            </a:r>
            <a:r>
              <a:rPr lang="en-US" sz="1800" dirty="0" err="1">
                <a:ea typeface="Calibri" panose="020F0502020204030204" pitchFamily="34" charset="0"/>
              </a:rPr>
              <a:t>objectifs</a:t>
            </a:r>
            <a:r>
              <a:rPr lang="en-US" sz="1800" dirty="0">
                <a:ea typeface="Calibri" panose="020F0502020204030204" pitchFamily="34" charset="0"/>
              </a:rPr>
              <a:t> des </a:t>
            </a:r>
            <a:r>
              <a:rPr lang="en-US" sz="1800" dirty="0" err="1">
                <a:ea typeface="Calibri" panose="020F0502020204030204" pitchFamily="34" charset="0"/>
              </a:rPr>
              <a:t>indicateurs</a:t>
            </a:r>
            <a:r>
              <a:rPr lang="en-US" sz="1800" dirty="0"/>
              <a:t> </a:t>
            </a:r>
          </a:p>
        </p:txBody>
      </p:sp>
      <p:sp>
        <p:nvSpPr>
          <p:cNvPr id="18" name="Arrow: Right 17">
            <a:extLst>
              <a:ext uri="{FF2B5EF4-FFF2-40B4-BE49-F238E27FC236}">
                <a16:creationId xmlns:a16="http://schemas.microsoft.com/office/drawing/2014/main" id="{EE72A6F0-621E-4A2A-871B-13E41E089B0C}"/>
              </a:ext>
              <a:ext uri="{C183D7F6-B498-43B3-948B-1728B52AA6E4}">
                <adec:decorative xmlns:adec="http://schemas.microsoft.com/office/drawing/2017/decorative" val="1"/>
              </a:ext>
            </a:extLst>
          </p:cNvPr>
          <p:cNvSpPr/>
          <p:nvPr/>
        </p:nvSpPr>
        <p:spPr>
          <a:xfrm>
            <a:off x="9864666" y="4860769"/>
            <a:ext cx="391290" cy="5093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descr="6. Utilisation des données pour l'amélioration des projets">
            <a:extLst>
              <a:ext uri="{FF2B5EF4-FFF2-40B4-BE49-F238E27FC236}">
                <a16:creationId xmlns:a16="http://schemas.microsoft.com/office/drawing/2014/main" id="{6F3DD347-2F55-4D87-BF63-9F3DFBD27493}"/>
              </a:ext>
            </a:extLst>
          </p:cNvPr>
          <p:cNvSpPr txBox="1">
            <a:spLocks/>
          </p:cNvSpPr>
          <p:nvPr/>
        </p:nvSpPr>
        <p:spPr>
          <a:xfrm>
            <a:off x="10291254" y="5043034"/>
            <a:ext cx="1666284" cy="1305664"/>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800" dirty="0"/>
              <a:t>6. </a:t>
            </a:r>
            <a:r>
              <a:rPr lang="en-US" sz="1800" dirty="0" err="1">
                <a:ea typeface="Calibri" panose="020F0502020204030204" pitchFamily="34" charset="0"/>
              </a:rPr>
              <a:t>Utilisation</a:t>
            </a:r>
            <a:r>
              <a:rPr lang="en-US" sz="1800" dirty="0">
                <a:ea typeface="Calibri" panose="020F0502020204030204" pitchFamily="34" charset="0"/>
              </a:rPr>
              <a:t> des </a:t>
            </a:r>
            <a:r>
              <a:rPr lang="en-US" sz="1800" dirty="0" err="1">
                <a:ea typeface="Calibri" panose="020F0502020204030204" pitchFamily="34" charset="0"/>
              </a:rPr>
              <a:t>données</a:t>
            </a:r>
            <a:r>
              <a:rPr lang="en-US" sz="1800" dirty="0">
                <a:ea typeface="Calibri" panose="020F0502020204030204" pitchFamily="34" charset="0"/>
              </a:rPr>
              <a:t> pour </a:t>
            </a:r>
            <a:r>
              <a:rPr lang="en-US" sz="1800" dirty="0" err="1">
                <a:ea typeface="Calibri" panose="020F0502020204030204" pitchFamily="34" charset="0"/>
              </a:rPr>
              <a:t>l'amélioration</a:t>
            </a:r>
            <a:r>
              <a:rPr lang="en-US" sz="1800" dirty="0">
                <a:ea typeface="Calibri" panose="020F0502020204030204" pitchFamily="34" charset="0"/>
              </a:rPr>
              <a:t> des </a:t>
            </a:r>
            <a:r>
              <a:rPr lang="en-US" sz="1800" dirty="0" err="1">
                <a:ea typeface="Calibri" panose="020F0502020204030204" pitchFamily="34" charset="0"/>
              </a:rPr>
              <a:t>projets</a:t>
            </a:r>
            <a:r>
              <a:rPr lang="en-US" sz="1800" dirty="0"/>
              <a:t> </a:t>
            </a:r>
          </a:p>
        </p:txBody>
      </p:sp>
    </p:spTree>
    <p:extLst>
      <p:ext uri="{BB962C8B-B14F-4D97-AF65-F5344CB8AC3E}">
        <p14:creationId xmlns:p14="http://schemas.microsoft.com/office/powerpoint/2010/main" val="481209221"/>
      </p:ext>
    </p:extLst>
  </p:cSld>
  <p:clrMapOvr>
    <a:masterClrMapping/>
  </p:clrMapOvr>
  <mc:AlternateContent xmlns:mc="http://schemas.openxmlformats.org/markup-compatibility/2006" xmlns:p14="http://schemas.microsoft.com/office/powerpoint/2010/main">
    <mc:Choice Requires="p14">
      <p:transition spd="slow" p14:dur="2000" advTm="75428"/>
    </mc:Choice>
    <mc:Fallback xmlns="">
      <p:transition spd="slow" advTm="75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descr="Étape 5 : Analyser les données de performance"/>
          <p:cNvSpPr>
            <a:spLocks noGrp="1" noChangeArrowheads="1"/>
          </p:cNvSpPr>
          <p:nvPr>
            <p:ph type="title"/>
          </p:nvPr>
        </p:nvSpPr>
        <p:spPr>
          <a:xfrm>
            <a:off x="430833" y="290696"/>
            <a:ext cx="11276257" cy="1066800"/>
          </a:xfrm>
        </p:spPr>
        <p:txBody>
          <a:bodyPr>
            <a:normAutofit/>
          </a:bodyPr>
          <a:lstStyle/>
          <a:p>
            <a:r>
              <a:rPr lang="en-US" altLang="en-US" dirty="0"/>
              <a:t>Étape 5 : </a:t>
            </a:r>
            <a:r>
              <a:rPr lang="en-US" altLang="en-US" dirty="0" err="1"/>
              <a:t>Analyser</a:t>
            </a:r>
            <a:r>
              <a:rPr lang="en-US" altLang="en-US" dirty="0"/>
              <a:t> les </a:t>
            </a:r>
            <a:r>
              <a:rPr lang="en-US" altLang="en-US" dirty="0" err="1"/>
              <a:t>données</a:t>
            </a:r>
            <a:r>
              <a:rPr lang="en-US" altLang="en-US" dirty="0"/>
              <a:t> de performance</a:t>
            </a:r>
          </a:p>
        </p:txBody>
      </p:sp>
      <p:sp>
        <p:nvSpPr>
          <p:cNvPr id="22530" name="Rectangle 3" descr="L'analyse des données de performance devrait permettre de répondre à trois questions initiales:&#10;Quel est le niveau de performance?&#10;&#10;Comment les performances se comparent-elles aux attentes?&#10;&#10;Pourquoi les performances sont-elles supérieures ou inférieures aux attentes?"/>
          <p:cNvSpPr>
            <a:spLocks noGrp="1" noChangeArrowheads="1"/>
          </p:cNvSpPr>
          <p:nvPr>
            <p:ph idx="1"/>
          </p:nvPr>
        </p:nvSpPr>
        <p:spPr>
          <a:xfrm>
            <a:off x="430833" y="1394927"/>
            <a:ext cx="11456367" cy="2393302"/>
          </a:xfrm>
        </p:spPr>
        <p:txBody>
          <a:bodyPr>
            <a:normAutofit fontScale="92500"/>
          </a:bodyPr>
          <a:lstStyle/>
          <a:p>
            <a:pPr marL="0" indent="0">
              <a:buNone/>
            </a:pPr>
            <a:r>
              <a:rPr lang="en-US" altLang="en-US" sz="3200" dirty="0" err="1">
                <a:solidFill>
                  <a:srgbClr val="000000"/>
                </a:solidFill>
                <a:ea typeface="ＭＳ Ｐゴシック" pitchFamily="34" charset="-128"/>
              </a:rPr>
              <a:t>L'analyse</a:t>
            </a:r>
            <a:r>
              <a:rPr lang="en-US" altLang="en-US" sz="3200" dirty="0">
                <a:solidFill>
                  <a:srgbClr val="000000"/>
                </a:solidFill>
                <a:ea typeface="ＭＳ Ｐゴシック" pitchFamily="34" charset="-128"/>
              </a:rPr>
              <a:t> des </a:t>
            </a:r>
            <a:r>
              <a:rPr lang="en-US" altLang="en-US" sz="3200" dirty="0" err="1">
                <a:solidFill>
                  <a:srgbClr val="000000"/>
                </a:solidFill>
                <a:ea typeface="ＭＳ Ｐゴシック" pitchFamily="34" charset="-128"/>
              </a:rPr>
              <a:t>données</a:t>
            </a:r>
            <a:r>
              <a:rPr lang="en-US" altLang="en-US" sz="3200" dirty="0">
                <a:solidFill>
                  <a:srgbClr val="000000"/>
                </a:solidFill>
                <a:ea typeface="ＭＳ Ｐゴシック" pitchFamily="34" charset="-128"/>
              </a:rPr>
              <a:t> de performance </a:t>
            </a:r>
            <a:r>
              <a:rPr lang="en-US" altLang="en-US" sz="3200" dirty="0" err="1">
                <a:solidFill>
                  <a:srgbClr val="000000"/>
                </a:solidFill>
                <a:ea typeface="ＭＳ Ｐゴシック" pitchFamily="34" charset="-128"/>
              </a:rPr>
              <a:t>devrait</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permettre</a:t>
            </a:r>
            <a:r>
              <a:rPr lang="en-US" altLang="en-US" sz="3200" dirty="0">
                <a:solidFill>
                  <a:srgbClr val="000000"/>
                </a:solidFill>
                <a:ea typeface="ＭＳ Ｐゴシック" pitchFamily="34" charset="-128"/>
              </a:rPr>
              <a:t> de </a:t>
            </a:r>
            <a:r>
              <a:rPr lang="en-US" altLang="en-US" sz="3200" dirty="0" err="1">
                <a:solidFill>
                  <a:srgbClr val="000000"/>
                </a:solidFill>
                <a:ea typeface="ＭＳ Ｐゴシック" pitchFamily="34" charset="-128"/>
              </a:rPr>
              <a:t>répondre</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à</a:t>
            </a:r>
            <a:r>
              <a:rPr lang="en-US" altLang="en-US" sz="3200" dirty="0">
                <a:solidFill>
                  <a:srgbClr val="000000"/>
                </a:solidFill>
                <a:ea typeface="ＭＳ Ｐゴシック" pitchFamily="34" charset="-128"/>
              </a:rPr>
              <a:t> trois questions </a:t>
            </a:r>
            <a:r>
              <a:rPr lang="en-US" altLang="en-US" sz="3200" dirty="0" err="1">
                <a:solidFill>
                  <a:srgbClr val="000000"/>
                </a:solidFill>
                <a:ea typeface="ＭＳ Ｐゴシック" pitchFamily="34" charset="-128"/>
              </a:rPr>
              <a:t>initiales</a:t>
            </a:r>
            <a:r>
              <a:rPr lang="en-US" altLang="en-US" sz="3200" dirty="0">
                <a:solidFill>
                  <a:srgbClr val="000000"/>
                </a:solidFill>
                <a:ea typeface="ＭＳ Ｐゴシック" pitchFamily="34" charset="-128"/>
              </a:rPr>
              <a:t> :</a:t>
            </a:r>
          </a:p>
          <a:p>
            <a:pPr lvl="1"/>
            <a:r>
              <a:rPr lang="en-US" altLang="en-US" sz="2800" dirty="0" err="1">
                <a:solidFill>
                  <a:srgbClr val="000000"/>
                </a:solidFill>
                <a:ea typeface="ＭＳ Ｐゴシック" pitchFamily="34" charset="-128"/>
              </a:rPr>
              <a:t>Quel</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est</a:t>
            </a:r>
            <a:r>
              <a:rPr lang="en-US" altLang="en-US" sz="2800" dirty="0">
                <a:solidFill>
                  <a:srgbClr val="000000"/>
                </a:solidFill>
                <a:ea typeface="ＭＳ Ｐゴシック" pitchFamily="34" charset="-128"/>
              </a:rPr>
              <a:t> le </a:t>
            </a:r>
            <a:r>
              <a:rPr lang="en-US" altLang="en-US" sz="2800" dirty="0" err="1">
                <a:solidFill>
                  <a:srgbClr val="000000"/>
                </a:solidFill>
                <a:ea typeface="ＭＳ Ｐゴシック" pitchFamily="34" charset="-128"/>
              </a:rPr>
              <a:t>niveau</a:t>
            </a:r>
            <a:r>
              <a:rPr lang="en-US" altLang="en-US" sz="2800" dirty="0">
                <a:solidFill>
                  <a:srgbClr val="000000"/>
                </a:solidFill>
                <a:ea typeface="ＭＳ Ｐゴシック" pitchFamily="34" charset="-128"/>
              </a:rPr>
              <a:t> de performance ?</a:t>
            </a:r>
          </a:p>
          <a:p>
            <a:pPr lvl="1"/>
            <a:r>
              <a:rPr lang="en-US" altLang="en-US" sz="2800" dirty="0">
                <a:solidFill>
                  <a:srgbClr val="000000"/>
                </a:solidFill>
                <a:ea typeface="ＭＳ Ｐゴシック" pitchFamily="34" charset="-128"/>
              </a:rPr>
              <a:t>Comment les performances se </a:t>
            </a:r>
            <a:r>
              <a:rPr lang="en-US" altLang="en-US" sz="2800" dirty="0" err="1">
                <a:solidFill>
                  <a:srgbClr val="000000"/>
                </a:solidFill>
                <a:ea typeface="ＭＳ Ｐゴシック" pitchFamily="34" charset="-128"/>
              </a:rPr>
              <a:t>comparent-elles</a:t>
            </a:r>
            <a:r>
              <a:rPr lang="en-US" altLang="en-US" sz="2800" dirty="0">
                <a:solidFill>
                  <a:srgbClr val="000000"/>
                </a:solidFill>
                <a:ea typeface="ＭＳ Ｐゴシック" pitchFamily="34" charset="-128"/>
              </a:rPr>
              <a:t> aux </a:t>
            </a:r>
            <a:r>
              <a:rPr lang="en-US" altLang="en-US" sz="2800" dirty="0" err="1">
                <a:solidFill>
                  <a:srgbClr val="000000"/>
                </a:solidFill>
                <a:ea typeface="ＭＳ Ｐゴシック" pitchFamily="34" charset="-128"/>
              </a:rPr>
              <a:t>attentes</a:t>
            </a:r>
            <a:r>
              <a:rPr lang="en-US" altLang="en-US" sz="2800" dirty="0">
                <a:solidFill>
                  <a:srgbClr val="000000"/>
                </a:solidFill>
                <a:ea typeface="ＭＳ Ｐゴシック" pitchFamily="34" charset="-128"/>
              </a:rPr>
              <a:t> ?</a:t>
            </a:r>
          </a:p>
          <a:p>
            <a:pPr lvl="1"/>
            <a:r>
              <a:rPr lang="en-US" altLang="en-US" sz="2800" dirty="0" err="1">
                <a:solidFill>
                  <a:srgbClr val="000000"/>
                </a:solidFill>
                <a:ea typeface="ＭＳ Ｐゴシック" pitchFamily="34" charset="-128"/>
              </a:rPr>
              <a:t>Pourquoi</a:t>
            </a:r>
            <a:r>
              <a:rPr lang="en-US" altLang="en-US" sz="2800" dirty="0">
                <a:solidFill>
                  <a:srgbClr val="000000"/>
                </a:solidFill>
                <a:ea typeface="ＭＳ Ｐゴシック" pitchFamily="34" charset="-128"/>
              </a:rPr>
              <a:t> les performances </a:t>
            </a:r>
            <a:r>
              <a:rPr lang="en-US" altLang="en-US" sz="2800" dirty="0" err="1">
                <a:solidFill>
                  <a:srgbClr val="000000"/>
                </a:solidFill>
                <a:ea typeface="ＭＳ Ｐゴシック" pitchFamily="34" charset="-128"/>
              </a:rPr>
              <a:t>sont-elles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supérieures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ou</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inférieures</a:t>
            </a:r>
            <a:r>
              <a:rPr lang="en-US" altLang="en-US" sz="2800" dirty="0">
                <a:solidFill>
                  <a:srgbClr val="000000"/>
                </a:solidFill>
                <a:ea typeface="ＭＳ Ｐゴシック" pitchFamily="34" charset="-128"/>
              </a:rPr>
              <a:t> aux </a:t>
            </a:r>
            <a:r>
              <a:rPr lang="en-US" altLang="en-US" sz="2800" dirty="0" err="1">
                <a:solidFill>
                  <a:srgbClr val="000000"/>
                </a:solidFill>
                <a:ea typeface="ＭＳ Ｐゴシック" pitchFamily="34" charset="-128"/>
              </a:rPr>
              <a:t>attentes</a:t>
            </a:r>
            <a:r>
              <a:rPr lang="en-US" altLang="en-US" sz="2800" dirty="0">
                <a:solidFill>
                  <a:srgbClr val="000000"/>
                </a:solidFill>
                <a:ea typeface="ＭＳ Ｐゴシック" pitchFamily="34" charset="-128"/>
              </a:rPr>
              <a:t> ?</a:t>
            </a:r>
            <a:endParaRPr lang="en-US" altLang="en-US" sz="3200" b="0" dirty="0">
              <a:ea typeface="ＭＳ Ｐゴシック" pitchFamily="34" charset="-128"/>
            </a:endParaRPr>
          </a:p>
        </p:txBody>
      </p:sp>
      <p:pic>
        <p:nvPicPr>
          <p:cNvPr id="2" name="Picture 1" descr="Il s'agit d'un tableau avec deux indicateurs pour un résultat qui peut être analysé par rapport aux données de base et aux objectifs.">
            <a:extLst>
              <a:ext uri="{FF2B5EF4-FFF2-40B4-BE49-F238E27FC236}">
                <a16:creationId xmlns:a16="http://schemas.microsoft.com/office/drawing/2014/main" id="{74C8D0E7-ED2A-8632-0C2C-DD1EA828E3E5}"/>
              </a:ext>
            </a:extLst>
          </p:cNvPr>
          <p:cNvPicPr>
            <a:picLocks noChangeAspect="1"/>
          </p:cNvPicPr>
          <p:nvPr/>
        </p:nvPicPr>
        <p:blipFill>
          <a:blip r:embed="rId3"/>
          <a:stretch>
            <a:fillRect/>
          </a:stretch>
        </p:blipFill>
        <p:spPr>
          <a:xfrm>
            <a:off x="380900" y="3622681"/>
            <a:ext cx="5688061" cy="2944623"/>
          </a:xfrm>
          <a:prstGeom prst="rect">
            <a:avLst/>
          </a:prstGeom>
        </p:spPr>
      </p:pic>
      <p:grpSp>
        <p:nvGrpSpPr>
          <p:cNvPr id="7" name="Group 14" descr="Il s'agit d'un exemple de graphique linéaire qui illustre les performances par rapport au niveau de référence et aux objectifs sur une période de trois ans.">
            <a:extLst>
              <a:ext uri="{FF2B5EF4-FFF2-40B4-BE49-F238E27FC236}">
                <a16:creationId xmlns:a16="http://schemas.microsoft.com/office/drawing/2014/main" id="{846313B1-EC9A-4444-B1AC-29303194C8ED}"/>
              </a:ext>
            </a:extLst>
          </p:cNvPr>
          <p:cNvGrpSpPr>
            <a:grpSpLocks/>
          </p:cNvGrpSpPr>
          <p:nvPr/>
        </p:nvGrpSpPr>
        <p:grpSpPr bwMode="auto">
          <a:xfrm>
            <a:off x="6761325" y="3885082"/>
            <a:ext cx="4804095" cy="2481851"/>
            <a:chOff x="1644" y="1440"/>
            <a:chExt cx="4241" cy="2650"/>
          </a:xfrm>
        </p:grpSpPr>
        <p:sp>
          <p:nvSpPr>
            <p:cNvPr id="8" name="Freeform 6">
              <a:extLst>
                <a:ext uri="{FF2B5EF4-FFF2-40B4-BE49-F238E27FC236}">
                  <a16:creationId xmlns:a16="http://schemas.microsoft.com/office/drawing/2014/main" id="{A5D157F0-DA46-404F-BE7F-30FBB1A8D91F}"/>
                </a:ext>
              </a:extLst>
            </p:cNvPr>
            <p:cNvSpPr>
              <a:spLocks/>
            </p:cNvSpPr>
            <p:nvPr/>
          </p:nvSpPr>
          <p:spPr bwMode="auto">
            <a:xfrm>
              <a:off x="2240" y="1552"/>
              <a:ext cx="2992" cy="2048"/>
            </a:xfrm>
            <a:custGeom>
              <a:avLst/>
              <a:gdLst>
                <a:gd name="T0" fmla="*/ 0 w 2992"/>
                <a:gd name="T1" fmla="*/ 0 h 2048"/>
                <a:gd name="T2" fmla="*/ 0 w 2992"/>
                <a:gd name="T3" fmla="*/ 2048 h 2048"/>
                <a:gd name="T4" fmla="*/ 2992 w 2992"/>
                <a:gd name="T5" fmla="*/ 2048 h 2048"/>
                <a:gd name="T6" fmla="*/ 0 60000 65536"/>
                <a:gd name="T7" fmla="*/ 0 60000 65536"/>
                <a:gd name="T8" fmla="*/ 0 60000 65536"/>
                <a:gd name="T9" fmla="*/ 0 w 2992"/>
                <a:gd name="T10" fmla="*/ 0 h 2048"/>
                <a:gd name="T11" fmla="*/ 2992 w 2992"/>
                <a:gd name="T12" fmla="*/ 2048 h 2048"/>
              </a:gdLst>
              <a:ahLst/>
              <a:cxnLst>
                <a:cxn ang="T6">
                  <a:pos x="T0" y="T1"/>
                </a:cxn>
                <a:cxn ang="T7">
                  <a:pos x="T2" y="T3"/>
                </a:cxn>
                <a:cxn ang="T8">
                  <a:pos x="T4" y="T5"/>
                </a:cxn>
              </a:cxnLst>
              <a:rect l="T9" t="T10" r="T11" b="T12"/>
              <a:pathLst>
                <a:path w="2992" h="2048">
                  <a:moveTo>
                    <a:pt x="0" y="0"/>
                  </a:moveTo>
                  <a:lnTo>
                    <a:pt x="0" y="2048"/>
                  </a:lnTo>
                  <a:lnTo>
                    <a:pt x="2992" y="2048"/>
                  </a:lnTo>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a:p>
          </p:txBody>
        </p:sp>
        <p:sp>
          <p:nvSpPr>
            <p:cNvPr id="9" name="Freeform 7" descr="La ligne rouge est le résultat réel">
              <a:extLst>
                <a:ext uri="{FF2B5EF4-FFF2-40B4-BE49-F238E27FC236}">
                  <a16:creationId xmlns:a16="http://schemas.microsoft.com/office/drawing/2014/main" id="{8EEF1908-4B39-4072-824F-8AD82610E86F}"/>
                </a:ext>
              </a:extLst>
            </p:cNvPr>
            <p:cNvSpPr>
              <a:spLocks/>
            </p:cNvSpPr>
            <p:nvPr/>
          </p:nvSpPr>
          <p:spPr bwMode="auto">
            <a:xfrm>
              <a:off x="2256" y="1544"/>
              <a:ext cx="2784" cy="1416"/>
            </a:xfrm>
            <a:custGeom>
              <a:avLst/>
              <a:gdLst>
                <a:gd name="T0" fmla="*/ 0 w 2784"/>
                <a:gd name="T1" fmla="*/ 1416 h 1416"/>
                <a:gd name="T2" fmla="*/ 1032 w 2784"/>
                <a:gd name="T3" fmla="*/ 1360 h 1416"/>
                <a:gd name="T4" fmla="*/ 1840 w 2784"/>
                <a:gd name="T5" fmla="*/ 872 h 1416"/>
                <a:gd name="T6" fmla="*/ 2784 w 2784"/>
                <a:gd name="T7" fmla="*/ 0 h 1416"/>
                <a:gd name="T8" fmla="*/ 0 60000 65536"/>
                <a:gd name="T9" fmla="*/ 0 60000 65536"/>
                <a:gd name="T10" fmla="*/ 0 60000 65536"/>
                <a:gd name="T11" fmla="*/ 0 60000 65536"/>
                <a:gd name="T12" fmla="*/ 0 w 2784"/>
                <a:gd name="T13" fmla="*/ 0 h 1416"/>
                <a:gd name="T14" fmla="*/ 2784 w 2784"/>
                <a:gd name="T15" fmla="*/ 1416 h 1416"/>
              </a:gdLst>
              <a:ahLst/>
              <a:cxnLst>
                <a:cxn ang="T8">
                  <a:pos x="T0" y="T1"/>
                </a:cxn>
                <a:cxn ang="T9">
                  <a:pos x="T2" y="T3"/>
                </a:cxn>
                <a:cxn ang="T10">
                  <a:pos x="T4" y="T5"/>
                </a:cxn>
                <a:cxn ang="T11">
                  <a:pos x="T6" y="T7"/>
                </a:cxn>
              </a:cxnLst>
              <a:rect l="T12" t="T13" r="T14" b="T15"/>
              <a:pathLst>
                <a:path w="2784" h="1416">
                  <a:moveTo>
                    <a:pt x="0" y="1416"/>
                  </a:moveTo>
                  <a:lnTo>
                    <a:pt x="1032" y="1360"/>
                  </a:lnTo>
                  <a:lnTo>
                    <a:pt x="1840" y="872"/>
                  </a:lnTo>
                  <a:lnTo>
                    <a:pt x="2784" y="0"/>
                  </a:lnTo>
                </a:path>
              </a:pathLst>
            </a:custGeom>
            <a:noFill/>
            <a:ln w="38100">
              <a:solidFill>
                <a:srgbClr val="CC0000"/>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a:p>
          </p:txBody>
        </p:sp>
        <p:sp>
          <p:nvSpPr>
            <p:cNvPr id="10" name="Freeform 8" descr="La ligne bleue est le résultat attendu.">
              <a:extLst>
                <a:ext uri="{FF2B5EF4-FFF2-40B4-BE49-F238E27FC236}">
                  <a16:creationId xmlns:a16="http://schemas.microsoft.com/office/drawing/2014/main" id="{9E238917-C907-40DD-B190-4738D44ED781}"/>
                </a:ext>
              </a:extLst>
            </p:cNvPr>
            <p:cNvSpPr>
              <a:spLocks/>
            </p:cNvSpPr>
            <p:nvPr/>
          </p:nvSpPr>
          <p:spPr bwMode="auto">
            <a:xfrm>
              <a:off x="2224" y="1760"/>
              <a:ext cx="2864" cy="1216"/>
            </a:xfrm>
            <a:custGeom>
              <a:avLst/>
              <a:gdLst>
                <a:gd name="T0" fmla="*/ 0 w 2864"/>
                <a:gd name="T1" fmla="*/ 1216 h 1216"/>
                <a:gd name="T2" fmla="*/ 1040 w 2864"/>
                <a:gd name="T3" fmla="*/ 912 h 1216"/>
                <a:gd name="T4" fmla="*/ 1840 w 2864"/>
                <a:gd name="T5" fmla="*/ 664 h 1216"/>
                <a:gd name="T6" fmla="*/ 2864 w 2864"/>
                <a:gd name="T7" fmla="*/ 0 h 1216"/>
                <a:gd name="T8" fmla="*/ 0 60000 65536"/>
                <a:gd name="T9" fmla="*/ 0 60000 65536"/>
                <a:gd name="T10" fmla="*/ 0 60000 65536"/>
                <a:gd name="T11" fmla="*/ 0 60000 65536"/>
                <a:gd name="T12" fmla="*/ 0 w 2864"/>
                <a:gd name="T13" fmla="*/ 0 h 1216"/>
                <a:gd name="T14" fmla="*/ 2864 w 2864"/>
                <a:gd name="T15" fmla="*/ 1216 h 1216"/>
              </a:gdLst>
              <a:ahLst/>
              <a:cxnLst>
                <a:cxn ang="T8">
                  <a:pos x="T0" y="T1"/>
                </a:cxn>
                <a:cxn ang="T9">
                  <a:pos x="T2" y="T3"/>
                </a:cxn>
                <a:cxn ang="T10">
                  <a:pos x="T4" y="T5"/>
                </a:cxn>
                <a:cxn ang="T11">
                  <a:pos x="T6" y="T7"/>
                </a:cxn>
              </a:cxnLst>
              <a:rect l="T12" t="T13" r="T14" b="T15"/>
              <a:pathLst>
                <a:path w="2864" h="1216">
                  <a:moveTo>
                    <a:pt x="0" y="1216"/>
                  </a:moveTo>
                  <a:lnTo>
                    <a:pt x="1040" y="912"/>
                  </a:lnTo>
                  <a:lnTo>
                    <a:pt x="1840" y="664"/>
                  </a:lnTo>
                  <a:lnTo>
                    <a:pt x="2864" y="0"/>
                  </a:lnTo>
                </a:path>
              </a:pathLst>
            </a:custGeom>
            <a:noFill/>
            <a:ln w="38100">
              <a:solidFill>
                <a:srgbClr val="0033CC"/>
              </a:solidFill>
              <a:miter lim="800000"/>
              <a:headEnd/>
              <a:tailEnd/>
            </a:ln>
            <a:extLst>
              <a:ext uri="{909E8E84-426E-40DD-AFC4-6F175D3DCCD1}">
                <a14:hiddenFill xmlns:a14="http://schemas.microsoft.com/office/drawing/2010/main">
                  <a:solidFill>
                    <a:srgbClr val="FFFFFF"/>
                  </a:solidFill>
                </a14:hiddenFill>
              </a:ext>
            </a:extLst>
          </p:spPr>
          <p:txBody>
            <a:bodyPr wrap="none"/>
            <a:lstStyle/>
            <a:p>
              <a:endParaRPr lang="en-US" sz="1400"/>
            </a:p>
          </p:txBody>
        </p:sp>
        <p:sp>
          <p:nvSpPr>
            <p:cNvPr id="11" name="Text Box 9">
              <a:extLst>
                <a:ext uri="{FF2B5EF4-FFF2-40B4-BE49-F238E27FC236}">
                  <a16:creationId xmlns:a16="http://schemas.microsoft.com/office/drawing/2014/main" id="{1B4E1B8A-18AA-4639-ADC0-3F28299511F9}"/>
                </a:ext>
              </a:extLst>
            </p:cNvPr>
            <p:cNvSpPr txBox="1">
              <a:spLocks noChangeArrowheads="1"/>
            </p:cNvSpPr>
            <p:nvPr/>
          </p:nvSpPr>
          <p:spPr bwMode="auto">
            <a:xfrm>
              <a:off x="4128" y="1440"/>
              <a:ext cx="816"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Réel</a:t>
              </a:r>
              <a:endParaRPr lang="en-US" altLang="en-US" sz="1800" b="0" dirty="0">
                <a:solidFill>
                  <a:schemeClr val="tx1"/>
                </a:solidFill>
                <a:latin typeface="Tahoma" pitchFamily="34" charset="0"/>
                <a:cs typeface="Times New Roman" pitchFamily="18" charset="0"/>
              </a:endParaRPr>
            </a:p>
          </p:txBody>
        </p:sp>
        <p:sp>
          <p:nvSpPr>
            <p:cNvPr id="12" name="Text Box 10">
              <a:extLst>
                <a:ext uri="{FF2B5EF4-FFF2-40B4-BE49-F238E27FC236}">
                  <a16:creationId xmlns:a16="http://schemas.microsoft.com/office/drawing/2014/main" id="{75C7ED85-105B-4B3A-8064-C28DBB4DB560}"/>
                </a:ext>
              </a:extLst>
            </p:cNvPr>
            <p:cNvSpPr txBox="1">
              <a:spLocks noChangeArrowheads="1"/>
            </p:cNvSpPr>
            <p:nvPr/>
          </p:nvSpPr>
          <p:spPr bwMode="auto">
            <a:xfrm>
              <a:off x="4512" y="2256"/>
              <a:ext cx="1133"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Attendu</a:t>
              </a:r>
              <a:endParaRPr lang="en-US" altLang="en-US" sz="1800" b="0" dirty="0">
                <a:solidFill>
                  <a:schemeClr val="tx1"/>
                </a:solidFill>
                <a:latin typeface="Tahoma" pitchFamily="34" charset="0"/>
                <a:cs typeface="Times New Roman" pitchFamily="18" charset="0"/>
              </a:endParaRPr>
            </a:p>
          </p:txBody>
        </p:sp>
        <p:sp>
          <p:nvSpPr>
            <p:cNvPr id="13" name="Text Box 11">
              <a:extLst>
                <a:ext uri="{FF2B5EF4-FFF2-40B4-BE49-F238E27FC236}">
                  <a16:creationId xmlns:a16="http://schemas.microsoft.com/office/drawing/2014/main" id="{621D3977-2CBE-45C8-AD0E-D4C9A0C92599}"/>
                </a:ext>
              </a:extLst>
            </p:cNvPr>
            <p:cNvSpPr txBox="1">
              <a:spLocks noChangeArrowheads="1"/>
            </p:cNvSpPr>
            <p:nvPr/>
          </p:nvSpPr>
          <p:spPr bwMode="auto">
            <a:xfrm>
              <a:off x="4752" y="3696"/>
              <a:ext cx="1133"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Anneé</a:t>
              </a:r>
              <a:r>
                <a:rPr lang="en-US" altLang="en-US" sz="1800" b="0" dirty="0">
                  <a:solidFill>
                    <a:schemeClr val="tx1"/>
                  </a:solidFill>
                  <a:latin typeface="Tahoma" pitchFamily="34" charset="0"/>
                  <a:cs typeface="Times New Roman" pitchFamily="18" charset="0"/>
                </a:rPr>
                <a:t> 3</a:t>
              </a:r>
            </a:p>
          </p:txBody>
        </p:sp>
        <p:sp>
          <p:nvSpPr>
            <p:cNvPr id="14" name="Text Box 12">
              <a:extLst>
                <a:ext uri="{FF2B5EF4-FFF2-40B4-BE49-F238E27FC236}">
                  <a16:creationId xmlns:a16="http://schemas.microsoft.com/office/drawing/2014/main" id="{AEDBD3C3-E9DC-4F9B-9E57-FE0C298E43C2}"/>
                </a:ext>
              </a:extLst>
            </p:cNvPr>
            <p:cNvSpPr txBox="1">
              <a:spLocks noChangeArrowheads="1"/>
            </p:cNvSpPr>
            <p:nvPr/>
          </p:nvSpPr>
          <p:spPr bwMode="auto">
            <a:xfrm>
              <a:off x="1644" y="3593"/>
              <a:ext cx="1717"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SzPct val="140000"/>
                <a:buChar char="•"/>
                <a:defRPr sz="3200" b="1">
                  <a:solidFill>
                    <a:srgbClr val="800000"/>
                  </a:solidFill>
                  <a:latin typeface="Arial" pitchFamily="34" charset="0"/>
                  <a:ea typeface="ＭＳ Ｐゴシック" pitchFamily="34" charset="-128"/>
                </a:defRPr>
              </a:lvl1pPr>
              <a:lvl2pPr marL="742950" indent="-285750" eaLnBrk="0" hangingPunct="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eaLnBrk="0" hangingPunct="0">
                <a:spcBef>
                  <a:spcPct val="20000"/>
                </a:spcBef>
                <a:buChar char="•"/>
                <a:defRPr sz="2400" b="1">
                  <a:solidFill>
                    <a:srgbClr val="800000"/>
                  </a:solidFill>
                  <a:latin typeface="Arial" pitchFamily="34" charset="0"/>
                  <a:ea typeface="ＭＳ Ｐゴシック" pitchFamily="34" charset="-128"/>
                </a:defRPr>
              </a:lvl3pPr>
              <a:lvl4pPr marL="1600200" indent="-228600" eaLnBrk="0" hangingPunct="0">
                <a:spcBef>
                  <a:spcPct val="20000"/>
                </a:spcBef>
                <a:buChar char="–"/>
                <a:defRPr sz="2000" b="1">
                  <a:solidFill>
                    <a:srgbClr val="800000"/>
                  </a:solidFill>
                  <a:latin typeface="Arial" pitchFamily="34" charset="0"/>
                  <a:ea typeface="ＭＳ Ｐゴシック" pitchFamily="34" charset="-128"/>
                </a:defRPr>
              </a:lvl4pPr>
              <a:lvl5pPr marL="2057400" indent="-228600" eaLnBrk="0" hangingPunct="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50000"/>
                </a:spcBef>
                <a:buSzTx/>
                <a:buFontTx/>
                <a:buNone/>
              </a:pPr>
              <a:r>
                <a:rPr lang="en-US" altLang="en-US" sz="1800" b="0" dirty="0" err="1">
                  <a:solidFill>
                    <a:schemeClr val="tx1"/>
                  </a:solidFill>
                  <a:latin typeface="Tahoma" pitchFamily="34" charset="0"/>
                  <a:cs typeface="Times New Roman" pitchFamily="18" charset="0"/>
                </a:rPr>
                <a:t>Ligne</a:t>
              </a:r>
              <a:r>
                <a:rPr lang="en-US" altLang="en-US" sz="1800" b="0" dirty="0">
                  <a:solidFill>
                    <a:schemeClr val="tx1"/>
                  </a:solidFill>
                  <a:latin typeface="Tahoma" pitchFamily="34" charset="0"/>
                  <a:cs typeface="Times New Roman" pitchFamily="18" charset="0"/>
                </a:rPr>
                <a:t> de base</a:t>
              </a:r>
            </a:p>
          </p:txBody>
        </p:sp>
      </p:grpSp>
    </p:spTree>
    <p:extLst>
      <p:ext uri="{BB962C8B-B14F-4D97-AF65-F5344CB8AC3E}">
        <p14:creationId xmlns:p14="http://schemas.microsoft.com/office/powerpoint/2010/main" val="1415903663"/>
      </p:ext>
    </p:extLst>
  </p:cSld>
  <p:clrMapOvr>
    <a:masterClrMapping/>
  </p:clrMapOvr>
  <p:transition advTm="33609"/>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descr="ÉTAPE 6 :  Prendre des décisions de gestion"/>
          <p:cNvSpPr>
            <a:spLocks noGrp="1" noChangeArrowheads="1"/>
          </p:cNvSpPr>
          <p:nvPr>
            <p:ph type="title"/>
          </p:nvPr>
        </p:nvSpPr>
        <p:spPr>
          <a:xfrm>
            <a:off x="734290" y="195452"/>
            <a:ext cx="9132481" cy="1066800"/>
          </a:xfrm>
        </p:spPr>
        <p:txBody>
          <a:bodyPr>
            <a:normAutofit fontScale="90000"/>
          </a:bodyPr>
          <a:lstStyle/>
          <a:p>
            <a:pPr>
              <a:spcBef>
                <a:spcPct val="50000"/>
              </a:spcBef>
              <a:defRPr/>
            </a:pPr>
            <a:r>
              <a:rPr lang="en-US" altLang="en-US" dirty="0"/>
              <a:t>ÉTAPE 6 :  Prendre des </a:t>
            </a:r>
            <a:r>
              <a:rPr lang="en-US" altLang="en-US" dirty="0" err="1"/>
              <a:t>décisions</a:t>
            </a:r>
            <a:r>
              <a:rPr lang="en-US" altLang="en-US" dirty="0"/>
              <a:t> de gestion</a:t>
            </a:r>
          </a:p>
        </p:txBody>
      </p:sp>
      <p:sp>
        <p:nvSpPr>
          <p:cNvPr id="28675" name="Rectangle 4" descr="L'étape finale consiste à prendre des décisions et des mesures sur la base de ces informations.&#10;&#10;Envisager des corrections à mi-parcours pour:&#10;Activités du projet&#10;Allocation des ressources&#10;Stratégie/Théorie du changement&#10;Indicateurs (si les données ne sont pas fiables, pas significatives, etc.)"/>
          <p:cNvSpPr>
            <a:spLocks noGrp="1" noChangeArrowheads="1"/>
          </p:cNvSpPr>
          <p:nvPr>
            <p:ph idx="1"/>
          </p:nvPr>
        </p:nvSpPr>
        <p:spPr>
          <a:xfrm>
            <a:off x="734291" y="1662545"/>
            <a:ext cx="7800110" cy="4993429"/>
          </a:xfrm>
        </p:spPr>
        <p:txBody>
          <a:bodyPr>
            <a:normAutofit/>
          </a:bodyPr>
          <a:lstStyle/>
          <a:p>
            <a:r>
              <a:rPr lang="en-US" altLang="en-US" sz="3200" dirty="0" err="1">
                <a:solidFill>
                  <a:srgbClr val="000000"/>
                </a:solidFill>
                <a:ea typeface="ＭＳ Ｐゴシック" pitchFamily="34" charset="-128"/>
              </a:rPr>
              <a:t>L'étape</a:t>
            </a:r>
            <a:r>
              <a:rPr lang="en-US" altLang="en-US" sz="3200" dirty="0">
                <a:solidFill>
                  <a:srgbClr val="000000"/>
                </a:solidFill>
                <a:ea typeface="ＭＳ Ｐゴシック" pitchFamily="34" charset="-128"/>
              </a:rPr>
              <a:t> finale </a:t>
            </a:r>
            <a:r>
              <a:rPr lang="en-US" altLang="en-US" sz="3200" dirty="0" err="1">
                <a:solidFill>
                  <a:srgbClr val="000000"/>
                </a:solidFill>
                <a:ea typeface="ＭＳ Ｐゴシック" pitchFamily="34" charset="-128"/>
              </a:rPr>
              <a:t>consiste</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à</a:t>
            </a:r>
            <a:r>
              <a:rPr lang="en-US" altLang="en-US" sz="3200" dirty="0">
                <a:solidFill>
                  <a:srgbClr val="000000"/>
                </a:solidFill>
                <a:ea typeface="ＭＳ Ｐゴシック" pitchFamily="34" charset="-128"/>
              </a:rPr>
              <a:t> prendre des </a:t>
            </a:r>
            <a:r>
              <a:rPr lang="en-US" altLang="en-US" sz="3200" dirty="0" err="1">
                <a:solidFill>
                  <a:srgbClr val="000000"/>
                </a:solidFill>
                <a:ea typeface="ＭＳ Ｐゴシック" pitchFamily="34" charset="-128"/>
              </a:rPr>
              <a:t>décisions</a:t>
            </a:r>
            <a:r>
              <a:rPr lang="en-US" altLang="en-US" sz="3200" dirty="0">
                <a:solidFill>
                  <a:srgbClr val="000000"/>
                </a:solidFill>
                <a:ea typeface="ＭＳ Ｐゴシック" pitchFamily="34" charset="-128"/>
              </a:rPr>
              <a:t> et des </a:t>
            </a:r>
            <a:r>
              <a:rPr lang="en-US" altLang="en-US" sz="3200" dirty="0" err="1">
                <a:solidFill>
                  <a:srgbClr val="000000"/>
                </a:solidFill>
                <a:ea typeface="ＭＳ Ｐゴシック" pitchFamily="34" charset="-128"/>
              </a:rPr>
              <a:t>mesures</a:t>
            </a:r>
            <a:r>
              <a:rPr lang="en-US" altLang="en-US" sz="3200" dirty="0">
                <a:solidFill>
                  <a:srgbClr val="000000"/>
                </a:solidFill>
                <a:ea typeface="ＭＳ Ｐゴシック" pitchFamily="34" charset="-128"/>
              </a:rPr>
              <a:t> sur la base de </a:t>
            </a:r>
            <a:r>
              <a:rPr lang="en-US" altLang="en-US" sz="3200" dirty="0" err="1">
                <a:solidFill>
                  <a:srgbClr val="000000"/>
                </a:solidFill>
                <a:ea typeface="ＭＳ Ｐゴシック" pitchFamily="34" charset="-128"/>
              </a:rPr>
              <a:t>ces</a:t>
            </a:r>
            <a:r>
              <a:rPr lang="en-US" altLang="en-US" sz="3200" dirty="0">
                <a:solidFill>
                  <a:srgbClr val="000000"/>
                </a:solidFill>
                <a:ea typeface="ＭＳ Ｐゴシック" pitchFamily="34" charset="-128"/>
              </a:rPr>
              <a:t> </a:t>
            </a:r>
            <a:r>
              <a:rPr lang="en-US" altLang="en-US" sz="3200" dirty="0" err="1">
                <a:solidFill>
                  <a:srgbClr val="000000"/>
                </a:solidFill>
                <a:ea typeface="ＭＳ Ｐゴシック" pitchFamily="34" charset="-128"/>
              </a:rPr>
              <a:t>informations</a:t>
            </a:r>
            <a:r>
              <a:rPr lang="en-US" altLang="en-US" sz="3200" dirty="0">
                <a:solidFill>
                  <a:srgbClr val="000000"/>
                </a:solidFill>
                <a:ea typeface="ＭＳ Ｐゴシック" pitchFamily="34" charset="-128"/>
              </a:rPr>
              <a:t>.</a:t>
            </a:r>
          </a:p>
          <a:p>
            <a:r>
              <a:rPr lang="en-US" altLang="en-US" sz="3200" dirty="0" err="1">
                <a:solidFill>
                  <a:srgbClr val="000000"/>
                </a:solidFill>
                <a:ea typeface="ＭＳ Ｐゴシック" pitchFamily="34" charset="-128"/>
              </a:rPr>
              <a:t>Envisager</a:t>
            </a:r>
            <a:r>
              <a:rPr lang="en-US" altLang="en-US" sz="3200" dirty="0">
                <a:solidFill>
                  <a:srgbClr val="000000"/>
                </a:solidFill>
                <a:ea typeface="ＭＳ Ｐゴシック" pitchFamily="34" charset="-128"/>
              </a:rPr>
              <a:t> des corrections </a:t>
            </a:r>
            <a:r>
              <a:rPr lang="en-US" altLang="en-US" sz="3200" dirty="0" err="1">
                <a:solidFill>
                  <a:srgbClr val="000000"/>
                </a:solidFill>
                <a:ea typeface="ＭＳ Ｐゴシック" pitchFamily="34" charset="-128"/>
              </a:rPr>
              <a:t>à</a:t>
            </a:r>
            <a:r>
              <a:rPr lang="en-US" altLang="en-US" sz="3200" dirty="0">
                <a:solidFill>
                  <a:srgbClr val="000000"/>
                </a:solidFill>
                <a:ea typeface="ＭＳ Ｐゴシック" pitchFamily="34" charset="-128"/>
              </a:rPr>
              <a:t> mi-</a:t>
            </a:r>
            <a:r>
              <a:rPr lang="en-US" altLang="en-US" sz="3200" dirty="0" err="1">
                <a:solidFill>
                  <a:srgbClr val="000000"/>
                </a:solidFill>
                <a:ea typeface="ＭＳ Ｐゴシック" pitchFamily="34" charset="-128"/>
              </a:rPr>
              <a:t>parcours</a:t>
            </a:r>
            <a:r>
              <a:rPr lang="en-US" altLang="en-US" sz="3200" dirty="0">
                <a:solidFill>
                  <a:srgbClr val="000000"/>
                </a:solidFill>
                <a:ea typeface="ＭＳ Ｐゴシック" pitchFamily="34" charset="-128"/>
              </a:rPr>
              <a:t> pour:</a:t>
            </a:r>
          </a:p>
          <a:p>
            <a:pPr lvl="1"/>
            <a:r>
              <a:rPr lang="en-US" altLang="en-US" sz="2800" dirty="0" err="1">
                <a:solidFill>
                  <a:srgbClr val="000000"/>
                </a:solidFill>
                <a:ea typeface="ＭＳ Ｐゴシック" pitchFamily="34" charset="-128"/>
              </a:rPr>
              <a:t>Activités</a:t>
            </a:r>
            <a:r>
              <a:rPr lang="en-US" altLang="en-US" sz="2800" dirty="0">
                <a:solidFill>
                  <a:srgbClr val="000000"/>
                </a:solidFill>
                <a:ea typeface="ＭＳ Ｐゴシック" pitchFamily="34" charset="-128"/>
              </a:rPr>
              <a:t> du </a:t>
            </a:r>
            <a:r>
              <a:rPr lang="en-US" altLang="en-US" sz="2800" dirty="0" err="1">
                <a:solidFill>
                  <a:srgbClr val="000000"/>
                </a:solidFill>
                <a:ea typeface="ＭＳ Ｐゴシック" pitchFamily="34" charset="-128"/>
              </a:rPr>
              <a:t>projet</a:t>
            </a:r>
            <a:endParaRPr lang="en-US" altLang="en-US" sz="2800" dirty="0">
              <a:solidFill>
                <a:srgbClr val="000000"/>
              </a:solidFill>
              <a:ea typeface="ＭＳ Ｐゴシック" pitchFamily="34" charset="-128"/>
            </a:endParaRPr>
          </a:p>
          <a:p>
            <a:pPr lvl="1"/>
            <a:r>
              <a:rPr lang="en-US" altLang="en-US" sz="2800" dirty="0">
                <a:solidFill>
                  <a:srgbClr val="000000"/>
                </a:solidFill>
                <a:ea typeface="ＭＳ Ｐゴシック" pitchFamily="34" charset="-128"/>
              </a:rPr>
              <a:t>Allocation des </a:t>
            </a:r>
            <a:r>
              <a:rPr lang="en-US" altLang="en-US" sz="2800" dirty="0" err="1">
                <a:solidFill>
                  <a:srgbClr val="000000"/>
                </a:solidFill>
                <a:ea typeface="ＭＳ Ｐゴシック" pitchFamily="34" charset="-128"/>
              </a:rPr>
              <a:t>ressources</a:t>
            </a:r>
            <a:endParaRPr lang="en-US" altLang="en-US" sz="2800" dirty="0">
              <a:solidFill>
                <a:srgbClr val="000000"/>
              </a:solidFill>
              <a:ea typeface="ＭＳ Ｐゴシック" pitchFamily="34" charset="-128"/>
            </a:endParaRPr>
          </a:p>
          <a:p>
            <a:pPr lvl="1"/>
            <a:r>
              <a:rPr lang="en-US" altLang="en-US" sz="2800" dirty="0" err="1">
                <a:solidFill>
                  <a:srgbClr val="000000"/>
                </a:solidFill>
                <a:ea typeface="ＭＳ Ｐゴシック" pitchFamily="34" charset="-128"/>
              </a:rPr>
              <a:t>Stratégie</a:t>
            </a:r>
            <a:r>
              <a:rPr lang="en-US" altLang="en-US" sz="2800" dirty="0">
                <a:solidFill>
                  <a:srgbClr val="000000"/>
                </a:solidFill>
                <a:ea typeface="ＭＳ Ｐゴシック" pitchFamily="34" charset="-128"/>
              </a:rPr>
              <a:t>/</a:t>
            </a:r>
            <a:r>
              <a:rPr lang="en-US" altLang="en-US" sz="2800" dirty="0" err="1">
                <a:solidFill>
                  <a:srgbClr val="000000"/>
                </a:solidFill>
                <a:ea typeface="ＭＳ Ｐゴシック" pitchFamily="34" charset="-128"/>
              </a:rPr>
              <a:t>Théorie</a:t>
            </a:r>
            <a:r>
              <a:rPr lang="en-US" altLang="en-US" sz="2800" dirty="0">
                <a:solidFill>
                  <a:srgbClr val="000000"/>
                </a:solidFill>
                <a:ea typeface="ＭＳ Ｐゴシック" pitchFamily="34" charset="-128"/>
              </a:rPr>
              <a:t> du </a:t>
            </a:r>
            <a:r>
              <a:rPr lang="en-US" altLang="en-US" sz="2800" dirty="0" err="1">
                <a:solidFill>
                  <a:srgbClr val="000000"/>
                </a:solidFill>
                <a:ea typeface="ＭＳ Ｐゴシック" pitchFamily="34" charset="-128"/>
              </a:rPr>
              <a:t>changement</a:t>
            </a:r>
            <a:endParaRPr lang="en-US" altLang="en-US" sz="2800" dirty="0">
              <a:solidFill>
                <a:srgbClr val="000000"/>
              </a:solidFill>
              <a:ea typeface="ＭＳ Ｐゴシック" pitchFamily="34" charset="-128"/>
            </a:endParaRPr>
          </a:p>
          <a:p>
            <a:pPr lvl="1"/>
            <a:r>
              <a:rPr lang="en-US" altLang="en-US" sz="2800" dirty="0" err="1">
                <a:solidFill>
                  <a:srgbClr val="000000"/>
                </a:solidFill>
                <a:ea typeface="ＭＳ Ｐゴシック" pitchFamily="34" charset="-128"/>
              </a:rPr>
              <a:t>Indicateurs</a:t>
            </a:r>
            <a:r>
              <a:rPr lang="en-US" altLang="en-US" sz="2800" dirty="0">
                <a:solidFill>
                  <a:srgbClr val="000000"/>
                </a:solidFill>
                <a:ea typeface="ＭＳ Ｐゴシック" pitchFamily="34" charset="-128"/>
              </a:rPr>
              <a:t> (</a:t>
            </a:r>
            <a:r>
              <a:rPr lang="en-US" altLang="en-US" sz="2800" dirty="0" err="1">
                <a:solidFill>
                  <a:srgbClr val="000000"/>
                </a:solidFill>
                <a:ea typeface="ＭＳ Ｐゴシック" pitchFamily="34" charset="-128"/>
              </a:rPr>
              <a:t>si</a:t>
            </a:r>
            <a:r>
              <a:rPr lang="en-US" altLang="en-US" sz="2800" dirty="0">
                <a:solidFill>
                  <a:srgbClr val="000000"/>
                </a:solidFill>
                <a:ea typeface="ＭＳ Ｐゴシック" pitchFamily="34" charset="-128"/>
              </a:rPr>
              <a:t> les </a:t>
            </a:r>
            <a:r>
              <a:rPr lang="en-US" altLang="en-US" sz="2800" dirty="0" err="1">
                <a:solidFill>
                  <a:srgbClr val="000000"/>
                </a:solidFill>
                <a:ea typeface="ＭＳ Ｐゴシック" pitchFamily="34" charset="-128"/>
              </a:rPr>
              <a:t>données</a:t>
            </a:r>
            <a:r>
              <a:rPr lang="en-US" altLang="en-US" sz="2800" dirty="0">
                <a:solidFill>
                  <a:srgbClr val="000000"/>
                </a:solidFill>
                <a:ea typeface="ＭＳ Ｐゴシック" pitchFamily="34" charset="-128"/>
              </a:rPr>
              <a:t> ne </a:t>
            </a:r>
            <a:r>
              <a:rPr lang="en-US" altLang="en-US" sz="2800" dirty="0" err="1">
                <a:solidFill>
                  <a:srgbClr val="000000"/>
                </a:solidFill>
                <a:ea typeface="ＭＳ Ｐゴシック" pitchFamily="34" charset="-128"/>
              </a:rPr>
              <a:t>sont</a:t>
            </a:r>
            <a:r>
              <a:rPr lang="en-US" altLang="en-US" sz="2800" dirty="0">
                <a:solidFill>
                  <a:srgbClr val="000000"/>
                </a:solidFill>
                <a:ea typeface="ＭＳ Ｐゴシック" pitchFamily="34" charset="-128"/>
              </a:rPr>
              <a:t> pas </a:t>
            </a:r>
            <a:r>
              <a:rPr lang="en-US" altLang="en-US" sz="2800" dirty="0" err="1">
                <a:solidFill>
                  <a:srgbClr val="000000"/>
                </a:solidFill>
                <a:ea typeface="ＭＳ Ｐゴシック" pitchFamily="34" charset="-128"/>
              </a:rPr>
              <a:t>fiables</a:t>
            </a:r>
            <a:r>
              <a:rPr lang="en-US" altLang="en-US" sz="2800" dirty="0">
                <a:solidFill>
                  <a:srgbClr val="000000"/>
                </a:solidFill>
                <a:ea typeface="ＭＳ Ｐゴシック" pitchFamily="34" charset="-128"/>
              </a:rPr>
              <a:t>, pas </a:t>
            </a:r>
            <a:r>
              <a:rPr lang="en-US" altLang="en-US" sz="2800" dirty="0" err="1">
                <a:solidFill>
                  <a:srgbClr val="000000"/>
                </a:solidFill>
                <a:ea typeface="ＭＳ Ｐゴシック" pitchFamily="34" charset="-128"/>
              </a:rPr>
              <a:t>significatives</a:t>
            </a:r>
            <a:r>
              <a:rPr lang="en-US" altLang="en-US" sz="2800" dirty="0">
                <a:solidFill>
                  <a:srgbClr val="000000"/>
                </a:solidFill>
                <a:ea typeface="ＭＳ Ｐゴシック" pitchFamily="34" charset="-128"/>
              </a:rPr>
              <a:t>, etc.)</a:t>
            </a:r>
          </a:p>
        </p:txBody>
      </p:sp>
      <p:pic>
        <p:nvPicPr>
          <p:cNvPr id="6" name="Picture 5">
            <a:extLst>
              <a:ext uri="{FF2B5EF4-FFF2-40B4-BE49-F238E27FC236}">
                <a16:creationId xmlns:a16="http://schemas.microsoft.com/office/drawing/2014/main" id="{44E981BE-3D38-49E2-9790-D6084FCA58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55502" y="2113046"/>
            <a:ext cx="3365418" cy="2071027"/>
          </a:xfrm>
          <a:prstGeom prst="rect">
            <a:avLst/>
          </a:prstGeom>
        </p:spPr>
      </p:pic>
    </p:spTree>
    <p:extLst>
      <p:ext uri="{BB962C8B-B14F-4D97-AF65-F5344CB8AC3E}">
        <p14:creationId xmlns:p14="http://schemas.microsoft.com/office/powerpoint/2010/main" val="3105574087"/>
      </p:ext>
    </p:extLst>
  </p:cSld>
  <p:clrMapOvr>
    <a:masterClrMapping/>
  </p:clrMapOvr>
  <p:transition advTm="80142"/>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Utilisation du système RBM">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a:r>
              <a:rPr lang="en-US" sz="4000" dirty="0" err="1"/>
              <a:t>Utilisation</a:t>
            </a:r>
            <a:r>
              <a:rPr lang="en-US" sz="4000" dirty="0"/>
              <a:t> du </a:t>
            </a:r>
            <a:r>
              <a:rPr lang="en-US" sz="4000" dirty="0" err="1"/>
              <a:t>système</a:t>
            </a:r>
            <a:r>
              <a:rPr lang="en-US" sz="4000" dirty="0"/>
              <a:t> RBM </a:t>
            </a:r>
            <a:endParaRPr lang="en-US" altLang="en-US" sz="4000" dirty="0"/>
          </a:p>
        </p:txBody>
      </p:sp>
      <p:sp>
        <p:nvSpPr>
          <p:cNvPr id="7" name="Rectangle 3" descr="L'utilisation d'un système RBM aide le projet à:&#10;&#10;Comprendre les progrès et évaluer ce qui a été réalisé&#10;&#10;Actualiser les approches et les activités du projet sur la base de données probantes&#10;&#10;Communiquer les attentes et les progrès aux parties prenantes et aux partenaires&#10;&#10;Rationaliser les rapports à l'ILAB/DOL">
            <a:extLst>
              <a:ext uri="{FF2B5EF4-FFF2-40B4-BE49-F238E27FC236}">
                <a16:creationId xmlns:a16="http://schemas.microsoft.com/office/drawing/2014/main" id="{2F11A8E0-B018-4682-B399-2E853EF9CBE1}"/>
              </a:ext>
            </a:extLst>
          </p:cNvPr>
          <p:cNvSpPr>
            <a:spLocks noGrp="1" noChangeArrowheads="1"/>
          </p:cNvSpPr>
          <p:nvPr>
            <p:ph sz="quarter" idx="13"/>
          </p:nvPr>
        </p:nvSpPr>
        <p:spPr>
          <a:xfrm>
            <a:off x="801723" y="1476757"/>
            <a:ext cx="10525639" cy="4095535"/>
          </a:xfrm>
        </p:spPr>
        <p:txBody>
          <a:bodyPr>
            <a:normAutofit/>
          </a:bodyPr>
          <a:lstStyle/>
          <a:p>
            <a:pPr marL="0" indent="0">
              <a:lnSpc>
                <a:spcPct val="110000"/>
              </a:lnSpc>
              <a:spcBef>
                <a:spcPct val="0"/>
              </a:spcBef>
              <a:spcAft>
                <a:spcPct val="20000"/>
              </a:spcAft>
              <a:buClr>
                <a:srgbClr val="000066"/>
              </a:buClr>
              <a:buNone/>
            </a:pPr>
            <a:r>
              <a:rPr lang="en-US" altLang="en-US" b="1" dirty="0" err="1"/>
              <a:t>L'utilisation</a:t>
            </a:r>
            <a:r>
              <a:rPr lang="en-US" altLang="en-US" b="1" dirty="0"/>
              <a:t> d'un </a:t>
            </a:r>
            <a:r>
              <a:rPr lang="en-US" altLang="en-US" b="1" dirty="0" err="1"/>
              <a:t>système</a:t>
            </a:r>
            <a:r>
              <a:rPr lang="en-US" altLang="en-US" b="1" dirty="0"/>
              <a:t> RBM aide le </a:t>
            </a:r>
            <a:r>
              <a:rPr lang="en-US" altLang="en-US" b="1" dirty="0" err="1"/>
              <a:t>projet</a:t>
            </a:r>
            <a:r>
              <a:rPr lang="en-US" altLang="en-US" b="1" dirty="0"/>
              <a:t> </a:t>
            </a:r>
            <a:r>
              <a:rPr lang="en-US" altLang="en-US" b="1" dirty="0" err="1"/>
              <a:t>à</a:t>
            </a:r>
            <a:r>
              <a:rPr lang="en-US" altLang="en-US" b="1" dirty="0"/>
              <a:t> :</a:t>
            </a:r>
          </a:p>
          <a:p>
            <a:pPr>
              <a:lnSpc>
                <a:spcPct val="110000"/>
              </a:lnSpc>
              <a:spcBef>
                <a:spcPct val="0"/>
              </a:spcBef>
              <a:spcAft>
                <a:spcPct val="20000"/>
              </a:spcAft>
              <a:buClr>
                <a:srgbClr val="000066"/>
              </a:buClr>
            </a:pPr>
            <a:r>
              <a:rPr lang="en-US" altLang="en-US" dirty="0" err="1"/>
              <a:t>Comprendre</a:t>
            </a:r>
            <a:r>
              <a:rPr lang="en-US" altLang="en-US" dirty="0"/>
              <a:t> les </a:t>
            </a:r>
            <a:r>
              <a:rPr lang="en-US" altLang="en-US" dirty="0" err="1"/>
              <a:t>progrès</a:t>
            </a:r>
            <a:r>
              <a:rPr lang="en-US" altLang="en-US" dirty="0"/>
              <a:t> et </a:t>
            </a:r>
            <a:r>
              <a:rPr lang="en-US" altLang="en-US" dirty="0" err="1"/>
              <a:t>évaluer</a:t>
            </a:r>
            <a:r>
              <a:rPr lang="en-US" altLang="en-US" dirty="0"/>
              <a:t> </a:t>
            </a:r>
            <a:r>
              <a:rPr lang="en-US" altLang="en-US" dirty="0" err="1"/>
              <a:t>ce</a:t>
            </a:r>
            <a:r>
              <a:rPr lang="en-US" altLang="en-US" dirty="0"/>
              <a:t> qui a </a:t>
            </a:r>
            <a:r>
              <a:rPr lang="en-US" altLang="en-US" dirty="0" err="1"/>
              <a:t>été</a:t>
            </a:r>
            <a:r>
              <a:rPr lang="en-US" altLang="en-US" dirty="0"/>
              <a:t> </a:t>
            </a:r>
            <a:r>
              <a:rPr lang="en-US" altLang="en-US" dirty="0" err="1"/>
              <a:t>réalisé</a:t>
            </a:r>
            <a:endParaRPr lang="en-US" altLang="en-US" dirty="0"/>
          </a:p>
          <a:p>
            <a:pPr>
              <a:lnSpc>
                <a:spcPct val="110000"/>
              </a:lnSpc>
              <a:spcBef>
                <a:spcPct val="0"/>
              </a:spcBef>
              <a:spcAft>
                <a:spcPct val="20000"/>
              </a:spcAft>
              <a:buClr>
                <a:srgbClr val="000066"/>
              </a:buClr>
            </a:pPr>
            <a:r>
              <a:rPr lang="en-US" altLang="en-US" dirty="0" err="1"/>
              <a:t>Actualiser</a:t>
            </a:r>
            <a:r>
              <a:rPr lang="en-US" altLang="en-US" dirty="0"/>
              <a:t> les </a:t>
            </a:r>
            <a:r>
              <a:rPr lang="en-US" altLang="en-US" dirty="0" err="1"/>
              <a:t>approches</a:t>
            </a:r>
            <a:r>
              <a:rPr lang="en-US" altLang="en-US" dirty="0"/>
              <a:t> et les </a:t>
            </a:r>
            <a:r>
              <a:rPr lang="en-US" altLang="en-US" dirty="0" err="1"/>
              <a:t>activités</a:t>
            </a:r>
            <a:r>
              <a:rPr lang="en-US" altLang="en-US" dirty="0"/>
              <a:t> du </a:t>
            </a:r>
            <a:r>
              <a:rPr lang="en-US" altLang="en-US" dirty="0" err="1"/>
              <a:t>projet</a:t>
            </a:r>
            <a:r>
              <a:rPr lang="en-US" altLang="en-US" dirty="0"/>
              <a:t> sur la base de </a:t>
            </a:r>
            <a:r>
              <a:rPr lang="en-US" altLang="en-US" dirty="0" err="1"/>
              <a:t>données</a:t>
            </a:r>
            <a:r>
              <a:rPr lang="en-US" altLang="en-US" dirty="0"/>
              <a:t> </a:t>
            </a:r>
            <a:r>
              <a:rPr lang="en-US" altLang="en-US" dirty="0" err="1"/>
              <a:t>probantes</a:t>
            </a:r>
            <a:endParaRPr lang="en-US" altLang="en-US" dirty="0"/>
          </a:p>
          <a:p>
            <a:pPr>
              <a:lnSpc>
                <a:spcPct val="110000"/>
              </a:lnSpc>
              <a:spcBef>
                <a:spcPct val="0"/>
              </a:spcBef>
              <a:spcAft>
                <a:spcPct val="20000"/>
              </a:spcAft>
              <a:buClr>
                <a:srgbClr val="000066"/>
              </a:buClr>
            </a:pPr>
            <a:r>
              <a:rPr lang="en-US" altLang="en-US" dirty="0" err="1"/>
              <a:t>Communiquer</a:t>
            </a:r>
            <a:r>
              <a:rPr lang="en-US" altLang="en-US" dirty="0"/>
              <a:t> les </a:t>
            </a:r>
            <a:r>
              <a:rPr lang="en-US" altLang="en-US" dirty="0" err="1"/>
              <a:t>attentes</a:t>
            </a:r>
            <a:r>
              <a:rPr lang="en-US" altLang="en-US" dirty="0"/>
              <a:t> et les </a:t>
            </a:r>
            <a:r>
              <a:rPr lang="en-US" altLang="en-US" dirty="0" err="1"/>
              <a:t>progrès</a:t>
            </a:r>
            <a:r>
              <a:rPr lang="en-US" altLang="en-US" dirty="0"/>
              <a:t> aux parties </a:t>
            </a:r>
            <a:r>
              <a:rPr lang="en-US" altLang="en-US" dirty="0" err="1"/>
              <a:t>prenantes</a:t>
            </a:r>
            <a:r>
              <a:rPr lang="en-US" altLang="en-US" dirty="0"/>
              <a:t> et aux </a:t>
            </a:r>
            <a:r>
              <a:rPr lang="en-US" altLang="en-US" dirty="0" err="1"/>
              <a:t>partenaires</a:t>
            </a:r>
            <a:endParaRPr lang="en-US" altLang="en-US" dirty="0"/>
          </a:p>
          <a:p>
            <a:pPr>
              <a:lnSpc>
                <a:spcPct val="110000"/>
              </a:lnSpc>
              <a:spcBef>
                <a:spcPct val="0"/>
              </a:spcBef>
              <a:spcAft>
                <a:spcPct val="20000"/>
              </a:spcAft>
              <a:buClr>
                <a:srgbClr val="000066"/>
              </a:buClr>
            </a:pPr>
            <a:r>
              <a:rPr lang="en-US" altLang="en-US" dirty="0" err="1"/>
              <a:t>Rationaliser</a:t>
            </a:r>
            <a:r>
              <a:rPr lang="en-US" altLang="en-US" dirty="0"/>
              <a:t> les rapports </a:t>
            </a:r>
            <a:r>
              <a:rPr lang="en-US" altLang="en-US" dirty="0" err="1"/>
              <a:t>à</a:t>
            </a:r>
            <a:r>
              <a:rPr lang="en-US" altLang="en-US" dirty="0"/>
              <a:t> </a:t>
            </a:r>
            <a:r>
              <a:rPr lang="en-US" altLang="en-US" dirty="0" err="1"/>
              <a:t>l'ILAB</a:t>
            </a:r>
            <a:r>
              <a:rPr lang="en-US" altLang="en-US" dirty="0"/>
              <a:t>/DOL</a:t>
            </a:r>
          </a:p>
        </p:txBody>
      </p:sp>
    </p:spTree>
    <p:extLst>
      <p:ext uri="{BB962C8B-B14F-4D97-AF65-F5344CB8AC3E}">
        <p14:creationId xmlns:p14="http://schemas.microsoft.com/office/powerpoint/2010/main" val="3624808784"/>
      </p:ext>
    </p:extLst>
  </p:cSld>
  <p:clrMapOvr>
    <a:masterClrMapping/>
  </p:clrMapOvr>
  <mc:AlternateContent xmlns:mc="http://schemas.openxmlformats.org/markup-compatibility/2006" xmlns:p14="http://schemas.microsoft.com/office/powerpoint/2010/main">
    <mc:Choice Requires="p14">
      <p:transition spd="med" p14:dur="700" advTm="63005">
        <p:fade/>
      </p:transition>
    </mc:Choice>
    <mc:Fallback xmlns="">
      <p:transition spd="med" advTm="63005">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Aperçu du Plan global de suivi et d'évaluation (CMEP)&#10;&#10;Photo de gauche : tellurion&#10;&#10;Photo de droite : Une fille portant du bois de chauffage, regardant l'appareil photo"/>
          <p:cNvSpPr>
            <a:spLocks noGrp="1"/>
          </p:cNvSpPr>
          <p:nvPr>
            <p:ph type="title"/>
          </p:nvPr>
        </p:nvSpPr>
        <p:spPr>
          <a:xfrm>
            <a:off x="2112308" y="3282734"/>
            <a:ext cx="5938873" cy="1362075"/>
          </a:xfrm>
        </p:spPr>
        <p:txBody>
          <a:bodyPr>
            <a:normAutofit/>
          </a:bodyPr>
          <a:lstStyle/>
          <a:p>
            <a:r>
              <a:rPr lang="en-US" dirty="0">
                <a:ea typeface="Times New Roman" panose="02020603050405020304" pitchFamily="18" charset="0"/>
              </a:rPr>
              <a:t>Aperçu du Plan global de </a:t>
            </a:r>
            <a:r>
              <a:rPr lang="en-US" dirty="0" err="1">
                <a:ea typeface="Times New Roman" panose="02020603050405020304" pitchFamily="18" charset="0"/>
              </a:rPr>
              <a:t>suivi</a:t>
            </a:r>
            <a:r>
              <a:rPr lang="en-US" dirty="0">
                <a:ea typeface="Times New Roman" panose="02020603050405020304" pitchFamily="18" charset="0"/>
              </a:rPr>
              <a:t> et </a:t>
            </a:r>
            <a:r>
              <a:rPr lang="en-US" dirty="0" err="1">
                <a:ea typeface="Times New Roman" panose="02020603050405020304" pitchFamily="18" charset="0"/>
              </a:rPr>
              <a:t>d'évaluation</a:t>
            </a:r>
            <a:r>
              <a:rPr lang="en-US" dirty="0">
                <a:ea typeface="Times New Roman" panose="02020603050405020304" pitchFamily="18" charset="0"/>
              </a:rPr>
              <a:t> (CMEP)</a:t>
            </a:r>
            <a:endParaRPr lang="en-US" sz="6600" dirty="0"/>
          </a:p>
        </p:txBody>
      </p:sp>
    </p:spTree>
    <p:extLst>
      <p:ext uri="{BB962C8B-B14F-4D97-AF65-F5344CB8AC3E}">
        <p14:creationId xmlns:p14="http://schemas.microsoft.com/office/powerpoint/2010/main" val="3206526134"/>
      </p:ext>
    </p:extLst>
  </p:cSld>
  <p:clrMapOvr>
    <a:masterClrMapping/>
  </p:clrMapOvr>
  <mc:AlternateContent xmlns:mc="http://schemas.openxmlformats.org/markup-compatibility/2006" xmlns:p14="http://schemas.microsoft.com/office/powerpoint/2010/main">
    <mc:Choice Requires="p14">
      <p:transition spd="med" p14:dur="700" advTm="8601">
        <p:fade/>
      </p:transition>
    </mc:Choice>
    <mc:Fallback xmlns="">
      <p:transition spd="med" advTm="8601">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Qu'est-ce qu'un plan global de suivi et d'évaluation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39290" y="280255"/>
            <a:ext cx="10829623" cy="962025"/>
          </a:xfrm>
        </p:spPr>
        <p:txBody>
          <a:bodyPr anchor="t">
            <a:noAutofit/>
          </a:bodyPr>
          <a:lstStyle/>
          <a:p>
            <a:pPr algn="l"/>
            <a:r>
              <a:rPr lang="en-US" sz="4000" dirty="0" err="1"/>
              <a:t>Qu'est-ce</a:t>
            </a:r>
            <a:r>
              <a:rPr lang="en-US" sz="4000" dirty="0"/>
              <a:t> </a:t>
            </a:r>
            <a:r>
              <a:rPr lang="en-US" sz="4000" dirty="0" err="1"/>
              <a:t>qu'un</a:t>
            </a:r>
            <a:r>
              <a:rPr lang="en-US" sz="4000" dirty="0"/>
              <a:t> plan global de </a:t>
            </a:r>
            <a:r>
              <a:rPr lang="en-US" sz="4000" dirty="0" err="1"/>
              <a:t>suivi</a:t>
            </a:r>
            <a:r>
              <a:rPr lang="en-US" sz="4000" dirty="0"/>
              <a:t> et </a:t>
            </a:r>
            <a:r>
              <a:rPr lang="en-US" sz="4000" dirty="0" err="1"/>
              <a:t>d'évaluation</a:t>
            </a:r>
            <a:r>
              <a:rPr lang="en-US" sz="4000" dirty="0"/>
              <a:t> (CMEP) ?</a:t>
            </a:r>
            <a:endParaRPr lang="en-US" altLang="en-US" sz="4000" dirty="0"/>
          </a:p>
        </p:txBody>
      </p:sp>
      <p:sp>
        <p:nvSpPr>
          <p:cNvPr id="7" name="Rectangle 3" descr="Un outil pour guider le suivi, l'évaluation et l'établissement de rapports par les bénéficiaires de subventions de l’ILAB.&#10;&#10;Une partie des activités de démarrage du projet.&#10;&#10;Favorise le retour d'information, la responsabilisation et l'apprentissage.&#10; &#10;S'assurer que le bénéficiaire de la subvention et ILAB/DOL sont d'accord sur les résultats et les mesures du projet.&#10;&#10;Un document vivant.">
            <a:extLst>
              <a:ext uri="{FF2B5EF4-FFF2-40B4-BE49-F238E27FC236}">
                <a16:creationId xmlns:a16="http://schemas.microsoft.com/office/drawing/2014/main" id="{2F11A8E0-B018-4682-B399-2E853EF9CBE1}"/>
              </a:ext>
            </a:extLst>
          </p:cNvPr>
          <p:cNvSpPr>
            <a:spLocks noGrp="1" noChangeArrowheads="1"/>
          </p:cNvSpPr>
          <p:nvPr>
            <p:ph sz="quarter" idx="13"/>
          </p:nvPr>
        </p:nvSpPr>
        <p:spPr>
          <a:xfrm>
            <a:off x="639290" y="1971189"/>
            <a:ext cx="11689870" cy="4429611"/>
          </a:xfrm>
        </p:spPr>
        <p:txBody>
          <a:bodyPr>
            <a:normAutofit/>
          </a:bodyPr>
          <a:lstStyle/>
          <a:p>
            <a:pPr>
              <a:buClr>
                <a:srgbClr val="800000"/>
              </a:buClr>
            </a:pPr>
            <a:r>
              <a:rPr lang="en-US" altLang="en-US" sz="3200" dirty="0">
                <a:ea typeface="ＭＳ Ｐゴシック" panose="020B0600070205080204" pitchFamily="34" charset="-128"/>
              </a:rPr>
              <a:t>Un </a:t>
            </a:r>
            <a:r>
              <a:rPr lang="en-US" altLang="en-US" sz="3200" dirty="0" err="1">
                <a:ea typeface="ＭＳ Ｐゴシック" panose="020B0600070205080204" pitchFamily="34" charset="-128"/>
              </a:rPr>
              <a:t>outil</a:t>
            </a:r>
            <a:r>
              <a:rPr lang="en-US" altLang="en-US" sz="3200" dirty="0">
                <a:ea typeface="ＭＳ Ｐゴシック" panose="020B0600070205080204" pitchFamily="34" charset="-128"/>
              </a:rPr>
              <a:t> pour guider le </a:t>
            </a:r>
            <a:r>
              <a:rPr lang="en-US" altLang="en-US" sz="3200" dirty="0" err="1">
                <a:ea typeface="ＭＳ Ｐゴシック" panose="020B0600070205080204" pitchFamily="34" charset="-128"/>
              </a:rPr>
              <a:t>suivi</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l'évaluation</a:t>
            </a:r>
            <a:r>
              <a:rPr lang="en-US" altLang="en-US" sz="3200" dirty="0">
                <a:ea typeface="ＭＳ Ｐゴシック" panose="020B0600070205080204" pitchFamily="34" charset="-128"/>
              </a:rPr>
              <a:t> et </a:t>
            </a:r>
            <a:r>
              <a:rPr lang="en-US" altLang="en-US" sz="3200" dirty="0" err="1">
                <a:ea typeface="ＭＳ Ｐゴシック" panose="020B0600070205080204" pitchFamily="34" charset="-128"/>
              </a:rPr>
              <a:t>l'établissement</a:t>
            </a:r>
            <a:r>
              <a:rPr lang="en-US" altLang="en-US" sz="3200" dirty="0">
                <a:ea typeface="ＭＳ Ｐゴシック" panose="020B0600070205080204" pitchFamily="34" charset="-128"/>
              </a:rPr>
              <a:t> de rapports par les </a:t>
            </a:r>
            <a:r>
              <a:rPr lang="en-US" altLang="en-US" sz="3200" dirty="0" err="1">
                <a:ea typeface="ＭＳ Ｐゴシック" panose="020B0600070205080204" pitchFamily="34" charset="-128"/>
              </a:rPr>
              <a:t>bénéficiaires</a:t>
            </a:r>
            <a:r>
              <a:rPr lang="en-US" altLang="en-US" sz="3200" dirty="0">
                <a:ea typeface="ＭＳ Ｐゴシック" panose="020B0600070205080204" pitchFamily="34" charset="-128"/>
              </a:rPr>
              <a:t> de subventions de </a:t>
            </a:r>
            <a:r>
              <a:rPr lang="en-US" altLang="en-US" sz="3200" dirty="0" err="1">
                <a:ea typeface="ＭＳ Ｐゴシック" panose="020B0600070205080204" pitchFamily="34" charset="-128"/>
              </a:rPr>
              <a:t>l’ILAB</a:t>
            </a:r>
            <a:r>
              <a:rPr lang="en-US" altLang="en-US" sz="3200" dirty="0">
                <a:ea typeface="ＭＳ Ｐゴシック" panose="020B0600070205080204" pitchFamily="34" charset="-128"/>
              </a:rPr>
              <a:t>.</a:t>
            </a:r>
          </a:p>
          <a:p>
            <a:pPr>
              <a:buClr>
                <a:srgbClr val="800000"/>
              </a:buClr>
            </a:pPr>
            <a:r>
              <a:rPr lang="en-US" altLang="en-US" sz="3200" dirty="0">
                <a:ea typeface="ＭＳ Ｐゴシック" panose="020B0600070205080204" pitchFamily="34" charset="-128"/>
              </a:rPr>
              <a:t>Une </a:t>
            </a:r>
            <a:r>
              <a:rPr lang="en-US" altLang="en-US" sz="3200" dirty="0" err="1">
                <a:ea typeface="ＭＳ Ｐゴシック" panose="020B0600070205080204" pitchFamily="34" charset="-128"/>
              </a:rPr>
              <a:t>partie</a:t>
            </a:r>
            <a:r>
              <a:rPr lang="en-US" altLang="en-US" sz="3200" dirty="0">
                <a:ea typeface="ＭＳ Ｐゴシック" panose="020B0600070205080204" pitchFamily="34" charset="-128"/>
              </a:rPr>
              <a:t> des </a:t>
            </a:r>
            <a:r>
              <a:rPr lang="en-US" altLang="en-US" sz="3200" dirty="0" err="1">
                <a:ea typeface="ＭＳ Ｐゴシック" panose="020B0600070205080204" pitchFamily="34" charset="-128"/>
              </a:rPr>
              <a:t>activités</a:t>
            </a:r>
            <a:r>
              <a:rPr lang="en-US" altLang="en-US" sz="3200" dirty="0">
                <a:ea typeface="ＭＳ Ｐゴシック" panose="020B0600070205080204" pitchFamily="34" charset="-128"/>
              </a:rPr>
              <a:t> de </a:t>
            </a:r>
            <a:r>
              <a:rPr lang="en-US" altLang="en-US" sz="3200" dirty="0" err="1">
                <a:ea typeface="ＭＳ Ｐゴシック" panose="020B0600070205080204" pitchFamily="34" charset="-128"/>
              </a:rPr>
              <a:t>démarrage</a:t>
            </a:r>
            <a:r>
              <a:rPr lang="en-US" altLang="en-US" sz="3200" dirty="0">
                <a:ea typeface="ＭＳ Ｐゴシック" panose="020B0600070205080204" pitchFamily="34" charset="-128"/>
              </a:rPr>
              <a:t> du </a:t>
            </a:r>
            <a:r>
              <a:rPr lang="en-US" altLang="en-US" sz="3200" dirty="0" err="1">
                <a:ea typeface="ＭＳ Ｐゴシック" panose="020B0600070205080204" pitchFamily="34" charset="-128"/>
              </a:rPr>
              <a:t>projet</a:t>
            </a:r>
            <a:r>
              <a:rPr lang="en-US" altLang="en-US" sz="3200" dirty="0">
                <a:ea typeface="ＭＳ Ｐゴシック" panose="020B0600070205080204" pitchFamily="34" charset="-128"/>
              </a:rPr>
              <a:t>.</a:t>
            </a:r>
          </a:p>
          <a:p>
            <a:pPr>
              <a:buClr>
                <a:srgbClr val="800000"/>
              </a:buClr>
            </a:pPr>
            <a:r>
              <a:rPr lang="en-US" altLang="en-US" sz="3200" dirty="0" err="1">
                <a:ea typeface="ＭＳ Ｐゴシック" panose="020B0600070205080204" pitchFamily="34" charset="-128"/>
              </a:rPr>
              <a:t>Favorise</a:t>
            </a:r>
            <a:r>
              <a:rPr lang="en-US" altLang="en-US" sz="3200" dirty="0">
                <a:ea typeface="ＭＳ Ｐゴシック" panose="020B0600070205080204" pitchFamily="34" charset="-128"/>
              </a:rPr>
              <a:t> le retour </a:t>
            </a:r>
            <a:r>
              <a:rPr lang="en-US" altLang="en-US" sz="3200" dirty="0" err="1">
                <a:ea typeface="ＭＳ Ｐゴシック" panose="020B0600070205080204" pitchFamily="34" charset="-128"/>
              </a:rPr>
              <a:t>d'information</a:t>
            </a:r>
            <a:r>
              <a:rPr lang="en-US" altLang="en-US" sz="3200" dirty="0">
                <a:ea typeface="ＭＳ Ｐゴシック" panose="020B0600070205080204" pitchFamily="34" charset="-128"/>
              </a:rPr>
              <a:t>, la </a:t>
            </a:r>
            <a:r>
              <a:rPr lang="en-US" altLang="en-US" sz="3200" dirty="0" err="1">
                <a:ea typeface="ＭＳ Ｐゴシック" panose="020B0600070205080204" pitchFamily="34" charset="-128"/>
              </a:rPr>
              <a:t>responsabilisation</a:t>
            </a:r>
            <a:r>
              <a:rPr lang="en-US" altLang="en-US" sz="3200" dirty="0">
                <a:ea typeface="ＭＳ Ｐゴシック" panose="020B0600070205080204" pitchFamily="34" charset="-128"/>
              </a:rPr>
              <a:t> et </a:t>
            </a:r>
            <a:r>
              <a:rPr lang="en-US" altLang="en-US" sz="3200" dirty="0" err="1">
                <a:ea typeface="ＭＳ Ｐゴシック" panose="020B0600070205080204" pitchFamily="34" charset="-128"/>
              </a:rPr>
              <a:t>l'apprentissage</a:t>
            </a:r>
            <a:r>
              <a:rPr lang="en-US" altLang="en-US" sz="3200" dirty="0">
                <a:ea typeface="ＭＳ Ｐゴシック" panose="020B0600070205080204" pitchFamily="34" charset="-128"/>
              </a:rPr>
              <a:t>. </a:t>
            </a:r>
          </a:p>
          <a:p>
            <a:pPr>
              <a:buClr>
                <a:srgbClr val="800000"/>
              </a:buClr>
            </a:pPr>
            <a:r>
              <a:rPr lang="en-US" altLang="en-US" sz="3200" dirty="0" err="1">
                <a:ea typeface="ＭＳ Ｐゴシック" panose="020B0600070205080204" pitchFamily="34" charset="-128"/>
              </a:rPr>
              <a:t>S'assurer</a:t>
            </a:r>
            <a:r>
              <a:rPr lang="en-US" altLang="en-US" sz="3200" dirty="0">
                <a:ea typeface="ＭＳ Ｐゴシック" panose="020B0600070205080204" pitchFamily="34" charset="-128"/>
              </a:rPr>
              <a:t> que le </a:t>
            </a:r>
            <a:r>
              <a:rPr lang="en-US" altLang="en-US" sz="3200" dirty="0" err="1">
                <a:ea typeface="ＭＳ Ｐゴシック" panose="020B0600070205080204" pitchFamily="34" charset="-128"/>
              </a:rPr>
              <a:t>bénéficiaire</a:t>
            </a:r>
            <a:r>
              <a:rPr lang="en-US" altLang="en-US" sz="3200" dirty="0">
                <a:ea typeface="ＭＳ Ｐゴシック" panose="020B0600070205080204" pitchFamily="34" charset="-128"/>
              </a:rPr>
              <a:t> de la subvention et ILAB/DOL </a:t>
            </a:r>
            <a:r>
              <a:rPr lang="en-US" altLang="en-US" sz="3200" dirty="0" err="1">
                <a:ea typeface="ＭＳ Ｐゴシック" panose="020B0600070205080204" pitchFamily="34" charset="-128"/>
              </a:rPr>
              <a:t>sont</a:t>
            </a:r>
            <a:r>
              <a:rPr lang="en-US" altLang="en-US" sz="3200" dirty="0">
                <a:ea typeface="ＭＳ Ｐゴシック" panose="020B0600070205080204" pitchFamily="34" charset="-128"/>
              </a:rPr>
              <a:t> </a:t>
            </a:r>
            <a:r>
              <a:rPr lang="en-US" altLang="en-US" sz="3200" dirty="0" err="1">
                <a:ea typeface="ＭＳ Ｐゴシック" panose="020B0600070205080204" pitchFamily="34" charset="-128"/>
              </a:rPr>
              <a:t>d'accord</a:t>
            </a:r>
            <a:r>
              <a:rPr lang="en-US" altLang="en-US" sz="3200" dirty="0">
                <a:ea typeface="ＭＳ Ｐゴシック" panose="020B0600070205080204" pitchFamily="34" charset="-128"/>
              </a:rPr>
              <a:t> sur les </a:t>
            </a:r>
            <a:r>
              <a:rPr lang="en-US" altLang="en-US" sz="3200" dirty="0" err="1">
                <a:ea typeface="ＭＳ Ｐゴシック" panose="020B0600070205080204" pitchFamily="34" charset="-128"/>
              </a:rPr>
              <a:t>résultats</a:t>
            </a:r>
            <a:r>
              <a:rPr lang="en-US" altLang="en-US" sz="3200" dirty="0">
                <a:ea typeface="ＭＳ Ｐゴシック" panose="020B0600070205080204" pitchFamily="34" charset="-128"/>
              </a:rPr>
              <a:t> et les </a:t>
            </a:r>
            <a:r>
              <a:rPr lang="en-US" altLang="en-US" sz="3200" dirty="0" err="1">
                <a:ea typeface="ＭＳ Ｐゴシック" panose="020B0600070205080204" pitchFamily="34" charset="-128"/>
              </a:rPr>
              <a:t>mesures</a:t>
            </a:r>
            <a:r>
              <a:rPr lang="en-US" altLang="en-US" sz="3200" dirty="0">
                <a:ea typeface="ＭＳ Ｐゴシック" panose="020B0600070205080204" pitchFamily="34" charset="-128"/>
              </a:rPr>
              <a:t> du </a:t>
            </a:r>
            <a:r>
              <a:rPr lang="en-US" altLang="en-US" sz="3200" dirty="0" err="1">
                <a:ea typeface="ＭＳ Ｐゴシック" panose="020B0600070205080204" pitchFamily="34" charset="-128"/>
              </a:rPr>
              <a:t>projet</a:t>
            </a:r>
            <a:r>
              <a:rPr lang="en-US" altLang="en-US" sz="3200" dirty="0">
                <a:ea typeface="ＭＳ Ｐゴシック" panose="020B0600070205080204" pitchFamily="34" charset="-128"/>
              </a:rPr>
              <a:t>.</a:t>
            </a:r>
          </a:p>
          <a:p>
            <a:pPr>
              <a:buClr>
                <a:srgbClr val="800000"/>
              </a:buClr>
            </a:pPr>
            <a:r>
              <a:rPr lang="en-US" altLang="en-US" sz="3200" dirty="0">
                <a:ea typeface="ＭＳ Ｐゴシック" panose="020B0600070205080204" pitchFamily="34" charset="-128"/>
              </a:rPr>
              <a:t>Un document vivant.</a:t>
            </a:r>
          </a:p>
        </p:txBody>
      </p:sp>
    </p:spTree>
    <p:extLst>
      <p:ext uri="{BB962C8B-B14F-4D97-AF65-F5344CB8AC3E}">
        <p14:creationId xmlns:p14="http://schemas.microsoft.com/office/powerpoint/2010/main" val="4230558304"/>
      </p:ext>
    </p:extLst>
  </p:cSld>
  <p:clrMapOvr>
    <a:masterClrMapping/>
  </p:clrMapOvr>
  <mc:AlternateContent xmlns:mc="http://schemas.openxmlformats.org/markup-compatibility/2006" xmlns:p14="http://schemas.microsoft.com/office/powerpoint/2010/main">
    <mc:Choice Requires="p14">
      <p:transition spd="med" p14:dur="700" advTm="52301">
        <p:fade/>
      </p:transition>
    </mc:Choice>
    <mc:Fallback xmlns="">
      <p:transition spd="med" advTm="52301">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Pourquoi un CMEP est-il important?">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12609" y="485897"/>
            <a:ext cx="11117475" cy="962025"/>
          </a:xfrm>
        </p:spPr>
        <p:txBody>
          <a:bodyPr anchor="t">
            <a:noAutofit/>
          </a:bodyPr>
          <a:lstStyle/>
          <a:p>
            <a:pPr algn="l"/>
            <a:r>
              <a:rPr lang="en-US" altLang="en-US" sz="4000" dirty="0" err="1"/>
              <a:t>Pourquoi</a:t>
            </a:r>
            <a:r>
              <a:rPr lang="en-US" altLang="en-US" sz="4000" dirty="0"/>
              <a:t> un CMEP </a:t>
            </a:r>
            <a:r>
              <a:rPr lang="en-US" altLang="en-US" sz="4000" dirty="0" err="1"/>
              <a:t>est</a:t>
            </a:r>
            <a:r>
              <a:rPr lang="en-US" altLang="en-US" sz="4000" dirty="0"/>
              <a:t>-il important ?</a:t>
            </a:r>
          </a:p>
        </p:txBody>
      </p:sp>
      <p:sp>
        <p:nvSpPr>
          <p:cNvPr id="9" name="TextBox 8" descr="Outil permettant de documenter ce qui sera contrôlé, et de s'assurer que les données sont collectées, analysées et rapportées par rapport aux résultats du projet.&#10;&#10;Bonnes pratiques reconnues en matière d'engagement des parties prenantes.&#10;&#10;Bonne pratique reconnue pour identifier les domaines d'amélioration.">
            <a:extLst>
              <a:ext uri="{FF2B5EF4-FFF2-40B4-BE49-F238E27FC236}">
                <a16:creationId xmlns:a16="http://schemas.microsoft.com/office/drawing/2014/main" id="{17240177-E3CE-4BE4-9263-8FEB28DB3270}"/>
              </a:ext>
            </a:extLst>
          </p:cNvPr>
          <p:cNvSpPr txBox="1"/>
          <p:nvPr/>
        </p:nvSpPr>
        <p:spPr>
          <a:xfrm>
            <a:off x="509942" y="1654417"/>
            <a:ext cx="6550843" cy="4278094"/>
          </a:xfrm>
          <a:prstGeom prst="rect">
            <a:avLst/>
          </a:prstGeom>
          <a:noFill/>
        </p:spPr>
        <p:txBody>
          <a:bodyPr wrap="square" rtlCol="0">
            <a:spAutoFit/>
          </a:bodyPr>
          <a:lstStyle/>
          <a:p>
            <a:pPr marL="285750" indent="-285750">
              <a:buFont typeface="Arial" panose="020B0604020202020204" pitchFamily="34" charset="0"/>
              <a:buChar char="•"/>
              <a:defRPr/>
            </a:pPr>
            <a:r>
              <a:rPr lang="en-US" sz="2800" dirty="0" err="1"/>
              <a:t>Outil</a:t>
            </a:r>
            <a:r>
              <a:rPr lang="en-US" sz="2800" dirty="0"/>
              <a:t> </a:t>
            </a:r>
            <a:r>
              <a:rPr lang="en-US" sz="2800" dirty="0" err="1"/>
              <a:t>permettant</a:t>
            </a:r>
            <a:r>
              <a:rPr lang="en-US" sz="2800" dirty="0"/>
              <a:t> de documenter </a:t>
            </a:r>
            <a:r>
              <a:rPr lang="en-US" sz="2800" dirty="0" err="1"/>
              <a:t>ce</a:t>
            </a:r>
            <a:r>
              <a:rPr lang="en-US" sz="2800" dirty="0"/>
              <a:t> qui sera </a:t>
            </a:r>
            <a:r>
              <a:rPr lang="en-US" sz="2800" dirty="0" err="1"/>
              <a:t>contrôlé</a:t>
            </a:r>
            <a:r>
              <a:rPr lang="en-US" sz="2800" dirty="0"/>
              <a:t>, et de </a:t>
            </a:r>
            <a:r>
              <a:rPr lang="en-US" sz="2800" dirty="0" err="1"/>
              <a:t>s'assurer</a:t>
            </a:r>
            <a:r>
              <a:rPr lang="en-US" sz="2800" dirty="0"/>
              <a:t> que les </a:t>
            </a:r>
            <a:r>
              <a:rPr lang="en-US" sz="2800" dirty="0" err="1"/>
              <a:t>données</a:t>
            </a:r>
            <a:r>
              <a:rPr lang="en-US" sz="2800" dirty="0"/>
              <a:t> </a:t>
            </a:r>
            <a:r>
              <a:rPr lang="en-US" sz="2800" dirty="0" err="1"/>
              <a:t>sont</a:t>
            </a:r>
            <a:r>
              <a:rPr lang="en-US" sz="2800" dirty="0"/>
              <a:t> </a:t>
            </a:r>
            <a:r>
              <a:rPr lang="en-US" sz="2800" dirty="0" err="1"/>
              <a:t>collectées</a:t>
            </a:r>
            <a:r>
              <a:rPr lang="en-US" sz="2800" dirty="0"/>
              <a:t>, </a:t>
            </a:r>
            <a:r>
              <a:rPr lang="en-US" sz="2800" dirty="0" err="1"/>
              <a:t>analysées</a:t>
            </a:r>
            <a:r>
              <a:rPr lang="en-US" sz="2800" dirty="0"/>
              <a:t> et </a:t>
            </a:r>
            <a:r>
              <a:rPr lang="en-US" sz="2800" dirty="0" err="1"/>
              <a:t>rapportées</a:t>
            </a:r>
            <a:r>
              <a:rPr lang="en-US" sz="2800" dirty="0"/>
              <a:t> par rapport aux </a:t>
            </a:r>
            <a:r>
              <a:rPr lang="en-US" sz="2800" dirty="0" err="1"/>
              <a:t>résultats</a:t>
            </a:r>
            <a:r>
              <a:rPr lang="en-US" sz="2800" dirty="0"/>
              <a:t> du </a:t>
            </a:r>
            <a:r>
              <a:rPr lang="en-US" sz="2800" dirty="0" err="1"/>
              <a:t>projet</a:t>
            </a:r>
            <a:r>
              <a:rPr lang="en-US" sz="2800" dirty="0"/>
              <a:t>.</a:t>
            </a:r>
          </a:p>
          <a:p>
            <a:pPr marL="285750" indent="-285750">
              <a:buFont typeface="Arial" panose="020B0604020202020204" pitchFamily="34" charset="0"/>
              <a:buChar char="•"/>
              <a:defRPr/>
            </a:pPr>
            <a:endParaRPr lang="en-US" sz="1000" dirty="0"/>
          </a:p>
          <a:p>
            <a:pPr marL="285750" indent="-285750">
              <a:buFont typeface="Arial" panose="020B0604020202020204" pitchFamily="34" charset="0"/>
              <a:buChar char="•"/>
              <a:defRPr/>
            </a:pPr>
            <a:r>
              <a:rPr lang="en-US" sz="2800" dirty="0" err="1"/>
              <a:t>Bonnes</a:t>
            </a:r>
            <a:r>
              <a:rPr lang="en-US" sz="2800" dirty="0"/>
              <a:t> pratiques </a:t>
            </a:r>
            <a:r>
              <a:rPr lang="en-US" sz="2800" dirty="0" err="1"/>
              <a:t>reconnues</a:t>
            </a:r>
            <a:r>
              <a:rPr lang="en-US" sz="2800" dirty="0"/>
              <a:t> </a:t>
            </a:r>
            <a:r>
              <a:rPr lang="en-US" sz="2800" dirty="0" err="1"/>
              <a:t>en</a:t>
            </a:r>
            <a:r>
              <a:rPr lang="en-US" sz="2800" dirty="0"/>
              <a:t> matière </a:t>
            </a:r>
            <a:r>
              <a:rPr lang="en-US" sz="2800" dirty="0" err="1"/>
              <a:t>d'engagement</a:t>
            </a:r>
            <a:r>
              <a:rPr lang="en-US" sz="2800" dirty="0"/>
              <a:t> des parties </a:t>
            </a:r>
            <a:r>
              <a:rPr lang="en-US" sz="2800" dirty="0" err="1"/>
              <a:t>prenantes</a:t>
            </a:r>
            <a:endParaRPr lang="en-US" sz="2800" dirty="0"/>
          </a:p>
          <a:p>
            <a:pPr marL="285750" indent="-285750">
              <a:buFont typeface="Arial" panose="020B0604020202020204" pitchFamily="34" charset="0"/>
              <a:buChar char="•"/>
              <a:defRPr/>
            </a:pPr>
            <a:endParaRPr lang="en-US" sz="1000" dirty="0"/>
          </a:p>
          <a:p>
            <a:pPr marL="285750" indent="-285750">
              <a:buFont typeface="Arial" panose="020B0604020202020204" pitchFamily="34" charset="0"/>
              <a:buChar char="•"/>
              <a:defRPr/>
            </a:pPr>
            <a:r>
              <a:rPr lang="en-US" sz="2800" dirty="0"/>
              <a:t>Bonne pratique </a:t>
            </a:r>
            <a:r>
              <a:rPr lang="en-US" sz="2800" dirty="0" err="1"/>
              <a:t>reconnue</a:t>
            </a:r>
            <a:r>
              <a:rPr lang="en-US" sz="2800" dirty="0"/>
              <a:t> pour identifier les </a:t>
            </a:r>
            <a:r>
              <a:rPr lang="en-US" sz="2800" dirty="0" err="1"/>
              <a:t>domaines</a:t>
            </a:r>
            <a:r>
              <a:rPr lang="en-US" sz="2800" dirty="0"/>
              <a:t> </a:t>
            </a:r>
            <a:r>
              <a:rPr lang="en-US" sz="2800" dirty="0" err="1"/>
              <a:t>d'amélioration</a:t>
            </a:r>
            <a:endParaRPr lang="en-US" sz="4000" dirty="0"/>
          </a:p>
        </p:txBody>
      </p:sp>
      <p:pic>
        <p:nvPicPr>
          <p:cNvPr id="3" name="Picture 2">
            <a:extLst>
              <a:ext uri="{FF2B5EF4-FFF2-40B4-BE49-F238E27FC236}">
                <a16:creationId xmlns:a16="http://schemas.microsoft.com/office/drawing/2014/main" id="{52A4BD56-826B-679E-BE99-21A9484164B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303303" y="1653160"/>
            <a:ext cx="4187498" cy="2742811"/>
          </a:xfrm>
          <a:prstGeom prst="rect">
            <a:avLst/>
          </a:prstGeom>
        </p:spPr>
      </p:pic>
    </p:spTree>
    <p:extLst>
      <p:ext uri="{BB962C8B-B14F-4D97-AF65-F5344CB8AC3E}">
        <p14:creationId xmlns:p14="http://schemas.microsoft.com/office/powerpoint/2010/main" val="815724321"/>
      </p:ext>
    </p:extLst>
  </p:cSld>
  <p:clrMapOvr>
    <a:masterClrMapping/>
  </p:clrMapOvr>
  <mc:AlternateContent xmlns:mc="http://schemas.openxmlformats.org/markup-compatibility/2006" xmlns:p14="http://schemas.microsoft.com/office/powerpoint/2010/main">
    <mc:Choice Requires="p14">
      <p:transition spd="med" p14:dur="700" advTm="49236">
        <p:fade/>
      </p:transition>
    </mc:Choice>
    <mc:Fallback xmlns="">
      <p:transition spd="med" advTm="49236">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Composantes d’un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a:r>
              <a:rPr lang="en-US" altLang="en-US" sz="4000" dirty="0" err="1"/>
              <a:t>Composantes</a:t>
            </a:r>
            <a:r>
              <a:rPr lang="en-US" altLang="en-US" sz="4000" dirty="0"/>
              <a:t> d’un CMEP </a:t>
            </a:r>
          </a:p>
        </p:txBody>
      </p:sp>
      <p:sp>
        <p:nvSpPr>
          <p:cNvPr id="8" name="TextBox 7" descr="Cadre des résultats&#10;&#10;Cartographie des activités&#10;&#10;Indicateurs de performance&#10;&#10;Plan de suivi des performances (PMP)&#10;&#10;Évaluations et études prévues&#10;&#10;Mise en œuvre et gestion du CMEP&#10;&#10;Plan d'analyse des données">
            <a:extLst>
              <a:ext uri="{FF2B5EF4-FFF2-40B4-BE49-F238E27FC236}">
                <a16:creationId xmlns:a16="http://schemas.microsoft.com/office/drawing/2014/main" id="{C27C9D8A-4158-4191-97D4-7102B76230E3}"/>
              </a:ext>
            </a:extLst>
          </p:cNvPr>
          <p:cNvSpPr txBox="1"/>
          <p:nvPr/>
        </p:nvSpPr>
        <p:spPr>
          <a:xfrm>
            <a:off x="668591" y="1674309"/>
            <a:ext cx="5737923" cy="3913059"/>
          </a:xfrm>
          <a:prstGeom prst="rect">
            <a:avLst/>
          </a:prstGeom>
          <a:ln/>
        </p:spPr>
        <p:style>
          <a:lnRef idx="3">
            <a:schemeClr val="lt1"/>
          </a:lnRef>
          <a:fillRef idx="1">
            <a:schemeClr val="accent1"/>
          </a:fillRef>
          <a:effectRef idx="1">
            <a:schemeClr val="accent1"/>
          </a:effectRef>
          <a:fontRef idx="minor">
            <a:schemeClr val="lt1"/>
          </a:fontRef>
        </p:style>
        <p:txBody>
          <a:bodyPr wrap="square">
            <a:spAutoFit/>
          </a:bodyPr>
          <a:lstStyle/>
          <a:p>
            <a:pPr marL="285750" indent="-285750">
              <a:lnSpc>
                <a:spcPct val="150000"/>
              </a:lnSpc>
              <a:buFont typeface="Arial" panose="020B0604020202020204" pitchFamily="34" charset="0"/>
              <a:buChar char="•"/>
              <a:defRPr/>
            </a:pPr>
            <a:r>
              <a:rPr lang="en-US" sz="2400" dirty="0"/>
              <a:t>Cadre des </a:t>
            </a:r>
            <a:r>
              <a:rPr lang="en-US" sz="2400" dirty="0" err="1"/>
              <a:t>résultats</a:t>
            </a:r>
            <a:endParaRPr lang="en-US" sz="2400" dirty="0"/>
          </a:p>
          <a:p>
            <a:pPr marL="285750" indent="-285750">
              <a:lnSpc>
                <a:spcPct val="150000"/>
              </a:lnSpc>
              <a:buFont typeface="Arial" panose="020B0604020202020204" pitchFamily="34" charset="0"/>
              <a:buChar char="•"/>
              <a:defRPr/>
            </a:pPr>
            <a:r>
              <a:rPr lang="en-US" sz="2400" dirty="0" err="1"/>
              <a:t>Cartographie</a:t>
            </a:r>
            <a:r>
              <a:rPr lang="en-US" sz="2400" dirty="0"/>
              <a:t> des </a:t>
            </a:r>
            <a:r>
              <a:rPr lang="en-US" sz="2400" dirty="0" err="1"/>
              <a:t>activités</a:t>
            </a:r>
            <a:endParaRPr lang="en-US" sz="2400" dirty="0"/>
          </a:p>
          <a:p>
            <a:pPr marL="285750" indent="-285750">
              <a:lnSpc>
                <a:spcPct val="150000"/>
              </a:lnSpc>
              <a:buFont typeface="Arial" panose="020B0604020202020204" pitchFamily="34" charset="0"/>
              <a:buChar char="•"/>
              <a:defRPr/>
            </a:pPr>
            <a:r>
              <a:rPr lang="en-US" sz="2400" dirty="0" err="1"/>
              <a:t>Indicateurs</a:t>
            </a:r>
            <a:r>
              <a:rPr lang="en-US" sz="2400" dirty="0"/>
              <a:t> de performance</a:t>
            </a:r>
          </a:p>
          <a:p>
            <a:pPr marL="285750" indent="-285750">
              <a:lnSpc>
                <a:spcPct val="150000"/>
              </a:lnSpc>
              <a:buFont typeface="Arial" panose="020B0604020202020204" pitchFamily="34" charset="0"/>
              <a:buChar char="•"/>
              <a:defRPr/>
            </a:pPr>
            <a:r>
              <a:rPr lang="en-US" sz="2400" dirty="0"/>
              <a:t>Plan de </a:t>
            </a:r>
            <a:r>
              <a:rPr lang="en-US" sz="2400" dirty="0" err="1"/>
              <a:t>suivi</a:t>
            </a:r>
            <a:r>
              <a:rPr lang="en-US" sz="2400" dirty="0"/>
              <a:t> des performances (PMP)</a:t>
            </a:r>
          </a:p>
          <a:p>
            <a:pPr marL="285750" indent="-285750">
              <a:lnSpc>
                <a:spcPct val="150000"/>
              </a:lnSpc>
              <a:buFont typeface="Arial" panose="020B0604020202020204" pitchFamily="34" charset="0"/>
              <a:buChar char="•"/>
              <a:defRPr/>
            </a:pPr>
            <a:r>
              <a:rPr lang="en-US" sz="2400" dirty="0" err="1"/>
              <a:t>Évaluations</a:t>
            </a:r>
            <a:r>
              <a:rPr lang="en-US" sz="2400" dirty="0"/>
              <a:t> et études </a:t>
            </a:r>
            <a:r>
              <a:rPr lang="en-US" sz="2400" dirty="0" err="1"/>
              <a:t>prévues</a:t>
            </a:r>
            <a:endParaRPr lang="en-US" sz="2400" dirty="0"/>
          </a:p>
          <a:p>
            <a:pPr marL="285750" indent="-285750">
              <a:lnSpc>
                <a:spcPct val="150000"/>
              </a:lnSpc>
              <a:buFont typeface="Arial" panose="020B0604020202020204" pitchFamily="34" charset="0"/>
              <a:buChar char="•"/>
              <a:defRPr/>
            </a:pPr>
            <a:r>
              <a:rPr lang="en-US" sz="2400" dirty="0"/>
              <a:t>Mise </a:t>
            </a:r>
            <a:r>
              <a:rPr lang="en-US" sz="2400" dirty="0" err="1"/>
              <a:t>en</a:t>
            </a:r>
            <a:r>
              <a:rPr lang="en-US" sz="2400" dirty="0"/>
              <a:t> </a:t>
            </a:r>
            <a:r>
              <a:rPr lang="en-US" sz="2400" dirty="0" err="1"/>
              <a:t>œuvre</a:t>
            </a:r>
            <a:r>
              <a:rPr lang="en-US" sz="2400" dirty="0"/>
              <a:t> et gestion du CMEP</a:t>
            </a:r>
          </a:p>
          <a:p>
            <a:pPr marL="285750" indent="-285750">
              <a:lnSpc>
                <a:spcPct val="150000"/>
              </a:lnSpc>
              <a:buFont typeface="Arial" panose="020B0604020202020204" pitchFamily="34" charset="0"/>
              <a:buChar char="•"/>
              <a:defRPr/>
            </a:pPr>
            <a:r>
              <a:rPr lang="en-US" sz="2400" dirty="0"/>
              <a:t>Plan </a:t>
            </a:r>
            <a:r>
              <a:rPr lang="en-US" sz="2400" dirty="0" err="1"/>
              <a:t>d'analyse</a:t>
            </a:r>
            <a:r>
              <a:rPr lang="en-US" sz="2400" dirty="0"/>
              <a:t> des </a:t>
            </a:r>
            <a:r>
              <a:rPr lang="en-US" sz="2400" dirty="0" err="1"/>
              <a:t>données</a:t>
            </a:r>
            <a:endParaRPr lang="en-US" sz="2400" dirty="0"/>
          </a:p>
        </p:txBody>
      </p:sp>
      <p:sp>
        <p:nvSpPr>
          <p:cNvPr id="9" name="TextBox 8" descr="Définitions du travail des enfants et du travail forcé au niveau du projet&#10;&#10;Évaluation routinière de la qualité des données&#10;&#10;Checklist&#10;&#10;Formulaire de déclaration des données pour le TPR&#10;&#10;Instruments de collecte de données">
            <a:extLst>
              <a:ext uri="{FF2B5EF4-FFF2-40B4-BE49-F238E27FC236}">
                <a16:creationId xmlns:a16="http://schemas.microsoft.com/office/drawing/2014/main" id="{17240177-E3CE-4BE4-9263-8FEB28DB3270}"/>
              </a:ext>
            </a:extLst>
          </p:cNvPr>
          <p:cNvSpPr txBox="1"/>
          <p:nvPr/>
        </p:nvSpPr>
        <p:spPr>
          <a:xfrm>
            <a:off x="6660834" y="1688596"/>
            <a:ext cx="5074920" cy="389401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marL="285750" indent="-285750">
              <a:buFont typeface="Arial" panose="020B0604020202020204" pitchFamily="34" charset="0"/>
              <a:buChar char="•"/>
              <a:defRPr/>
            </a:pPr>
            <a:r>
              <a:rPr lang="en-US" sz="2400" dirty="0" err="1"/>
              <a:t>Définitions</a:t>
            </a:r>
            <a:r>
              <a:rPr lang="en-US" sz="2400" dirty="0"/>
              <a:t> du travail des enfants et du travail </a:t>
            </a:r>
            <a:r>
              <a:rPr lang="en-US" sz="2400" dirty="0" err="1"/>
              <a:t>forcé</a:t>
            </a:r>
            <a:r>
              <a:rPr lang="en-US" sz="2400" dirty="0"/>
              <a:t> au </a:t>
            </a:r>
            <a:r>
              <a:rPr lang="en-US" sz="2400" dirty="0" err="1"/>
              <a:t>niveau</a:t>
            </a:r>
            <a:r>
              <a:rPr lang="en-US" sz="2400" dirty="0"/>
              <a:t> du </a:t>
            </a:r>
            <a:r>
              <a:rPr lang="en-US" sz="2400" dirty="0" err="1"/>
              <a:t>projet</a:t>
            </a:r>
            <a:endParaRPr lang="en-US" sz="2400" dirty="0"/>
          </a:p>
          <a:p>
            <a:pPr marL="285750" indent="-285750">
              <a:lnSpc>
                <a:spcPct val="150000"/>
              </a:lnSpc>
              <a:buFont typeface="Arial" panose="020B0604020202020204" pitchFamily="34" charset="0"/>
              <a:buChar char="•"/>
              <a:defRPr/>
            </a:pPr>
            <a:r>
              <a:rPr lang="en-US" sz="2400" dirty="0" err="1"/>
              <a:t>Évaluation</a:t>
            </a:r>
            <a:r>
              <a:rPr lang="en-US" sz="2400" dirty="0"/>
              <a:t> </a:t>
            </a:r>
            <a:r>
              <a:rPr lang="en-US" sz="2400" dirty="0" err="1"/>
              <a:t>routinière</a:t>
            </a:r>
            <a:r>
              <a:rPr lang="en-US" sz="2400" dirty="0"/>
              <a:t> de la </a:t>
            </a:r>
            <a:r>
              <a:rPr lang="en-US" sz="2400" dirty="0" err="1"/>
              <a:t>qualité</a:t>
            </a:r>
            <a:r>
              <a:rPr lang="en-US" sz="2400" dirty="0"/>
              <a:t> des </a:t>
            </a:r>
            <a:r>
              <a:rPr lang="en-US" sz="2400" dirty="0" err="1"/>
              <a:t>données</a:t>
            </a:r>
            <a:r>
              <a:rPr lang="en-US" sz="2400" dirty="0"/>
              <a:t> </a:t>
            </a:r>
          </a:p>
          <a:p>
            <a:pPr marL="285750" indent="-285750">
              <a:lnSpc>
                <a:spcPct val="150000"/>
              </a:lnSpc>
              <a:buFont typeface="Arial" panose="020B0604020202020204" pitchFamily="34" charset="0"/>
              <a:buChar char="•"/>
              <a:defRPr/>
            </a:pPr>
            <a:r>
              <a:rPr lang="en-US" sz="2400" dirty="0"/>
              <a:t>Checklist</a:t>
            </a:r>
          </a:p>
          <a:p>
            <a:pPr marL="285750" indent="-285750">
              <a:buFont typeface="Arial" panose="020B0604020202020204" pitchFamily="34" charset="0"/>
              <a:buChar char="•"/>
              <a:defRPr/>
            </a:pPr>
            <a:r>
              <a:rPr lang="en-US" sz="2400" dirty="0" err="1"/>
              <a:t>Formulaire</a:t>
            </a:r>
            <a:r>
              <a:rPr lang="en-US" sz="2400" dirty="0"/>
              <a:t> de </a:t>
            </a:r>
            <a:r>
              <a:rPr lang="en-US" sz="2400" dirty="0" err="1"/>
              <a:t>déclaration</a:t>
            </a:r>
            <a:r>
              <a:rPr lang="en-US" sz="2400" dirty="0"/>
              <a:t> des </a:t>
            </a:r>
            <a:r>
              <a:rPr lang="en-US" sz="2400" dirty="0" err="1"/>
              <a:t>données</a:t>
            </a:r>
            <a:r>
              <a:rPr lang="en-US" sz="2400" dirty="0"/>
              <a:t> pour le TPR</a:t>
            </a:r>
          </a:p>
          <a:p>
            <a:pPr marL="285750" indent="-285750">
              <a:lnSpc>
                <a:spcPct val="150000"/>
              </a:lnSpc>
              <a:buFont typeface="Arial" panose="020B0604020202020204" pitchFamily="34" charset="0"/>
              <a:buChar char="•"/>
              <a:defRPr/>
            </a:pPr>
            <a:r>
              <a:rPr lang="en-US" sz="2400" dirty="0"/>
              <a:t>Instruments de </a:t>
            </a:r>
            <a:r>
              <a:rPr lang="en-US" sz="2400" dirty="0" err="1"/>
              <a:t>collecte</a:t>
            </a:r>
            <a:r>
              <a:rPr lang="en-US" sz="2400" dirty="0"/>
              <a:t> de </a:t>
            </a:r>
            <a:r>
              <a:rPr lang="en-US" sz="2400" dirty="0" err="1"/>
              <a:t>données</a:t>
            </a:r>
            <a:r>
              <a:rPr lang="en-US" sz="2400" dirty="0"/>
              <a:t> </a:t>
            </a:r>
            <a:r>
              <a:rPr lang="en-US" sz="3200" dirty="0"/>
              <a:t> </a:t>
            </a:r>
            <a:endParaRPr lang="en-US" sz="2400" dirty="0"/>
          </a:p>
        </p:txBody>
      </p:sp>
    </p:spTree>
    <p:extLst>
      <p:ext uri="{BB962C8B-B14F-4D97-AF65-F5344CB8AC3E}">
        <p14:creationId xmlns:p14="http://schemas.microsoft.com/office/powerpoint/2010/main" val="1862162114"/>
      </p:ext>
    </p:extLst>
  </p:cSld>
  <p:clrMapOvr>
    <a:masterClrMapping/>
  </p:clrMapOvr>
  <mc:AlternateContent xmlns:mc="http://schemas.openxmlformats.org/markup-compatibility/2006" xmlns:p14="http://schemas.microsoft.com/office/powerpoint/2010/main">
    <mc:Choice Requires="p14">
      <p:transition spd="med" p14:dur="700" advTm="71550">
        <p:fade/>
      </p:transition>
    </mc:Choice>
    <mc:Fallback xmlns="">
      <p:transition spd="med" advTm="7155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Processus d'élaboration du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540327" y="416624"/>
            <a:ext cx="10940940" cy="962025"/>
          </a:xfrm>
        </p:spPr>
        <p:txBody>
          <a:bodyPr anchor="t">
            <a:noAutofit/>
          </a:bodyPr>
          <a:lstStyle/>
          <a:p>
            <a:pPr algn="l"/>
            <a:r>
              <a:rPr lang="en-US" altLang="en-US" sz="4000" dirty="0" err="1"/>
              <a:t>Processus</a:t>
            </a:r>
            <a:r>
              <a:rPr lang="en-US" altLang="en-US" sz="4000" dirty="0"/>
              <a:t> </a:t>
            </a:r>
            <a:r>
              <a:rPr lang="en-US" altLang="en-US" sz="4000" dirty="0" err="1"/>
              <a:t>d'élaboration</a:t>
            </a:r>
            <a:r>
              <a:rPr lang="en-US" altLang="en-US" sz="4000" dirty="0"/>
              <a:t> du CMEP</a:t>
            </a:r>
          </a:p>
        </p:txBody>
      </p:sp>
      <p:sp>
        <p:nvSpPr>
          <p:cNvPr id="3" name="Freeform: Shape 2" descr="Étape 1 : Coup d'envoi du CMEP">
            <a:extLst>
              <a:ext uri="{FF2B5EF4-FFF2-40B4-BE49-F238E27FC236}">
                <a16:creationId xmlns:a16="http://schemas.microsoft.com/office/drawing/2014/main" id="{4E6B4E28-02FC-8C34-3154-EA618574FF48}"/>
              </a:ext>
            </a:extLst>
          </p:cNvPr>
          <p:cNvSpPr/>
          <p:nvPr/>
        </p:nvSpPr>
        <p:spPr>
          <a:xfrm>
            <a:off x="727835" y="1388052"/>
            <a:ext cx="4937347" cy="662400"/>
          </a:xfrm>
          <a:custGeom>
            <a:avLst/>
            <a:gdLst>
              <a:gd name="connsiteX0" fmla="*/ 0 w 4937347"/>
              <a:gd name="connsiteY0" fmla="*/ 0 h 662400"/>
              <a:gd name="connsiteX1" fmla="*/ 4937347 w 4937347"/>
              <a:gd name="connsiteY1" fmla="*/ 0 h 662400"/>
              <a:gd name="connsiteX2" fmla="*/ 4937347 w 4937347"/>
              <a:gd name="connsiteY2" fmla="*/ 662400 h 662400"/>
              <a:gd name="connsiteX3" fmla="*/ 0 w 4937347"/>
              <a:gd name="connsiteY3" fmla="*/ 662400 h 662400"/>
              <a:gd name="connsiteX4" fmla="*/ 0 w 4937347"/>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662400">
                <a:moveTo>
                  <a:pt x="0" y="0"/>
                </a:moveTo>
                <a:lnTo>
                  <a:pt x="4937347" y="0"/>
                </a:lnTo>
                <a:lnTo>
                  <a:pt x="4937347"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GB" sz="2300" b="1" kern="1200" dirty="0"/>
              <a:t>Étape 1 : Coup </a:t>
            </a:r>
            <a:r>
              <a:rPr lang="en-GB" sz="2300" b="1" kern="1200" dirty="0" err="1"/>
              <a:t>d'envoi</a:t>
            </a:r>
            <a:r>
              <a:rPr lang="en-GB" sz="2300" b="1" kern="1200" dirty="0"/>
              <a:t> du CMEP</a:t>
            </a:r>
            <a:endParaRPr lang="en-US" sz="2300" kern="1200" dirty="0"/>
          </a:p>
        </p:txBody>
      </p:sp>
      <p:sp>
        <p:nvSpPr>
          <p:cNvPr id="4" name="Freeform: Shape 3" descr="L’ILAB organise des appels de présentation et de planification avec le bénéficiaire de la subvention.&#10;&#10;L'ILAB fournit du matériel de formation et des ressources en matière de S&amp;E.&#10;&#10;Le bénéficiaire assiste à la réunion d'orientation.">
            <a:extLst>
              <a:ext uri="{FF2B5EF4-FFF2-40B4-BE49-F238E27FC236}">
                <a16:creationId xmlns:a16="http://schemas.microsoft.com/office/drawing/2014/main" id="{AFCA0390-B6BE-32CD-741A-076E99B5B4A7}"/>
              </a:ext>
            </a:extLst>
          </p:cNvPr>
          <p:cNvSpPr/>
          <p:nvPr/>
        </p:nvSpPr>
        <p:spPr>
          <a:xfrm>
            <a:off x="727835" y="2050452"/>
            <a:ext cx="4937347" cy="4166909"/>
          </a:xfrm>
          <a:custGeom>
            <a:avLst/>
            <a:gdLst>
              <a:gd name="connsiteX0" fmla="*/ 0 w 4937347"/>
              <a:gd name="connsiteY0" fmla="*/ 0 h 4166909"/>
              <a:gd name="connsiteX1" fmla="*/ 4937347 w 4937347"/>
              <a:gd name="connsiteY1" fmla="*/ 0 h 4166909"/>
              <a:gd name="connsiteX2" fmla="*/ 4937347 w 4937347"/>
              <a:gd name="connsiteY2" fmla="*/ 4166909 h 4166909"/>
              <a:gd name="connsiteX3" fmla="*/ 0 w 4937347"/>
              <a:gd name="connsiteY3" fmla="*/ 4166909 h 4166909"/>
              <a:gd name="connsiteX4" fmla="*/ 0 w 4937347"/>
              <a:gd name="connsiteY4" fmla="*/ 0 h 416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4166909">
                <a:moveTo>
                  <a:pt x="0" y="0"/>
                </a:moveTo>
                <a:lnTo>
                  <a:pt x="4937347" y="0"/>
                </a:lnTo>
                <a:lnTo>
                  <a:pt x="4937347" y="4166909"/>
                </a:lnTo>
                <a:lnTo>
                  <a:pt x="0" y="416690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GB" sz="2300" kern="1200" dirty="0"/>
              <a:t>L’ILAB organise des </a:t>
            </a:r>
            <a:r>
              <a:rPr lang="en-GB" sz="2300" kern="1200" dirty="0" err="1"/>
              <a:t>appels</a:t>
            </a:r>
            <a:r>
              <a:rPr lang="en-GB" sz="2300" kern="1200" dirty="0"/>
              <a:t> de </a:t>
            </a:r>
            <a:r>
              <a:rPr lang="en-GB" sz="2300" kern="1200" dirty="0" err="1"/>
              <a:t>présentation</a:t>
            </a:r>
            <a:r>
              <a:rPr lang="en-GB" sz="2300" kern="1200" dirty="0"/>
              <a:t> et de planification avec le </a:t>
            </a:r>
            <a:r>
              <a:rPr lang="en-GB" sz="2300" kern="1200" dirty="0" err="1"/>
              <a:t>bénéficiaire</a:t>
            </a:r>
            <a:r>
              <a:rPr lang="en-GB" sz="2300" kern="1200" dirty="0"/>
              <a:t> de la subvention. </a:t>
            </a:r>
            <a:endParaRPr lang="en-US" sz="2300" kern="1200" dirty="0"/>
          </a:p>
          <a:p>
            <a:pPr marL="228600" lvl="1" indent="-228600" algn="l" defTabSz="1022350">
              <a:lnSpc>
                <a:spcPct val="90000"/>
              </a:lnSpc>
              <a:spcBef>
                <a:spcPct val="0"/>
              </a:spcBef>
              <a:spcAft>
                <a:spcPct val="15000"/>
              </a:spcAft>
              <a:buChar char="•"/>
            </a:pPr>
            <a:r>
              <a:rPr lang="en-GB" sz="2300" kern="1200" dirty="0"/>
              <a:t>L'ILAB </a:t>
            </a:r>
            <a:r>
              <a:rPr lang="en-GB" sz="2300" kern="1200" dirty="0" err="1"/>
              <a:t>fournit</a:t>
            </a:r>
            <a:r>
              <a:rPr lang="en-GB" sz="2300" kern="1200" dirty="0"/>
              <a:t> du matériel de formation et des </a:t>
            </a:r>
            <a:r>
              <a:rPr lang="en-GB" sz="2300" kern="1200" dirty="0" err="1"/>
              <a:t>ressources</a:t>
            </a:r>
            <a:r>
              <a:rPr lang="en-GB" sz="2300" kern="1200" dirty="0"/>
              <a:t> </a:t>
            </a:r>
            <a:r>
              <a:rPr lang="en-GB" sz="2300" kern="1200" dirty="0" err="1"/>
              <a:t>en</a:t>
            </a:r>
            <a:r>
              <a:rPr lang="en-GB" sz="2300" kern="1200" dirty="0"/>
              <a:t> matière de S&amp;E.</a:t>
            </a:r>
            <a:endParaRPr lang="en-US" sz="2300" kern="1200" dirty="0"/>
          </a:p>
          <a:p>
            <a:pPr marL="228600" lvl="1" indent="-228600" algn="l" defTabSz="1022350">
              <a:lnSpc>
                <a:spcPct val="90000"/>
              </a:lnSpc>
              <a:spcBef>
                <a:spcPct val="0"/>
              </a:spcBef>
              <a:spcAft>
                <a:spcPct val="15000"/>
              </a:spcAft>
              <a:buChar char="•"/>
            </a:pPr>
            <a:r>
              <a:rPr lang="en-GB" sz="2300" kern="1200" dirty="0"/>
              <a:t>Le </a:t>
            </a:r>
            <a:r>
              <a:rPr lang="en-GB" sz="2300" kern="1200" dirty="0" err="1"/>
              <a:t>bénéficiaire</a:t>
            </a:r>
            <a:r>
              <a:rPr lang="en-GB" sz="2300" kern="1200" dirty="0"/>
              <a:t> </a:t>
            </a:r>
            <a:r>
              <a:rPr lang="en-GB" sz="2300" kern="1200" dirty="0" err="1"/>
              <a:t>assiste</a:t>
            </a:r>
            <a:r>
              <a:rPr lang="en-GB" sz="2300" kern="1200" dirty="0"/>
              <a:t> </a:t>
            </a:r>
            <a:r>
              <a:rPr lang="en-GB" sz="2300" kern="1200" dirty="0" err="1"/>
              <a:t>à</a:t>
            </a:r>
            <a:r>
              <a:rPr lang="en-GB" sz="2300" kern="1200" dirty="0"/>
              <a:t> la </a:t>
            </a:r>
            <a:r>
              <a:rPr lang="en-GB" sz="2300" kern="1200" dirty="0" err="1"/>
              <a:t>réunion</a:t>
            </a:r>
            <a:r>
              <a:rPr lang="en-GB" sz="2300" kern="1200" dirty="0"/>
              <a:t> </a:t>
            </a:r>
            <a:r>
              <a:rPr lang="en-GB" sz="2300" kern="1200" dirty="0" err="1"/>
              <a:t>d'orientation</a:t>
            </a:r>
            <a:r>
              <a:rPr lang="en-GB" sz="2300" kern="1200" dirty="0"/>
              <a:t>. </a:t>
            </a:r>
            <a:endParaRPr lang="en-US" sz="2300" kern="1200" dirty="0"/>
          </a:p>
        </p:txBody>
      </p:sp>
      <p:sp>
        <p:nvSpPr>
          <p:cNvPr id="5" name="Freeform: Shape 4" descr="Step 2: Theory of Change Refinement">
            <a:extLst>
              <a:ext uri="{FF2B5EF4-FFF2-40B4-BE49-F238E27FC236}">
                <a16:creationId xmlns:a16="http://schemas.microsoft.com/office/drawing/2014/main" id="{C48E4D90-399E-885F-7A67-205AD249E0DF}"/>
              </a:ext>
            </a:extLst>
          </p:cNvPr>
          <p:cNvSpPr/>
          <p:nvPr/>
        </p:nvSpPr>
        <p:spPr>
          <a:xfrm>
            <a:off x="6356411" y="1388052"/>
            <a:ext cx="4937347" cy="662400"/>
          </a:xfrm>
          <a:custGeom>
            <a:avLst/>
            <a:gdLst>
              <a:gd name="connsiteX0" fmla="*/ 0 w 4937347"/>
              <a:gd name="connsiteY0" fmla="*/ 0 h 662400"/>
              <a:gd name="connsiteX1" fmla="*/ 4937347 w 4937347"/>
              <a:gd name="connsiteY1" fmla="*/ 0 h 662400"/>
              <a:gd name="connsiteX2" fmla="*/ 4937347 w 4937347"/>
              <a:gd name="connsiteY2" fmla="*/ 662400 h 662400"/>
              <a:gd name="connsiteX3" fmla="*/ 0 w 4937347"/>
              <a:gd name="connsiteY3" fmla="*/ 662400 h 662400"/>
              <a:gd name="connsiteX4" fmla="*/ 0 w 4937347"/>
              <a:gd name="connsiteY4" fmla="*/ 0 h 66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662400">
                <a:moveTo>
                  <a:pt x="0" y="0"/>
                </a:moveTo>
                <a:lnTo>
                  <a:pt x="4937347" y="0"/>
                </a:lnTo>
                <a:lnTo>
                  <a:pt x="4937347" y="662400"/>
                </a:lnTo>
                <a:lnTo>
                  <a:pt x="0" y="662400"/>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b="1" kern="1200" dirty="0"/>
              <a:t>Step 2: Theory of Change Refinement </a:t>
            </a:r>
            <a:endParaRPr lang="en-US" sz="2300" kern="1200" dirty="0"/>
          </a:p>
        </p:txBody>
      </p:sp>
      <p:sp>
        <p:nvSpPr>
          <p:cNvPr id="7" name="Freeform: Shape 6" descr="L’ILAB travaille avec le bénéficiaire de la subvention pour affiner :&#10;&#10;cadre de résultats (visuel)&#10;&#10;théorie du changement (récit)&#10;&#10;cartographie des activités, &#10;&#10;hypothèses critiques de la    proposition.&#10;&#10;Le bénéficiaire organise des sessions de travail avec l'ILAB et les principales parties prenantes pour affiner les composantes du CMEP.">
            <a:extLst>
              <a:ext uri="{FF2B5EF4-FFF2-40B4-BE49-F238E27FC236}">
                <a16:creationId xmlns:a16="http://schemas.microsoft.com/office/drawing/2014/main" id="{9F8B7C46-1C56-BEAE-9B15-6063E31D3DDC}"/>
              </a:ext>
            </a:extLst>
          </p:cNvPr>
          <p:cNvSpPr/>
          <p:nvPr/>
        </p:nvSpPr>
        <p:spPr>
          <a:xfrm>
            <a:off x="6356411" y="2050452"/>
            <a:ext cx="4937347" cy="4166909"/>
          </a:xfrm>
          <a:custGeom>
            <a:avLst/>
            <a:gdLst>
              <a:gd name="connsiteX0" fmla="*/ 0 w 4937347"/>
              <a:gd name="connsiteY0" fmla="*/ 0 h 4166909"/>
              <a:gd name="connsiteX1" fmla="*/ 4937347 w 4937347"/>
              <a:gd name="connsiteY1" fmla="*/ 0 h 4166909"/>
              <a:gd name="connsiteX2" fmla="*/ 4937347 w 4937347"/>
              <a:gd name="connsiteY2" fmla="*/ 4166909 h 4166909"/>
              <a:gd name="connsiteX3" fmla="*/ 0 w 4937347"/>
              <a:gd name="connsiteY3" fmla="*/ 4166909 h 4166909"/>
              <a:gd name="connsiteX4" fmla="*/ 0 w 4937347"/>
              <a:gd name="connsiteY4" fmla="*/ 0 h 4166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4166909">
                <a:moveTo>
                  <a:pt x="0" y="0"/>
                </a:moveTo>
                <a:lnTo>
                  <a:pt x="4937347" y="0"/>
                </a:lnTo>
                <a:lnTo>
                  <a:pt x="4937347" y="4166909"/>
                </a:lnTo>
                <a:lnTo>
                  <a:pt x="0" y="4166909"/>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None/>
            </a:pPr>
            <a:r>
              <a:rPr lang="en-GB" sz="2300" kern="1200" dirty="0"/>
              <a:t>L’ILAB </a:t>
            </a:r>
            <a:r>
              <a:rPr lang="en-GB" sz="2300" kern="1200" dirty="0" err="1"/>
              <a:t>travaille</a:t>
            </a:r>
            <a:r>
              <a:rPr lang="en-GB" sz="2300" kern="1200" dirty="0"/>
              <a:t> avec le </a:t>
            </a:r>
            <a:r>
              <a:rPr lang="en-GB" sz="2300" kern="1200" dirty="0" err="1"/>
              <a:t>bénéficiaire</a:t>
            </a:r>
            <a:r>
              <a:rPr lang="en-GB" sz="2300" kern="1200" dirty="0"/>
              <a:t> de la subvention pour </a:t>
            </a:r>
            <a:r>
              <a:rPr lang="en-GB" sz="2300" kern="1200" dirty="0" err="1"/>
              <a:t>affiner</a:t>
            </a:r>
            <a:r>
              <a:rPr lang="en-GB" sz="2300" kern="1200" dirty="0"/>
              <a:t> :</a:t>
            </a:r>
            <a:endParaRPr lang="en-US" sz="2300" kern="1200" dirty="0"/>
          </a:p>
          <a:p>
            <a:pPr marL="457200" lvl="2" indent="-228600" algn="l" defTabSz="1022350">
              <a:lnSpc>
                <a:spcPct val="90000"/>
              </a:lnSpc>
              <a:spcBef>
                <a:spcPct val="0"/>
              </a:spcBef>
              <a:spcAft>
                <a:spcPct val="15000"/>
              </a:spcAft>
              <a:buChar char="•"/>
            </a:pPr>
            <a:r>
              <a:rPr lang="en-GB" sz="2300" kern="1200" dirty="0"/>
              <a:t>cadre de </a:t>
            </a:r>
            <a:r>
              <a:rPr lang="en-GB" sz="2300" kern="1200" dirty="0" err="1"/>
              <a:t>résultats</a:t>
            </a:r>
            <a:r>
              <a:rPr lang="en-GB" sz="2300" kern="1200" dirty="0"/>
              <a:t> (</a:t>
            </a:r>
            <a:r>
              <a:rPr lang="en-GB" sz="2300" kern="1200" dirty="0" err="1"/>
              <a:t>visuel</a:t>
            </a:r>
            <a:r>
              <a:rPr lang="en-GB" sz="2300" kern="1200" dirty="0"/>
              <a:t>)</a:t>
            </a:r>
            <a:endParaRPr lang="en-US" sz="2300" kern="1200" dirty="0"/>
          </a:p>
          <a:p>
            <a:pPr marL="457200" lvl="2" indent="-228600" algn="l" defTabSz="1022350">
              <a:lnSpc>
                <a:spcPct val="90000"/>
              </a:lnSpc>
              <a:spcBef>
                <a:spcPct val="0"/>
              </a:spcBef>
              <a:spcAft>
                <a:spcPct val="15000"/>
              </a:spcAft>
              <a:buChar char="•"/>
            </a:pPr>
            <a:r>
              <a:rPr lang="en-GB" sz="2300" kern="1200" dirty="0" err="1"/>
              <a:t>théorie</a:t>
            </a:r>
            <a:r>
              <a:rPr lang="en-GB" sz="2300" kern="1200" dirty="0"/>
              <a:t> du </a:t>
            </a:r>
            <a:r>
              <a:rPr lang="en-GB" sz="2300" kern="1200" dirty="0" err="1"/>
              <a:t>changement</a:t>
            </a:r>
            <a:r>
              <a:rPr lang="en-GB" sz="2300" kern="1200" dirty="0"/>
              <a:t> (</a:t>
            </a:r>
            <a:r>
              <a:rPr lang="en-GB" sz="2300" kern="1200" dirty="0" err="1"/>
              <a:t>récit</a:t>
            </a:r>
            <a:r>
              <a:rPr lang="en-GB" sz="2300" kern="1200" dirty="0"/>
              <a:t>)</a:t>
            </a:r>
            <a:endParaRPr lang="en-US" sz="2300" kern="1200" dirty="0"/>
          </a:p>
          <a:p>
            <a:pPr marL="457200" lvl="2" indent="-228600" algn="l" defTabSz="1022350">
              <a:lnSpc>
                <a:spcPct val="90000"/>
              </a:lnSpc>
              <a:spcBef>
                <a:spcPct val="0"/>
              </a:spcBef>
              <a:spcAft>
                <a:spcPct val="15000"/>
              </a:spcAft>
              <a:buChar char="•"/>
            </a:pPr>
            <a:r>
              <a:rPr lang="en-GB" sz="2300" kern="1200" dirty="0" err="1"/>
              <a:t>cartographie</a:t>
            </a:r>
            <a:r>
              <a:rPr lang="en-GB" sz="2300" kern="1200" dirty="0"/>
              <a:t> des </a:t>
            </a:r>
            <a:r>
              <a:rPr lang="en-GB" sz="2300" kern="1200" dirty="0" err="1"/>
              <a:t>activités</a:t>
            </a:r>
            <a:r>
              <a:rPr lang="en-GB" sz="2300" kern="1200" dirty="0"/>
              <a:t>, </a:t>
            </a:r>
            <a:endParaRPr lang="en-US" sz="2300" kern="1200" dirty="0"/>
          </a:p>
          <a:p>
            <a:pPr marL="457200" lvl="2" indent="-228600" algn="l" defTabSz="1022350">
              <a:lnSpc>
                <a:spcPct val="90000"/>
              </a:lnSpc>
              <a:spcBef>
                <a:spcPct val="0"/>
              </a:spcBef>
              <a:spcAft>
                <a:spcPct val="15000"/>
              </a:spcAft>
              <a:buChar char="•"/>
            </a:pPr>
            <a:r>
              <a:rPr lang="en-GB" sz="2300" kern="1200" dirty="0" err="1"/>
              <a:t>hypothèses</a:t>
            </a:r>
            <a:r>
              <a:rPr lang="en-GB" sz="2300" kern="1200" dirty="0"/>
              <a:t> critiques de la proposition.</a:t>
            </a:r>
            <a:endParaRPr lang="en-US" sz="2300" kern="1200" dirty="0"/>
          </a:p>
          <a:p>
            <a:pPr marL="228600" lvl="1" indent="-228600" algn="l" defTabSz="1022350">
              <a:lnSpc>
                <a:spcPct val="90000"/>
              </a:lnSpc>
              <a:spcBef>
                <a:spcPct val="0"/>
              </a:spcBef>
              <a:spcAft>
                <a:spcPct val="15000"/>
              </a:spcAft>
              <a:buChar char="•"/>
            </a:pPr>
            <a:r>
              <a:rPr lang="en-GB" sz="2300" kern="1200" dirty="0"/>
              <a:t>Le </a:t>
            </a:r>
            <a:r>
              <a:rPr lang="en-GB" sz="2300" kern="1200" dirty="0" err="1"/>
              <a:t>bénéficiaire</a:t>
            </a:r>
            <a:r>
              <a:rPr lang="en-GB" sz="2300" kern="1200" dirty="0"/>
              <a:t> organise des sessions de travail avec </a:t>
            </a:r>
            <a:r>
              <a:rPr lang="en-GB" sz="2300" kern="1200" dirty="0" err="1"/>
              <a:t>l'ILAB</a:t>
            </a:r>
            <a:r>
              <a:rPr lang="en-GB" sz="2300" kern="1200" dirty="0"/>
              <a:t> et les </a:t>
            </a:r>
            <a:r>
              <a:rPr lang="en-GB" sz="2300" kern="1200" dirty="0" err="1"/>
              <a:t>principales</a:t>
            </a:r>
            <a:r>
              <a:rPr lang="en-GB" sz="2300" kern="1200" dirty="0"/>
              <a:t> parties </a:t>
            </a:r>
            <a:r>
              <a:rPr lang="en-GB" sz="2300" kern="1200" dirty="0" err="1"/>
              <a:t>prenantes</a:t>
            </a:r>
            <a:r>
              <a:rPr lang="en-GB" sz="2300" kern="1200" dirty="0"/>
              <a:t> pour </a:t>
            </a:r>
            <a:r>
              <a:rPr lang="en-GB" sz="2300" kern="1200" dirty="0" err="1"/>
              <a:t>affiner</a:t>
            </a:r>
            <a:r>
              <a:rPr lang="en-GB" sz="2300" kern="1200" dirty="0"/>
              <a:t> les </a:t>
            </a:r>
            <a:r>
              <a:rPr lang="en-GB" sz="2300" kern="1200" dirty="0" err="1"/>
              <a:t>composantes</a:t>
            </a:r>
            <a:r>
              <a:rPr lang="en-GB" sz="2300" kern="1200" dirty="0"/>
              <a:t> du CMEP.</a:t>
            </a:r>
            <a:endParaRPr lang="en-US" sz="2300" kern="1200" dirty="0"/>
          </a:p>
        </p:txBody>
      </p:sp>
    </p:spTree>
    <p:extLst>
      <p:ext uri="{BB962C8B-B14F-4D97-AF65-F5344CB8AC3E}">
        <p14:creationId xmlns:p14="http://schemas.microsoft.com/office/powerpoint/2010/main" val="2606594508"/>
      </p:ext>
    </p:extLst>
  </p:cSld>
  <p:clrMapOvr>
    <a:masterClrMapping/>
  </p:clrMapOvr>
  <mc:AlternateContent xmlns:mc="http://schemas.openxmlformats.org/markup-compatibility/2006" xmlns:p14="http://schemas.microsoft.com/office/powerpoint/2010/main">
    <mc:Choice Requires="p14">
      <p:transition spd="med" p14:dur="700" advTm="99205">
        <p:fade/>
      </p:transition>
    </mc:Choice>
    <mc:Fallback xmlns="">
      <p:transition spd="med" advTm="99205">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Processus d'élaboration du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261538" y="90270"/>
            <a:ext cx="11117475" cy="962025"/>
          </a:xfrm>
        </p:spPr>
        <p:txBody>
          <a:bodyPr anchor="t">
            <a:noAutofit/>
          </a:bodyPr>
          <a:lstStyle/>
          <a:p>
            <a:pPr algn="l"/>
            <a:r>
              <a:rPr lang="en-US" altLang="en-US" sz="4000" dirty="0" err="1"/>
              <a:t>Processus</a:t>
            </a:r>
            <a:r>
              <a:rPr lang="en-US" altLang="en-US" sz="4000" dirty="0"/>
              <a:t> </a:t>
            </a:r>
            <a:r>
              <a:rPr lang="en-US" altLang="en-US" sz="4000" dirty="0" err="1"/>
              <a:t>d'élaboration</a:t>
            </a:r>
            <a:r>
              <a:rPr lang="en-US" altLang="en-US" sz="4000" dirty="0"/>
              <a:t> du CMEP</a:t>
            </a:r>
          </a:p>
        </p:txBody>
      </p:sp>
      <p:sp>
        <p:nvSpPr>
          <p:cNvPr id="3" name="Freeform: Shape 2" descr="Étape 3 : Mise en place du CMEP">
            <a:extLst>
              <a:ext uri="{FF2B5EF4-FFF2-40B4-BE49-F238E27FC236}">
                <a16:creationId xmlns:a16="http://schemas.microsoft.com/office/drawing/2014/main" id="{1BF36194-AD59-D8EF-1A4C-084F42CDE86E}"/>
              </a:ext>
            </a:extLst>
          </p:cNvPr>
          <p:cNvSpPr/>
          <p:nvPr/>
        </p:nvSpPr>
        <p:spPr>
          <a:xfrm>
            <a:off x="813038" y="1280469"/>
            <a:ext cx="4937347" cy="916084"/>
          </a:xfrm>
          <a:custGeom>
            <a:avLst/>
            <a:gdLst>
              <a:gd name="connsiteX0" fmla="*/ 0 w 4937347"/>
              <a:gd name="connsiteY0" fmla="*/ 0 h 916084"/>
              <a:gd name="connsiteX1" fmla="*/ 4937347 w 4937347"/>
              <a:gd name="connsiteY1" fmla="*/ 0 h 916084"/>
              <a:gd name="connsiteX2" fmla="*/ 4937347 w 4937347"/>
              <a:gd name="connsiteY2" fmla="*/ 916084 h 916084"/>
              <a:gd name="connsiteX3" fmla="*/ 0 w 4937347"/>
              <a:gd name="connsiteY3" fmla="*/ 916084 h 916084"/>
              <a:gd name="connsiteX4" fmla="*/ 0 w 4937347"/>
              <a:gd name="connsiteY4" fmla="*/ 0 h 9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916084">
                <a:moveTo>
                  <a:pt x="0" y="0"/>
                </a:moveTo>
                <a:lnTo>
                  <a:pt x="4937347" y="0"/>
                </a:lnTo>
                <a:lnTo>
                  <a:pt x="4937347" y="916084"/>
                </a:lnTo>
                <a:lnTo>
                  <a:pt x="0" y="91608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b="1" kern="1200" dirty="0"/>
              <a:t>Étape 3 : Mise </a:t>
            </a:r>
            <a:r>
              <a:rPr lang="en-GB" sz="2500" b="1" kern="1200" dirty="0" err="1"/>
              <a:t>en</a:t>
            </a:r>
            <a:r>
              <a:rPr lang="en-GB" sz="2500" b="1" kern="1200" dirty="0"/>
              <a:t> place du CMEP </a:t>
            </a:r>
            <a:endParaRPr lang="en-US" sz="2500" kern="1200" dirty="0"/>
          </a:p>
        </p:txBody>
      </p:sp>
      <p:sp>
        <p:nvSpPr>
          <p:cNvPr id="4" name="Freeform: Shape 3" descr="Bénéficiaire de la subvention&#10;&#10;élabore des définitions des termes clés pertinents pour le projet&#10;&#10;organise des séances de travail avec l’ILAB et les principales parties prenantes pour élaborer les sections restantes du CMEP&#10;&#10;complète et soumet le projet de CMEP (y compris l'annexe A).">
            <a:extLst>
              <a:ext uri="{FF2B5EF4-FFF2-40B4-BE49-F238E27FC236}">
                <a16:creationId xmlns:a16="http://schemas.microsoft.com/office/drawing/2014/main" id="{86920E88-34DC-278D-E91B-F9D31C38905A}"/>
              </a:ext>
            </a:extLst>
          </p:cNvPr>
          <p:cNvSpPr/>
          <p:nvPr/>
        </p:nvSpPr>
        <p:spPr>
          <a:xfrm>
            <a:off x="813038" y="2196553"/>
            <a:ext cx="4937347" cy="4048875"/>
          </a:xfrm>
          <a:custGeom>
            <a:avLst/>
            <a:gdLst>
              <a:gd name="connsiteX0" fmla="*/ 0 w 4937347"/>
              <a:gd name="connsiteY0" fmla="*/ 0 h 4048875"/>
              <a:gd name="connsiteX1" fmla="*/ 4937347 w 4937347"/>
              <a:gd name="connsiteY1" fmla="*/ 0 h 4048875"/>
              <a:gd name="connsiteX2" fmla="*/ 4937347 w 4937347"/>
              <a:gd name="connsiteY2" fmla="*/ 4048875 h 4048875"/>
              <a:gd name="connsiteX3" fmla="*/ 0 w 4937347"/>
              <a:gd name="connsiteY3" fmla="*/ 4048875 h 4048875"/>
              <a:gd name="connsiteX4" fmla="*/ 0 w 4937347"/>
              <a:gd name="connsiteY4" fmla="*/ 0 h 404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4048875">
                <a:moveTo>
                  <a:pt x="0" y="0"/>
                </a:moveTo>
                <a:lnTo>
                  <a:pt x="4937347" y="0"/>
                </a:lnTo>
                <a:lnTo>
                  <a:pt x="4937347" y="4048875"/>
                </a:lnTo>
                <a:lnTo>
                  <a:pt x="0" y="404887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None/>
            </a:pPr>
            <a:r>
              <a:rPr lang="en-GB" sz="2500" kern="1200" dirty="0" err="1"/>
              <a:t>Bénéficiaire</a:t>
            </a:r>
            <a:r>
              <a:rPr lang="en-GB" sz="2500" kern="1200" dirty="0"/>
              <a:t> de la subvention</a:t>
            </a:r>
            <a:endParaRPr lang="en-US" sz="2500" kern="1200" dirty="0"/>
          </a:p>
          <a:p>
            <a:pPr marL="457200" lvl="2" indent="-228600" algn="l" defTabSz="1111250">
              <a:lnSpc>
                <a:spcPct val="90000"/>
              </a:lnSpc>
              <a:spcBef>
                <a:spcPct val="0"/>
              </a:spcBef>
              <a:spcAft>
                <a:spcPct val="15000"/>
              </a:spcAft>
              <a:buChar char="•"/>
            </a:pPr>
            <a:r>
              <a:rPr lang="en-GB" sz="2500" kern="1200" dirty="0" err="1"/>
              <a:t>élabore</a:t>
            </a:r>
            <a:r>
              <a:rPr lang="en-GB" sz="2500" kern="1200" dirty="0"/>
              <a:t> des </a:t>
            </a:r>
            <a:r>
              <a:rPr lang="en-GB" sz="2500" kern="1200" dirty="0" err="1"/>
              <a:t>définitions</a:t>
            </a:r>
            <a:r>
              <a:rPr lang="en-GB" sz="2500" kern="1200" dirty="0"/>
              <a:t> des </a:t>
            </a:r>
            <a:r>
              <a:rPr lang="en-GB" sz="2500" kern="1200" dirty="0" err="1"/>
              <a:t>termes</a:t>
            </a:r>
            <a:r>
              <a:rPr lang="en-GB" sz="2500" kern="1200" dirty="0"/>
              <a:t> </a:t>
            </a:r>
            <a:r>
              <a:rPr lang="en-GB" sz="2500" kern="1200" dirty="0" err="1"/>
              <a:t>clés</a:t>
            </a:r>
            <a:r>
              <a:rPr lang="en-GB" sz="2500" kern="1200" dirty="0"/>
              <a:t> </a:t>
            </a:r>
            <a:r>
              <a:rPr lang="en-GB" sz="2500" kern="1200" dirty="0" err="1"/>
              <a:t>pertinents</a:t>
            </a:r>
            <a:r>
              <a:rPr lang="en-GB" sz="2500" kern="1200" dirty="0"/>
              <a:t> pour le </a:t>
            </a:r>
            <a:r>
              <a:rPr lang="en-GB" sz="2500" kern="1200" dirty="0" err="1"/>
              <a:t>projet</a:t>
            </a:r>
            <a:r>
              <a:rPr lang="en-GB" sz="2500" kern="1200" dirty="0"/>
              <a:t> </a:t>
            </a:r>
            <a:endParaRPr lang="en-US" sz="2500" kern="1200" dirty="0"/>
          </a:p>
          <a:p>
            <a:pPr marL="457200" lvl="2" indent="-228600" algn="l" defTabSz="1111250">
              <a:lnSpc>
                <a:spcPct val="90000"/>
              </a:lnSpc>
              <a:spcBef>
                <a:spcPct val="0"/>
              </a:spcBef>
              <a:spcAft>
                <a:spcPct val="15000"/>
              </a:spcAft>
              <a:buChar char="•"/>
            </a:pPr>
            <a:r>
              <a:rPr lang="en-GB" sz="2500" kern="1200" dirty="0"/>
              <a:t>organise des séances de travail avec </a:t>
            </a:r>
            <a:r>
              <a:rPr lang="en-GB" sz="2500" kern="1200" dirty="0" err="1"/>
              <a:t>l’ILAB</a:t>
            </a:r>
            <a:r>
              <a:rPr lang="en-GB" sz="2500" kern="1200" dirty="0"/>
              <a:t> et les </a:t>
            </a:r>
            <a:r>
              <a:rPr lang="en-GB" sz="2500" kern="1200" dirty="0" err="1"/>
              <a:t>principales</a:t>
            </a:r>
            <a:r>
              <a:rPr lang="en-GB" sz="2500" kern="1200" dirty="0"/>
              <a:t> parties </a:t>
            </a:r>
            <a:r>
              <a:rPr lang="en-GB" sz="2500" kern="1200" dirty="0" err="1"/>
              <a:t>prenantes</a:t>
            </a:r>
            <a:r>
              <a:rPr lang="en-GB" sz="2500" kern="1200" dirty="0"/>
              <a:t> pour </a:t>
            </a:r>
            <a:r>
              <a:rPr lang="en-GB" sz="2500" kern="1200" dirty="0" err="1"/>
              <a:t>élaborer</a:t>
            </a:r>
            <a:r>
              <a:rPr lang="en-GB" sz="2500" kern="1200" dirty="0"/>
              <a:t> les sections </a:t>
            </a:r>
            <a:r>
              <a:rPr lang="en-GB" sz="2500" kern="1200" dirty="0" err="1"/>
              <a:t>restantes</a:t>
            </a:r>
            <a:r>
              <a:rPr lang="en-GB" sz="2500" kern="1200" dirty="0"/>
              <a:t> du CMEP</a:t>
            </a:r>
            <a:endParaRPr lang="en-US" sz="2500" kern="1200" dirty="0"/>
          </a:p>
          <a:p>
            <a:pPr marL="457200" lvl="2" indent="-228600" algn="l" defTabSz="1111250">
              <a:lnSpc>
                <a:spcPct val="90000"/>
              </a:lnSpc>
              <a:spcBef>
                <a:spcPct val="0"/>
              </a:spcBef>
              <a:spcAft>
                <a:spcPct val="15000"/>
              </a:spcAft>
              <a:buChar char="•"/>
            </a:pPr>
            <a:r>
              <a:rPr lang="en-GB" sz="2500" kern="1200" dirty="0" err="1"/>
              <a:t>complète</a:t>
            </a:r>
            <a:r>
              <a:rPr lang="en-GB" sz="2500" kern="1200" dirty="0"/>
              <a:t> et </a:t>
            </a:r>
            <a:r>
              <a:rPr lang="en-GB" sz="2500" kern="1200" dirty="0" err="1"/>
              <a:t>soumet</a:t>
            </a:r>
            <a:r>
              <a:rPr lang="en-GB" sz="2500" kern="1200" dirty="0"/>
              <a:t> le </a:t>
            </a:r>
            <a:r>
              <a:rPr lang="en-GB" sz="2500" kern="1200" dirty="0" err="1"/>
              <a:t>projet</a:t>
            </a:r>
            <a:r>
              <a:rPr lang="en-GB" sz="2500" kern="1200" dirty="0"/>
              <a:t> de CMEP (y </a:t>
            </a:r>
            <a:r>
              <a:rPr lang="en-GB" sz="2500" kern="1200" dirty="0" err="1"/>
              <a:t>compris</a:t>
            </a:r>
            <a:r>
              <a:rPr lang="en-GB" sz="2500" kern="1200" dirty="0"/>
              <a:t> </a:t>
            </a:r>
            <a:r>
              <a:rPr lang="en-GB" sz="2500" kern="1200" dirty="0" err="1"/>
              <a:t>l'annexe</a:t>
            </a:r>
            <a:r>
              <a:rPr lang="en-GB" sz="2500" kern="1200" dirty="0"/>
              <a:t> A).</a:t>
            </a:r>
            <a:endParaRPr lang="en-US" sz="2500" kern="1200" dirty="0"/>
          </a:p>
        </p:txBody>
      </p:sp>
      <p:sp>
        <p:nvSpPr>
          <p:cNvPr id="5" name="Freeform: Shape 4" descr="Étape 4 : Intégration du CMEP et des documents du projet">
            <a:extLst>
              <a:ext uri="{FF2B5EF4-FFF2-40B4-BE49-F238E27FC236}">
                <a16:creationId xmlns:a16="http://schemas.microsoft.com/office/drawing/2014/main" id="{3193B710-7B26-6F30-A529-0C792B969501}"/>
              </a:ext>
            </a:extLst>
          </p:cNvPr>
          <p:cNvSpPr/>
          <p:nvPr/>
        </p:nvSpPr>
        <p:spPr>
          <a:xfrm>
            <a:off x="6441614" y="1280469"/>
            <a:ext cx="4937347" cy="916084"/>
          </a:xfrm>
          <a:custGeom>
            <a:avLst/>
            <a:gdLst>
              <a:gd name="connsiteX0" fmla="*/ 0 w 4937347"/>
              <a:gd name="connsiteY0" fmla="*/ 0 h 916084"/>
              <a:gd name="connsiteX1" fmla="*/ 4937347 w 4937347"/>
              <a:gd name="connsiteY1" fmla="*/ 0 h 916084"/>
              <a:gd name="connsiteX2" fmla="*/ 4937347 w 4937347"/>
              <a:gd name="connsiteY2" fmla="*/ 916084 h 916084"/>
              <a:gd name="connsiteX3" fmla="*/ 0 w 4937347"/>
              <a:gd name="connsiteY3" fmla="*/ 916084 h 916084"/>
              <a:gd name="connsiteX4" fmla="*/ 0 w 4937347"/>
              <a:gd name="connsiteY4" fmla="*/ 0 h 916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916084">
                <a:moveTo>
                  <a:pt x="0" y="0"/>
                </a:moveTo>
                <a:lnTo>
                  <a:pt x="4937347" y="0"/>
                </a:lnTo>
                <a:lnTo>
                  <a:pt x="4937347" y="916084"/>
                </a:lnTo>
                <a:lnTo>
                  <a:pt x="0" y="916084"/>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GB" sz="2500" b="1" kern="1200" dirty="0"/>
              <a:t>Étape 4 : </a:t>
            </a:r>
            <a:r>
              <a:rPr lang="en-GB" sz="2500" b="1" kern="1200" dirty="0" err="1"/>
              <a:t>Intégration</a:t>
            </a:r>
            <a:r>
              <a:rPr lang="en-GB" sz="2500" b="1" kern="1200" dirty="0"/>
              <a:t> du CMEP et des documents du </a:t>
            </a:r>
            <a:r>
              <a:rPr lang="en-GB" sz="2500" b="1" kern="1200" dirty="0" err="1"/>
              <a:t>projet</a:t>
            </a:r>
            <a:r>
              <a:rPr lang="en-GB" sz="2500" b="1" kern="1200" dirty="0"/>
              <a:t> </a:t>
            </a:r>
            <a:endParaRPr lang="en-US" sz="2500" kern="1200" dirty="0"/>
          </a:p>
        </p:txBody>
      </p:sp>
      <p:sp>
        <p:nvSpPr>
          <p:cNvPr id="7" name="Freeform: Shape 6" descr="Mettez à jour tous les documents du projet afin de refléter les modifications apportées à la théorie du changement pendant la période d'affinage.&#10;&#10;Finaliser le CMEP pour approbation par la l’ILAB.">
            <a:extLst>
              <a:ext uri="{FF2B5EF4-FFF2-40B4-BE49-F238E27FC236}">
                <a16:creationId xmlns:a16="http://schemas.microsoft.com/office/drawing/2014/main" id="{4A4AEC49-C62D-6D29-1CF1-9DC827D98AB0}"/>
              </a:ext>
            </a:extLst>
          </p:cNvPr>
          <p:cNvSpPr/>
          <p:nvPr/>
        </p:nvSpPr>
        <p:spPr>
          <a:xfrm>
            <a:off x="6441614" y="2196553"/>
            <a:ext cx="4937347" cy="4048875"/>
          </a:xfrm>
          <a:custGeom>
            <a:avLst/>
            <a:gdLst>
              <a:gd name="connsiteX0" fmla="*/ 0 w 4937347"/>
              <a:gd name="connsiteY0" fmla="*/ 0 h 4048875"/>
              <a:gd name="connsiteX1" fmla="*/ 4937347 w 4937347"/>
              <a:gd name="connsiteY1" fmla="*/ 0 h 4048875"/>
              <a:gd name="connsiteX2" fmla="*/ 4937347 w 4937347"/>
              <a:gd name="connsiteY2" fmla="*/ 4048875 h 4048875"/>
              <a:gd name="connsiteX3" fmla="*/ 0 w 4937347"/>
              <a:gd name="connsiteY3" fmla="*/ 4048875 h 4048875"/>
              <a:gd name="connsiteX4" fmla="*/ 0 w 4937347"/>
              <a:gd name="connsiteY4" fmla="*/ 0 h 4048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7347" h="4048875">
                <a:moveTo>
                  <a:pt x="0" y="0"/>
                </a:moveTo>
                <a:lnTo>
                  <a:pt x="4937347" y="0"/>
                </a:lnTo>
                <a:lnTo>
                  <a:pt x="4937347" y="4048875"/>
                </a:lnTo>
                <a:lnTo>
                  <a:pt x="0" y="4048875"/>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GB" sz="2500" kern="1200" dirty="0" err="1"/>
              <a:t>Mettez</a:t>
            </a:r>
            <a:r>
              <a:rPr lang="en-GB" sz="2500" kern="1200" dirty="0"/>
              <a:t> </a:t>
            </a:r>
            <a:r>
              <a:rPr lang="en-GB" sz="2500" kern="1200" dirty="0" err="1"/>
              <a:t>à</a:t>
            </a:r>
            <a:r>
              <a:rPr lang="en-GB" sz="2500" kern="1200" dirty="0"/>
              <a:t> jour </a:t>
            </a:r>
            <a:r>
              <a:rPr lang="en-GB" sz="2500" kern="1200" dirty="0" err="1"/>
              <a:t>tous</a:t>
            </a:r>
            <a:r>
              <a:rPr lang="en-GB" sz="2500" kern="1200" dirty="0"/>
              <a:t> les documents du </a:t>
            </a:r>
            <a:r>
              <a:rPr lang="en-GB" sz="2500" kern="1200" dirty="0" err="1"/>
              <a:t>projet</a:t>
            </a:r>
            <a:r>
              <a:rPr lang="en-GB" sz="2500" kern="1200" dirty="0"/>
              <a:t> </a:t>
            </a:r>
            <a:r>
              <a:rPr lang="en-GB" sz="2500" kern="1200" dirty="0" err="1"/>
              <a:t>afin</a:t>
            </a:r>
            <a:r>
              <a:rPr lang="en-GB" sz="2500" kern="1200" dirty="0"/>
              <a:t> de </a:t>
            </a:r>
            <a:r>
              <a:rPr lang="en-GB" sz="2500" kern="1200" dirty="0" err="1"/>
              <a:t>refléter</a:t>
            </a:r>
            <a:r>
              <a:rPr lang="en-GB" sz="2500" kern="1200" dirty="0"/>
              <a:t> les modifications </a:t>
            </a:r>
            <a:r>
              <a:rPr lang="en-GB" sz="2500" kern="1200" dirty="0" err="1"/>
              <a:t>apportées</a:t>
            </a:r>
            <a:r>
              <a:rPr lang="en-GB" sz="2500" kern="1200" dirty="0"/>
              <a:t> </a:t>
            </a:r>
            <a:r>
              <a:rPr lang="en-GB" sz="2500" kern="1200" dirty="0" err="1"/>
              <a:t>à</a:t>
            </a:r>
            <a:r>
              <a:rPr lang="en-GB" sz="2500" kern="1200" dirty="0"/>
              <a:t> la </a:t>
            </a:r>
            <a:r>
              <a:rPr lang="en-GB" sz="2500" kern="1200" dirty="0" err="1"/>
              <a:t>théorie</a:t>
            </a:r>
            <a:r>
              <a:rPr lang="en-GB" sz="2500" kern="1200" dirty="0"/>
              <a:t> du </a:t>
            </a:r>
            <a:r>
              <a:rPr lang="en-GB" sz="2500" kern="1200" dirty="0" err="1"/>
              <a:t>changement</a:t>
            </a:r>
            <a:r>
              <a:rPr lang="en-GB" sz="2500" kern="1200" dirty="0"/>
              <a:t> pendant la </a:t>
            </a:r>
            <a:r>
              <a:rPr lang="en-GB" sz="2500" kern="1200" dirty="0" err="1"/>
              <a:t>période</a:t>
            </a:r>
            <a:r>
              <a:rPr lang="en-GB" sz="2500" kern="1200" dirty="0"/>
              <a:t> </a:t>
            </a:r>
            <a:r>
              <a:rPr lang="en-GB" sz="2500" kern="1200" dirty="0" err="1"/>
              <a:t>d'affinage</a:t>
            </a:r>
            <a:r>
              <a:rPr lang="en-GB" sz="2500" kern="1200" dirty="0"/>
              <a:t>.</a:t>
            </a:r>
            <a:endParaRPr lang="en-US" sz="2500" kern="1200" dirty="0"/>
          </a:p>
          <a:p>
            <a:pPr marL="228600" lvl="1" indent="-228600" algn="l" defTabSz="1111250">
              <a:lnSpc>
                <a:spcPct val="90000"/>
              </a:lnSpc>
              <a:spcBef>
                <a:spcPct val="0"/>
              </a:spcBef>
              <a:spcAft>
                <a:spcPct val="15000"/>
              </a:spcAft>
              <a:buChar char="•"/>
            </a:pPr>
            <a:r>
              <a:rPr lang="en-GB" sz="2500" kern="1200" dirty="0" err="1"/>
              <a:t>Finaliser</a:t>
            </a:r>
            <a:r>
              <a:rPr lang="en-GB" sz="2500" kern="1200" dirty="0"/>
              <a:t> le CMEP pour approbation par la </a:t>
            </a:r>
            <a:r>
              <a:rPr lang="en-GB" sz="2500" kern="1200" dirty="0" err="1"/>
              <a:t>l’ILAB</a:t>
            </a:r>
            <a:r>
              <a:rPr lang="en-GB" sz="2500" kern="1200" dirty="0"/>
              <a:t>. </a:t>
            </a:r>
            <a:endParaRPr lang="en-US" sz="2500" kern="1200" dirty="0"/>
          </a:p>
        </p:txBody>
      </p:sp>
    </p:spTree>
    <p:extLst>
      <p:ext uri="{BB962C8B-B14F-4D97-AF65-F5344CB8AC3E}">
        <p14:creationId xmlns:p14="http://schemas.microsoft.com/office/powerpoint/2010/main" val="4153430128"/>
      </p:ext>
    </p:extLst>
  </p:cSld>
  <p:clrMapOvr>
    <a:masterClrMapping/>
  </p:clrMapOvr>
  <mc:AlternateContent xmlns:mc="http://schemas.openxmlformats.org/markup-compatibility/2006" xmlns:p14="http://schemas.microsoft.com/office/powerpoint/2010/main">
    <mc:Choice Requires="p14">
      <p:transition spd="med" p14:dur="700" advTm="53067">
        <p:fade/>
      </p:transition>
    </mc:Choice>
    <mc:Fallback xmlns="">
      <p:transition spd="med" advTm="53067">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descr="Maintenance et utilisation du CMEP">
            <a:extLst>
              <a:ext uri="{FF2B5EF4-FFF2-40B4-BE49-F238E27FC236}">
                <a16:creationId xmlns:a16="http://schemas.microsoft.com/office/drawing/2014/main" id="{05BB9AFE-66C2-4CA7-9504-D7CED263DAE9}"/>
              </a:ext>
            </a:extLst>
          </p:cNvPr>
          <p:cNvSpPr>
            <a:spLocks noGrp="1" noChangeArrowheads="1"/>
          </p:cNvSpPr>
          <p:nvPr>
            <p:ph type="ctrTitle"/>
          </p:nvPr>
        </p:nvSpPr>
        <p:spPr>
          <a:xfrm>
            <a:off x="668592" y="485897"/>
            <a:ext cx="11117475" cy="962025"/>
          </a:xfrm>
        </p:spPr>
        <p:txBody>
          <a:bodyPr anchor="t">
            <a:noAutofit/>
          </a:bodyPr>
          <a:lstStyle/>
          <a:p>
            <a:pPr algn="l"/>
            <a:r>
              <a:rPr lang="en-US" altLang="en-US" sz="4000" dirty="0"/>
              <a:t>Maintenance et </a:t>
            </a:r>
            <a:r>
              <a:rPr lang="en-US" altLang="en-US" sz="4000" dirty="0" err="1"/>
              <a:t>utilisation</a:t>
            </a:r>
            <a:r>
              <a:rPr lang="en-US" altLang="en-US" sz="4000" dirty="0"/>
              <a:t> du CMEP </a:t>
            </a:r>
          </a:p>
        </p:txBody>
      </p:sp>
      <p:sp>
        <p:nvSpPr>
          <p:cNvPr id="9" name="Text Placeholder 1" descr="Mettre à jour selon les besoins et partager avec ILAB/DOL pour approuver les changements.&#10;&#10;Soumettre les rapports d'avancement technique (TPR) du CMEP tous les six mois.&#10; &#10;Utiliser les données du CMEP pour évaluer les progrès et prendre des décisions pour améliorer les performances en consultation avec le DOL de la l’ILAB.">
            <a:extLst>
              <a:ext uri="{FF2B5EF4-FFF2-40B4-BE49-F238E27FC236}">
                <a16:creationId xmlns:a16="http://schemas.microsoft.com/office/drawing/2014/main" id="{2408F97C-B09C-4124-95A6-118389423FAC}"/>
              </a:ext>
            </a:extLst>
          </p:cNvPr>
          <p:cNvSpPr txBox="1">
            <a:spLocks/>
          </p:cNvSpPr>
          <p:nvPr/>
        </p:nvSpPr>
        <p:spPr>
          <a:xfrm>
            <a:off x="607135" y="1438651"/>
            <a:ext cx="10318367" cy="34328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err="1">
                <a:ea typeface="ＭＳ Ｐゴシック" panose="020B0600070205080204" pitchFamily="34" charset="-128"/>
              </a:rPr>
              <a:t>Mettre</a:t>
            </a:r>
            <a:r>
              <a:rPr lang="en-US" altLang="en-US" dirty="0">
                <a:ea typeface="ＭＳ Ｐゴシック" panose="020B0600070205080204" pitchFamily="34" charset="-128"/>
              </a:rPr>
              <a:t> </a:t>
            </a:r>
            <a:r>
              <a:rPr lang="en-US" altLang="en-US" dirty="0" err="1">
                <a:ea typeface="ＭＳ Ｐゴシック" panose="020B0600070205080204" pitchFamily="34" charset="-128"/>
              </a:rPr>
              <a:t>à</a:t>
            </a:r>
            <a:r>
              <a:rPr lang="en-US" altLang="en-US" dirty="0">
                <a:ea typeface="ＭＳ Ｐゴシック" panose="020B0600070205080204" pitchFamily="34" charset="-128"/>
              </a:rPr>
              <a:t> jour </a:t>
            </a:r>
            <a:r>
              <a:rPr lang="en-US" altLang="en-US" dirty="0" err="1">
                <a:ea typeface="ＭＳ Ｐゴシック" panose="020B0600070205080204" pitchFamily="34" charset="-128"/>
              </a:rPr>
              <a:t>selon</a:t>
            </a:r>
            <a:r>
              <a:rPr lang="en-US" altLang="en-US" dirty="0">
                <a:ea typeface="ＭＳ Ｐゴシック" panose="020B0600070205080204" pitchFamily="34" charset="-128"/>
              </a:rPr>
              <a:t> les </a:t>
            </a:r>
            <a:r>
              <a:rPr lang="en-US" altLang="en-US" dirty="0" err="1">
                <a:ea typeface="ＭＳ Ｐゴシック" panose="020B0600070205080204" pitchFamily="34" charset="-128"/>
              </a:rPr>
              <a:t>besoins</a:t>
            </a:r>
            <a:r>
              <a:rPr lang="en-US" altLang="en-US" dirty="0">
                <a:ea typeface="ＭＳ Ｐゴシック" panose="020B0600070205080204" pitchFamily="34" charset="-128"/>
              </a:rPr>
              <a:t> et </a:t>
            </a:r>
            <a:r>
              <a:rPr lang="en-US" altLang="en-US" dirty="0" err="1">
                <a:ea typeface="ＭＳ Ｐゴシック" panose="020B0600070205080204" pitchFamily="34" charset="-128"/>
              </a:rPr>
              <a:t>partager</a:t>
            </a:r>
            <a:r>
              <a:rPr lang="en-US" altLang="en-US" dirty="0">
                <a:ea typeface="ＭＳ Ｐゴシック" panose="020B0600070205080204" pitchFamily="34" charset="-128"/>
              </a:rPr>
              <a:t> avec ILAB/DOL pour </a:t>
            </a:r>
            <a:r>
              <a:rPr lang="en-US" altLang="en-US" dirty="0" err="1">
                <a:ea typeface="ＭＳ Ｐゴシック" panose="020B0600070205080204" pitchFamily="34" charset="-128"/>
              </a:rPr>
              <a:t>approuver</a:t>
            </a:r>
            <a:r>
              <a:rPr lang="en-US" altLang="en-US" dirty="0">
                <a:ea typeface="ＭＳ Ｐゴシック" panose="020B0600070205080204" pitchFamily="34" charset="-128"/>
              </a:rPr>
              <a:t> les </a:t>
            </a:r>
            <a:r>
              <a:rPr lang="en-US" altLang="en-US" dirty="0" err="1">
                <a:ea typeface="ＭＳ Ｐゴシック" panose="020B0600070205080204" pitchFamily="34" charset="-128"/>
              </a:rPr>
              <a:t>changements</a:t>
            </a:r>
            <a:r>
              <a:rPr lang="en-US" altLang="en-US" dirty="0">
                <a:ea typeface="ＭＳ Ｐゴシック" panose="020B0600070205080204" pitchFamily="34" charset="-128"/>
              </a:rPr>
              <a:t>.</a:t>
            </a:r>
            <a:endParaRPr lang="en-US" altLang="en-US" sz="1200" dirty="0">
              <a:ea typeface="ＭＳ Ｐゴシック" panose="020B0600070205080204" pitchFamily="34" charset="-128"/>
            </a:endParaRPr>
          </a:p>
          <a:p>
            <a:r>
              <a:rPr lang="en-US" altLang="en-US" dirty="0" err="1">
                <a:ea typeface="ＭＳ Ｐゴシック" panose="020B0600070205080204" pitchFamily="34" charset="-128"/>
              </a:rPr>
              <a:t>Soumettre</a:t>
            </a:r>
            <a:r>
              <a:rPr lang="en-US" altLang="en-US" dirty="0">
                <a:ea typeface="ＭＳ Ｐゴシック" panose="020B0600070205080204" pitchFamily="34" charset="-128"/>
              </a:rPr>
              <a:t> les rapports </a:t>
            </a:r>
            <a:r>
              <a:rPr lang="en-US" altLang="en-US" dirty="0" err="1">
                <a:ea typeface="ＭＳ Ｐゴシック" panose="020B0600070205080204" pitchFamily="34" charset="-128"/>
              </a:rPr>
              <a:t>d'avancement</a:t>
            </a:r>
            <a:r>
              <a:rPr lang="en-US" altLang="en-US" dirty="0">
                <a:ea typeface="ＭＳ Ｐゴシック" panose="020B0600070205080204" pitchFamily="34" charset="-128"/>
              </a:rPr>
              <a:t> technique (TPR) du CMEP </a:t>
            </a:r>
            <a:r>
              <a:rPr lang="en-US" altLang="en-US" dirty="0" err="1">
                <a:ea typeface="ＭＳ Ｐゴシック" panose="020B0600070205080204" pitchFamily="34" charset="-128"/>
              </a:rPr>
              <a:t>tous</a:t>
            </a:r>
            <a:r>
              <a:rPr lang="en-US" altLang="en-US" dirty="0">
                <a:ea typeface="ＭＳ Ｐゴシック" panose="020B0600070205080204" pitchFamily="34" charset="-128"/>
              </a:rPr>
              <a:t> les six </a:t>
            </a:r>
            <a:r>
              <a:rPr lang="en-US" altLang="en-US" dirty="0" err="1">
                <a:ea typeface="ＭＳ Ｐゴシック" panose="020B0600070205080204" pitchFamily="34" charset="-128"/>
              </a:rPr>
              <a:t>mois</a:t>
            </a:r>
            <a:r>
              <a:rPr lang="en-US" altLang="en-US" dirty="0">
                <a:ea typeface="ＭＳ Ｐゴシック" panose="020B0600070205080204" pitchFamily="34" charset="-128"/>
              </a:rPr>
              <a:t>. </a:t>
            </a:r>
          </a:p>
          <a:p>
            <a:r>
              <a:rPr lang="en-US" dirty="0" err="1"/>
              <a:t>Utiliser</a:t>
            </a:r>
            <a:r>
              <a:rPr lang="en-US" dirty="0"/>
              <a:t> les </a:t>
            </a:r>
            <a:r>
              <a:rPr lang="en-US" dirty="0" err="1"/>
              <a:t>données</a:t>
            </a:r>
            <a:r>
              <a:rPr lang="en-US" dirty="0"/>
              <a:t> du CMEP pour </a:t>
            </a:r>
            <a:r>
              <a:rPr lang="en-US" dirty="0" err="1"/>
              <a:t>évaluer</a:t>
            </a:r>
            <a:r>
              <a:rPr lang="en-US" dirty="0"/>
              <a:t> les </a:t>
            </a:r>
            <a:r>
              <a:rPr lang="en-US" dirty="0" err="1"/>
              <a:t>progrès</a:t>
            </a:r>
            <a:r>
              <a:rPr lang="en-US" dirty="0"/>
              <a:t> et prendre des </a:t>
            </a:r>
            <a:r>
              <a:rPr lang="en-US" dirty="0" err="1"/>
              <a:t>décisions</a:t>
            </a:r>
            <a:r>
              <a:rPr lang="en-US" dirty="0"/>
              <a:t> pour </a:t>
            </a:r>
            <a:r>
              <a:rPr lang="en-US" dirty="0" err="1"/>
              <a:t>améliorer</a:t>
            </a:r>
            <a:r>
              <a:rPr lang="en-US" dirty="0"/>
              <a:t> les performances </a:t>
            </a:r>
            <a:r>
              <a:rPr lang="en-US" dirty="0" err="1"/>
              <a:t>en</a:t>
            </a:r>
            <a:r>
              <a:rPr lang="en-US" dirty="0"/>
              <a:t> consultation avec le DOL de la </a:t>
            </a:r>
            <a:r>
              <a:rPr lang="en-US" dirty="0" err="1"/>
              <a:t>l’ILAB</a:t>
            </a:r>
            <a:r>
              <a:rPr lang="en-US" dirty="0"/>
              <a:t>.</a:t>
            </a:r>
          </a:p>
        </p:txBody>
      </p:sp>
    </p:spTree>
    <p:extLst>
      <p:ext uri="{BB962C8B-B14F-4D97-AF65-F5344CB8AC3E}">
        <p14:creationId xmlns:p14="http://schemas.microsoft.com/office/powerpoint/2010/main" val="3506174214"/>
      </p:ext>
    </p:extLst>
  </p:cSld>
  <p:clrMapOvr>
    <a:masterClrMapping/>
  </p:clrMapOvr>
  <mc:AlternateContent xmlns:mc="http://schemas.openxmlformats.org/markup-compatibility/2006" xmlns:p14="http://schemas.microsoft.com/office/powerpoint/2010/main">
    <mc:Choice Requires="p14">
      <p:transition spd="med" p14:dur="700" advTm="52626">
        <p:fade/>
      </p:transition>
    </mc:Choice>
    <mc:Fallback xmlns="">
      <p:transition spd="med" advTm="52626">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Objectifs de la formation">
            <a:extLst>
              <a:ext uri="{FF2B5EF4-FFF2-40B4-BE49-F238E27FC236}">
                <a16:creationId xmlns:a16="http://schemas.microsoft.com/office/drawing/2014/main" id="{2AAAC7AD-1502-46C0-B47F-0DFBD9CF6960}"/>
              </a:ext>
            </a:extLst>
          </p:cNvPr>
          <p:cNvSpPr>
            <a:spLocks noGrp="1"/>
          </p:cNvSpPr>
          <p:nvPr>
            <p:ph type="ctrTitle"/>
          </p:nvPr>
        </p:nvSpPr>
        <p:spPr>
          <a:xfrm>
            <a:off x="637309" y="217334"/>
            <a:ext cx="10231196" cy="961175"/>
          </a:xfrm>
        </p:spPr>
        <p:txBody>
          <a:bodyPr>
            <a:normAutofit/>
          </a:bodyPr>
          <a:lstStyle/>
          <a:p>
            <a:pPr algn="l"/>
            <a:r>
              <a:rPr lang="en-US" sz="4400" dirty="0" err="1">
                <a:latin typeface="Calibri" pitchFamily="34" charset="0"/>
              </a:rPr>
              <a:t>Objectifs</a:t>
            </a:r>
            <a:r>
              <a:rPr lang="en-US" sz="4400" dirty="0">
                <a:latin typeface="Calibri" pitchFamily="34" charset="0"/>
              </a:rPr>
              <a:t> de la formation</a:t>
            </a:r>
          </a:p>
        </p:txBody>
      </p:sp>
      <p:sp>
        <p:nvSpPr>
          <p:cNvPr id="5" name="Content Placeholder 2" descr="A la fin de la formation, les participants auront amélioré leur compréhension de :&#10;&#10;Les éléments clés de la gestion axée sur les résultats (RBM). &#10;&#10;L'objectif et les composantes essentielles d'un plan global de suivi et d'évaluation (CMEP).">
            <a:extLst>
              <a:ext uri="{FF2B5EF4-FFF2-40B4-BE49-F238E27FC236}">
                <a16:creationId xmlns:a16="http://schemas.microsoft.com/office/drawing/2014/main" id="{70608293-DF14-4521-925C-A28F53E32FED}"/>
              </a:ext>
            </a:extLst>
          </p:cNvPr>
          <p:cNvSpPr>
            <a:spLocks noGrp="1"/>
          </p:cNvSpPr>
          <p:nvPr>
            <p:ph sz="quarter" idx="13"/>
          </p:nvPr>
        </p:nvSpPr>
        <p:spPr>
          <a:xfrm>
            <a:off x="637308" y="1493395"/>
            <a:ext cx="10890127" cy="4457700"/>
          </a:xfrm>
        </p:spPr>
        <p:txBody>
          <a:bodyPr>
            <a:noAutofit/>
          </a:bodyPr>
          <a:lstStyle/>
          <a:p>
            <a:pPr marL="0" indent="0">
              <a:buNone/>
            </a:pPr>
            <a:r>
              <a:rPr lang="en-US" dirty="0"/>
              <a:t>A la fin de la formation, les participants </a:t>
            </a:r>
            <a:r>
              <a:rPr lang="en-US" dirty="0" err="1"/>
              <a:t>auront</a:t>
            </a:r>
            <a:r>
              <a:rPr lang="en-US" dirty="0"/>
              <a:t> </a:t>
            </a:r>
            <a:r>
              <a:rPr lang="en-US" dirty="0" err="1"/>
              <a:t>amélioré</a:t>
            </a:r>
            <a:r>
              <a:rPr lang="en-US" dirty="0"/>
              <a:t> </a:t>
            </a:r>
            <a:r>
              <a:rPr lang="en-US" dirty="0" err="1"/>
              <a:t>leur</a:t>
            </a:r>
            <a:r>
              <a:rPr lang="en-US" dirty="0"/>
              <a:t> </a:t>
            </a:r>
            <a:r>
              <a:rPr lang="en-US" dirty="0" err="1"/>
              <a:t>compréhension</a:t>
            </a:r>
            <a:r>
              <a:rPr lang="en-US" dirty="0"/>
              <a:t> de :</a:t>
            </a:r>
          </a:p>
          <a:p>
            <a:pPr marL="0" indent="0">
              <a:buNone/>
            </a:pPr>
            <a:endParaRPr lang="en-US" dirty="0"/>
          </a:p>
          <a:p>
            <a:pPr marL="342900" marR="0" lvl="0" indent="-342900">
              <a:spcBef>
                <a:spcPts val="0"/>
              </a:spcBef>
              <a:spcAft>
                <a:spcPts val="0"/>
              </a:spcAft>
              <a:buFont typeface="Symbol" panose="05050102010706020507" pitchFamily="18" charset="2"/>
              <a:buChar char=""/>
            </a:pPr>
            <a:r>
              <a:rPr lang="en-US" dirty="0"/>
              <a:t>Les </a:t>
            </a:r>
            <a:r>
              <a:rPr lang="en-US" dirty="0" err="1"/>
              <a:t>éléments</a:t>
            </a:r>
            <a:r>
              <a:rPr lang="en-US" dirty="0"/>
              <a:t> </a:t>
            </a:r>
            <a:r>
              <a:rPr lang="en-US" dirty="0" err="1"/>
              <a:t>clés</a:t>
            </a:r>
            <a:r>
              <a:rPr lang="en-US" dirty="0"/>
              <a:t> de la gestion </a:t>
            </a:r>
            <a:r>
              <a:rPr lang="en-US" dirty="0" err="1"/>
              <a:t>axée</a:t>
            </a:r>
            <a:r>
              <a:rPr lang="en-US" dirty="0"/>
              <a:t> sur les </a:t>
            </a:r>
            <a:r>
              <a:rPr lang="en-US" dirty="0" err="1"/>
              <a:t>résultats</a:t>
            </a:r>
            <a:r>
              <a:rPr lang="en-US" dirty="0"/>
              <a:t> (RBM). </a:t>
            </a:r>
          </a:p>
          <a:p>
            <a:pPr marL="342900" marR="0" lvl="0" indent="-342900" algn="just">
              <a:spcBef>
                <a:spcPts val="0"/>
              </a:spcBef>
              <a:spcAft>
                <a:spcPts val="0"/>
              </a:spcAft>
              <a:buFont typeface="Symbol" panose="05050102010706020507" pitchFamily="18" charset="2"/>
              <a:buChar char=""/>
            </a:pPr>
            <a:endParaRPr lang="en-US" dirty="0"/>
          </a:p>
          <a:p>
            <a:pPr marL="342900" marR="0" lvl="0" indent="-342900">
              <a:spcBef>
                <a:spcPts val="0"/>
              </a:spcBef>
              <a:spcAft>
                <a:spcPts val="0"/>
              </a:spcAft>
              <a:buFont typeface="Symbol" panose="05050102010706020507" pitchFamily="18" charset="2"/>
              <a:buChar char=""/>
            </a:pPr>
            <a:r>
              <a:rPr lang="en-US" dirty="0" err="1"/>
              <a:t>L'objectif</a:t>
            </a:r>
            <a:r>
              <a:rPr lang="en-US" dirty="0"/>
              <a:t> et les </a:t>
            </a:r>
            <a:r>
              <a:rPr lang="en-US" dirty="0" err="1"/>
              <a:t>composantes</a:t>
            </a:r>
            <a:r>
              <a:rPr lang="en-US" dirty="0"/>
              <a:t> </a:t>
            </a:r>
            <a:r>
              <a:rPr lang="en-US" dirty="0" err="1"/>
              <a:t>essentielles</a:t>
            </a:r>
            <a:r>
              <a:rPr lang="en-US" dirty="0"/>
              <a:t> d'un plan global de </a:t>
            </a:r>
            <a:r>
              <a:rPr lang="en-US" dirty="0" err="1"/>
              <a:t>suivi</a:t>
            </a:r>
            <a:r>
              <a:rPr lang="en-US" dirty="0"/>
              <a:t> et </a:t>
            </a:r>
            <a:r>
              <a:rPr lang="en-US" dirty="0" err="1"/>
              <a:t>d'évaluation</a:t>
            </a:r>
            <a:r>
              <a:rPr lang="en-US" dirty="0"/>
              <a:t> (CMEP). </a:t>
            </a:r>
          </a:p>
        </p:txBody>
      </p:sp>
    </p:spTree>
    <p:extLst>
      <p:ext uri="{BB962C8B-B14F-4D97-AF65-F5344CB8AC3E}">
        <p14:creationId xmlns:p14="http://schemas.microsoft.com/office/powerpoint/2010/main" val="539552027"/>
      </p:ext>
    </p:extLst>
  </p:cSld>
  <p:clrMapOvr>
    <a:masterClrMapping/>
  </p:clrMapOvr>
  <mc:AlternateContent xmlns:mc="http://schemas.openxmlformats.org/markup-compatibility/2006" xmlns:p14="http://schemas.microsoft.com/office/powerpoint/2010/main">
    <mc:Choice Requires="p14">
      <p:transition spd="med" p14:dur="700" advTm="20048">
        <p:fade/>
      </p:transition>
    </mc:Choice>
    <mc:Fallback xmlns="">
      <p:transition spd="med" advTm="20048">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trôle des connaissances&#10;&#10;Photo de gauche : tellurion&#10;&#10;Photo de droite : Une fille portant du bois de chauffage, regardant l'appareil photo">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err="1"/>
              <a:t>Contrôle</a:t>
            </a:r>
            <a:r>
              <a:rPr lang="en-US" dirty="0"/>
              <a:t> des </a:t>
            </a:r>
            <a:r>
              <a:rPr lang="en-US" dirty="0" err="1"/>
              <a:t>connaissances</a:t>
            </a:r>
            <a:endParaRPr lang="en-US" dirty="0"/>
          </a:p>
        </p:txBody>
      </p:sp>
    </p:spTree>
    <p:extLst>
      <p:ext uri="{BB962C8B-B14F-4D97-AF65-F5344CB8AC3E}">
        <p14:creationId xmlns:p14="http://schemas.microsoft.com/office/powerpoint/2010/main" val="3155304985"/>
      </p:ext>
    </p:extLst>
  </p:cSld>
  <p:clrMapOvr>
    <a:masterClrMapping/>
  </p:clrMapOvr>
  <mc:AlternateContent xmlns:mc="http://schemas.openxmlformats.org/markup-compatibility/2006" xmlns:p14="http://schemas.microsoft.com/office/powerpoint/2010/main">
    <mc:Choice Requires="p14">
      <p:transition spd="med" p14:dur="700" advTm="7556">
        <p:fade/>
      </p:transition>
    </mc:Choice>
    <mc:Fallback xmlns="">
      <p:transition spd="med" advTm="7556">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1: RBM">
            <a:extLst>
              <a:ext uri="{FF2B5EF4-FFF2-40B4-BE49-F238E27FC236}">
                <a16:creationId xmlns:a16="http://schemas.microsoft.com/office/drawing/2014/main" id="{8C29A560-DCA1-4795-B667-0A6CD0F65DA3}"/>
              </a:ext>
            </a:extLst>
          </p:cNvPr>
          <p:cNvSpPr>
            <a:spLocks noGrp="1"/>
          </p:cNvSpPr>
          <p:nvPr>
            <p:ph type="title"/>
          </p:nvPr>
        </p:nvSpPr>
        <p:spPr>
          <a:xfrm>
            <a:off x="637309" y="295677"/>
            <a:ext cx="10346102" cy="1325563"/>
          </a:xfrm>
        </p:spPr>
        <p:txBody>
          <a:bodyPr/>
          <a:lstStyle/>
          <a:p>
            <a:r>
              <a:rPr lang="en-US" dirty="0"/>
              <a:t>Question 1: RBM</a:t>
            </a:r>
          </a:p>
        </p:txBody>
      </p:sp>
      <p:sp>
        <p:nvSpPr>
          <p:cNvPr id="4" name="TextBox 3" descr="Que signifie le sigle RBM ?&#10;&#10;Suivi basé sur les résultats&#10;&#10;Gestion basée sur les ressources&#10; &#10;Gestion axée sur les résultats">
            <a:extLst>
              <a:ext uri="{FF2B5EF4-FFF2-40B4-BE49-F238E27FC236}">
                <a16:creationId xmlns:a16="http://schemas.microsoft.com/office/drawing/2014/main" id="{5CF03A4B-FB77-4A20-B810-FE7619A0FF55}"/>
              </a:ext>
            </a:extLst>
          </p:cNvPr>
          <p:cNvSpPr txBox="1"/>
          <p:nvPr/>
        </p:nvSpPr>
        <p:spPr>
          <a:xfrm>
            <a:off x="785813" y="1543050"/>
            <a:ext cx="9315450" cy="3477875"/>
          </a:xfrm>
          <a:prstGeom prst="rect">
            <a:avLst/>
          </a:prstGeom>
          <a:noFill/>
        </p:spPr>
        <p:txBody>
          <a:bodyPr wrap="square" rtlCol="0">
            <a:spAutoFit/>
          </a:bodyPr>
          <a:lstStyle/>
          <a:p>
            <a:r>
              <a:rPr lang="en-US" sz="3200" b="1" dirty="0"/>
              <a:t>Que </a:t>
            </a:r>
            <a:r>
              <a:rPr lang="en-US" sz="3200" b="1" dirty="0" err="1"/>
              <a:t>signifie</a:t>
            </a:r>
            <a:r>
              <a:rPr lang="en-US" sz="3200" b="1" dirty="0"/>
              <a:t> le </a:t>
            </a:r>
            <a:r>
              <a:rPr lang="en-US" sz="3200" b="1" dirty="0" err="1"/>
              <a:t>sigle</a:t>
            </a:r>
            <a:r>
              <a:rPr lang="en-US" sz="3200" b="1" dirty="0"/>
              <a:t> RBM ?</a:t>
            </a:r>
          </a:p>
          <a:p>
            <a:endParaRPr lang="en-US" sz="3200" b="1" dirty="0"/>
          </a:p>
          <a:p>
            <a:pPr marL="285750" indent="-285750">
              <a:buFont typeface="Arial" panose="020B0604020202020204" pitchFamily="34" charset="0"/>
              <a:buChar char="•"/>
            </a:pPr>
            <a:r>
              <a:rPr lang="en-US" sz="3200" dirty="0" err="1"/>
              <a:t>Suivi</a:t>
            </a:r>
            <a:r>
              <a:rPr lang="en-US" sz="3200" dirty="0"/>
              <a:t> </a:t>
            </a:r>
            <a:r>
              <a:rPr lang="en-US" sz="3200" dirty="0" err="1"/>
              <a:t>basé</a:t>
            </a:r>
            <a:r>
              <a:rPr lang="en-US" sz="3200" dirty="0"/>
              <a:t> sur les </a:t>
            </a:r>
            <a:r>
              <a:rPr lang="en-US" sz="3200" dirty="0" err="1"/>
              <a:t>résultats</a:t>
            </a:r>
            <a:endParaRPr lang="en-US" sz="3200" dirty="0"/>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3200" dirty="0"/>
              <a:t>Gestion </a:t>
            </a:r>
            <a:r>
              <a:rPr lang="en-US" sz="3200" dirty="0" err="1"/>
              <a:t>basée</a:t>
            </a:r>
            <a:r>
              <a:rPr lang="en-US" sz="3200" dirty="0"/>
              <a:t> sur les </a:t>
            </a:r>
            <a:r>
              <a:rPr lang="en-US" sz="3200" dirty="0" err="1"/>
              <a:t>ressources</a:t>
            </a:r>
            <a:endParaRPr lang="en-US" sz="3200" dirty="0"/>
          </a:p>
          <a:p>
            <a:r>
              <a:rPr lang="en-US" sz="3200" dirty="0"/>
              <a:t> </a:t>
            </a:r>
          </a:p>
          <a:p>
            <a:pPr marL="285750" indent="-285750">
              <a:buFont typeface="Arial" panose="020B0604020202020204" pitchFamily="34" charset="0"/>
              <a:buChar char="•"/>
              <a:tabLst>
                <a:tab pos="6686550" algn="l"/>
              </a:tabLst>
            </a:pPr>
            <a:r>
              <a:rPr lang="en-US" sz="3200" dirty="0"/>
              <a:t>Gestion </a:t>
            </a:r>
            <a:r>
              <a:rPr lang="en-US" sz="3200" dirty="0" err="1"/>
              <a:t>axée</a:t>
            </a:r>
            <a:r>
              <a:rPr lang="en-US" sz="3200" dirty="0"/>
              <a:t> sur les </a:t>
            </a:r>
            <a:r>
              <a:rPr lang="en-US" sz="3200" dirty="0" err="1"/>
              <a:t>résultats</a:t>
            </a:r>
            <a:r>
              <a:rPr lang="en-US" sz="3200" dirty="0"/>
              <a:t> </a:t>
            </a:r>
          </a:p>
        </p:txBody>
      </p:sp>
    </p:spTree>
    <p:custDataLst>
      <p:tags r:id="rId1"/>
    </p:custDataLst>
    <p:extLst>
      <p:ext uri="{BB962C8B-B14F-4D97-AF65-F5344CB8AC3E}">
        <p14:creationId xmlns:p14="http://schemas.microsoft.com/office/powerpoint/2010/main" val="1641947291"/>
      </p:ext>
    </p:extLst>
  </p:cSld>
  <p:clrMapOvr>
    <a:masterClrMapping/>
  </p:clrMapOvr>
  <mc:AlternateContent xmlns:mc="http://schemas.openxmlformats.org/markup-compatibility/2006" xmlns:p14="http://schemas.microsoft.com/office/powerpoint/2010/main">
    <mc:Choice Requires="p14">
      <p:transition spd="slow" p14:dur="2000" advTm="37231"/>
    </mc:Choice>
    <mc:Fallback xmlns="">
      <p:transition spd="slow" advTm="372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2 : Les six étapes de RBM">
            <a:extLst>
              <a:ext uri="{FF2B5EF4-FFF2-40B4-BE49-F238E27FC236}">
                <a16:creationId xmlns:a16="http://schemas.microsoft.com/office/drawing/2014/main" id="{8C29A560-DCA1-4795-B667-0A6CD0F65DA3}"/>
              </a:ext>
            </a:extLst>
          </p:cNvPr>
          <p:cNvSpPr>
            <a:spLocks noGrp="1"/>
          </p:cNvSpPr>
          <p:nvPr>
            <p:ph type="title"/>
          </p:nvPr>
        </p:nvSpPr>
        <p:spPr>
          <a:xfrm>
            <a:off x="669073" y="295677"/>
            <a:ext cx="10314337" cy="1325563"/>
          </a:xfrm>
        </p:spPr>
        <p:txBody>
          <a:bodyPr/>
          <a:lstStyle/>
          <a:p>
            <a:r>
              <a:rPr lang="en-US" dirty="0"/>
              <a:t>Question 2 : Les six étapes de RBM</a:t>
            </a:r>
          </a:p>
        </p:txBody>
      </p:sp>
      <p:sp>
        <p:nvSpPr>
          <p:cNvPr id="4" name="TextBox 3" descr="Quelles sont les six étapes du système RBM?&#10;">
            <a:extLst>
              <a:ext uri="{FF2B5EF4-FFF2-40B4-BE49-F238E27FC236}">
                <a16:creationId xmlns:a16="http://schemas.microsoft.com/office/drawing/2014/main" id="{4C542578-A6B0-4C58-82A2-BAAAE91C123D}"/>
              </a:ext>
            </a:extLst>
          </p:cNvPr>
          <p:cNvSpPr txBox="1"/>
          <p:nvPr/>
        </p:nvSpPr>
        <p:spPr>
          <a:xfrm>
            <a:off x="836341" y="1414463"/>
            <a:ext cx="9578898" cy="523220"/>
          </a:xfrm>
          <a:prstGeom prst="rect">
            <a:avLst/>
          </a:prstGeom>
          <a:noFill/>
        </p:spPr>
        <p:txBody>
          <a:bodyPr wrap="square" rtlCol="0">
            <a:spAutoFit/>
          </a:bodyPr>
          <a:lstStyle/>
          <a:p>
            <a:r>
              <a:rPr lang="en-US" sz="2800" b="1" dirty="0" err="1"/>
              <a:t>Quelles</a:t>
            </a:r>
            <a:r>
              <a:rPr lang="en-US" sz="2800" b="1" dirty="0"/>
              <a:t> </a:t>
            </a:r>
            <a:r>
              <a:rPr lang="en-US" sz="2800" b="1" dirty="0" err="1"/>
              <a:t>sont</a:t>
            </a:r>
            <a:r>
              <a:rPr lang="en-US" sz="2800" b="1" dirty="0"/>
              <a:t> les six étapes du </a:t>
            </a:r>
            <a:r>
              <a:rPr lang="en-US" sz="2800" b="1" dirty="0" err="1"/>
              <a:t>système</a:t>
            </a:r>
            <a:r>
              <a:rPr lang="en-US" sz="2800" b="1" dirty="0"/>
              <a:t> RBM ? </a:t>
            </a:r>
          </a:p>
        </p:txBody>
      </p:sp>
      <p:grpSp>
        <p:nvGrpSpPr>
          <p:cNvPr id="5" name="Group 4" descr="1. Définir les résultats par l'élaboration d'un cadre de résultats&#10;&#10;2. Sélectionner des indicateurs de performance pour le suivi des progrès&#10;&#10;3. Développer un plan de suivi des performances pour permettre une collecte cohérente et fiable des données.&#10;&#10;4. Collecte des données de performance pendant la mise en œuvre&#10;&#10;5. Analyser les données de performance et&#10;&#10;6. Utiliser l'analyse pour prendre des décisions de gestion éclairées">
            <a:extLst>
              <a:ext uri="{FF2B5EF4-FFF2-40B4-BE49-F238E27FC236}">
                <a16:creationId xmlns:a16="http://schemas.microsoft.com/office/drawing/2014/main" id="{F8BB8A1C-E2FB-6C1F-3728-266B69B9CA0A}"/>
              </a:ext>
            </a:extLst>
          </p:cNvPr>
          <p:cNvGrpSpPr/>
          <p:nvPr/>
        </p:nvGrpSpPr>
        <p:grpSpPr>
          <a:xfrm>
            <a:off x="1848054" y="2411749"/>
            <a:ext cx="8113532" cy="3330723"/>
            <a:chOff x="1848054" y="2125146"/>
            <a:chExt cx="8113532" cy="3330723"/>
          </a:xfrm>
        </p:grpSpPr>
        <p:sp>
          <p:nvSpPr>
            <p:cNvPr id="18" name="Rectangle 6" descr="1. Définir les résultats (RF)">
              <a:extLst>
                <a:ext uri="{FF2B5EF4-FFF2-40B4-BE49-F238E27FC236}">
                  <a16:creationId xmlns:a16="http://schemas.microsoft.com/office/drawing/2014/main" id="{4F329CFF-A9B9-4D1B-97A5-D99CD137D6F9}"/>
                </a:ext>
              </a:extLst>
            </p:cNvPr>
            <p:cNvSpPr>
              <a:spLocks noChangeArrowheads="1"/>
            </p:cNvSpPr>
            <p:nvPr/>
          </p:nvSpPr>
          <p:spPr bwMode="auto">
            <a:xfrm>
              <a:off x="1899138" y="2125147"/>
              <a:ext cx="2523723" cy="1460344"/>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a:spcBef>
                  <a:spcPct val="0"/>
                </a:spcBef>
                <a:buSzTx/>
                <a:buNone/>
              </a:pPr>
              <a:r>
                <a:rPr lang="en-US" altLang="en-US" sz="2000" b="0" dirty="0">
                  <a:solidFill>
                    <a:schemeClr val="tx1"/>
                  </a:solidFill>
                  <a:latin typeface="Tahoma" pitchFamily="34" charset="0"/>
                  <a:cs typeface="Times New Roman" pitchFamily="18" charset="0"/>
                </a:rPr>
                <a:t>1. </a:t>
              </a:r>
            </a:p>
            <a:p>
              <a:pPr algn="ctr">
                <a:spcBef>
                  <a:spcPct val="0"/>
                </a:spcBef>
                <a:buSzTx/>
                <a:buNone/>
              </a:pPr>
              <a:r>
                <a:rPr lang="en-US" altLang="en-US" sz="2000" b="0" dirty="0" err="1">
                  <a:solidFill>
                    <a:schemeClr val="tx1"/>
                  </a:solidFill>
                  <a:latin typeface="Tahoma" pitchFamily="34" charset="0"/>
                  <a:cs typeface="Times New Roman" pitchFamily="18" charset="0"/>
                </a:rPr>
                <a:t>Définir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résultats</a:t>
              </a:r>
              <a:r>
                <a:rPr lang="en-US" altLang="en-US" sz="2000" b="0" dirty="0">
                  <a:solidFill>
                    <a:schemeClr val="tx1"/>
                  </a:solidFill>
                  <a:latin typeface="Tahoma" pitchFamily="34" charset="0"/>
                  <a:cs typeface="Times New Roman" pitchFamily="18" charset="0"/>
                </a:rPr>
                <a:t> (RF)</a:t>
              </a:r>
            </a:p>
            <a:p>
              <a:pPr algn="ctr">
                <a:spcBef>
                  <a:spcPct val="0"/>
                </a:spcBef>
                <a:buSzTx/>
                <a:buNone/>
              </a:pPr>
              <a:endParaRPr lang="en-US" altLang="en-US" sz="2000" b="0" dirty="0">
                <a:solidFill>
                  <a:schemeClr val="tx1"/>
                </a:solidFill>
                <a:latin typeface="Tahoma" pitchFamily="34" charset="0"/>
                <a:cs typeface="Times New Roman" pitchFamily="18" charset="0"/>
              </a:endParaRPr>
            </a:p>
          </p:txBody>
        </p:sp>
        <p:cxnSp>
          <p:nvCxnSpPr>
            <p:cNvPr id="26" name="Straight Arrow Connector 25">
              <a:extLst>
                <a:ext uri="{FF2B5EF4-FFF2-40B4-BE49-F238E27FC236}">
                  <a16:creationId xmlns:a16="http://schemas.microsoft.com/office/drawing/2014/main" id="{B92F1C91-5FDB-4532-B203-4862681DEFCD}"/>
                </a:ext>
              </a:extLst>
            </p:cNvPr>
            <p:cNvCxnSpPr>
              <a:cxnSpLocks/>
              <a:stCxn id="18" idx="3"/>
              <a:endCxn id="17" idx="1"/>
            </p:cNvCxnSpPr>
            <p:nvPr/>
          </p:nvCxnSpPr>
          <p:spPr>
            <a:xfrm>
              <a:off x="4422861" y="2855319"/>
              <a:ext cx="3863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5" descr="2. Sélectionner les indicateurs de performance">
              <a:extLst>
                <a:ext uri="{FF2B5EF4-FFF2-40B4-BE49-F238E27FC236}">
                  <a16:creationId xmlns:a16="http://schemas.microsoft.com/office/drawing/2014/main" id="{1E8227F3-DA5A-43BE-A746-1B1B09D41B9B}"/>
                </a:ext>
              </a:extLst>
            </p:cNvPr>
            <p:cNvSpPr>
              <a:spLocks noChangeArrowheads="1"/>
            </p:cNvSpPr>
            <p:nvPr/>
          </p:nvSpPr>
          <p:spPr bwMode="auto">
            <a:xfrm>
              <a:off x="4809260" y="2125146"/>
              <a:ext cx="2410240"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2. </a:t>
              </a:r>
            </a:p>
            <a:p>
              <a:pPr algn="ctr">
                <a:spcBef>
                  <a:spcPct val="0"/>
                </a:spcBef>
                <a:buSzTx/>
                <a:buNone/>
              </a:pPr>
              <a:r>
                <a:rPr lang="en-US" altLang="en-US" sz="2000" b="0" dirty="0" err="1">
                  <a:solidFill>
                    <a:schemeClr val="tx1"/>
                  </a:solidFill>
                  <a:latin typeface="Tahoma" pitchFamily="34" charset="0"/>
                  <a:cs typeface="Times New Roman" pitchFamily="18" charset="0"/>
                </a:rPr>
                <a:t>Sélectionner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indicateurs</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de performance</a:t>
              </a:r>
            </a:p>
          </p:txBody>
        </p:sp>
        <p:cxnSp>
          <p:nvCxnSpPr>
            <p:cNvPr id="27" name="Straight Arrow Connector 26">
              <a:extLst>
                <a:ext uri="{FF2B5EF4-FFF2-40B4-BE49-F238E27FC236}">
                  <a16:creationId xmlns:a16="http://schemas.microsoft.com/office/drawing/2014/main" id="{D98CC711-1A63-4C35-BDA9-098F6E0FFAC6}"/>
                </a:ext>
              </a:extLst>
            </p:cNvPr>
            <p:cNvCxnSpPr>
              <a:cxnSpLocks/>
              <a:stCxn id="17" idx="3"/>
              <a:endCxn id="19" idx="1"/>
            </p:cNvCxnSpPr>
            <p:nvPr/>
          </p:nvCxnSpPr>
          <p:spPr>
            <a:xfrm>
              <a:off x="7219500" y="2855319"/>
              <a:ext cx="38639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8" descr="3. Développer un plan de suivi des performances&#10;">
              <a:extLst>
                <a:ext uri="{FF2B5EF4-FFF2-40B4-BE49-F238E27FC236}">
                  <a16:creationId xmlns:a16="http://schemas.microsoft.com/office/drawing/2014/main" id="{08BE94C2-3461-4170-A051-3857B3243658}"/>
                </a:ext>
              </a:extLst>
            </p:cNvPr>
            <p:cNvSpPr>
              <a:spLocks noChangeArrowheads="1"/>
            </p:cNvSpPr>
            <p:nvPr/>
          </p:nvSpPr>
          <p:spPr bwMode="auto">
            <a:xfrm>
              <a:off x="7605898" y="2125146"/>
              <a:ext cx="2316024"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3. </a:t>
              </a:r>
            </a:p>
            <a:p>
              <a:pPr algn="ctr">
                <a:spcBef>
                  <a:spcPct val="0"/>
                </a:spcBef>
                <a:buSzTx/>
                <a:buNone/>
              </a:pPr>
              <a:r>
                <a:rPr lang="en-US" altLang="en-US" sz="2000" b="0" dirty="0" err="1">
                  <a:solidFill>
                    <a:schemeClr val="tx1"/>
                  </a:solidFill>
                  <a:latin typeface="Tahoma" pitchFamily="34" charset="0"/>
                  <a:cs typeface="Times New Roman" pitchFamily="18" charset="0"/>
                </a:rPr>
                <a:t>Développer</a:t>
              </a:r>
              <a:r>
                <a:rPr lang="en-US" altLang="en-US" sz="2000" b="0" dirty="0">
                  <a:solidFill>
                    <a:schemeClr val="tx1"/>
                  </a:solidFill>
                  <a:latin typeface="Tahoma" pitchFamily="34" charset="0"/>
                  <a:cs typeface="Times New Roman" pitchFamily="18" charset="0"/>
                </a:rPr>
                <a:t> un plan </a:t>
              </a:r>
            </a:p>
            <a:p>
              <a:pPr algn="ctr">
                <a:spcBef>
                  <a:spcPct val="0"/>
                </a:spcBef>
                <a:buSzTx/>
                <a:buNone/>
              </a:pPr>
              <a:r>
                <a:rPr lang="en-US" altLang="en-US" sz="2000" b="0" dirty="0">
                  <a:solidFill>
                    <a:schemeClr val="tx1"/>
                  </a:solidFill>
                  <a:latin typeface="Tahoma" pitchFamily="34" charset="0"/>
                  <a:cs typeface="Times New Roman" pitchFamily="18" charset="0"/>
                </a:rPr>
                <a:t>de </a:t>
              </a:r>
              <a:r>
                <a:rPr lang="en-US" altLang="en-US" sz="2000" b="0" dirty="0" err="1">
                  <a:solidFill>
                    <a:schemeClr val="tx1"/>
                  </a:solidFill>
                  <a:latin typeface="Tahoma" pitchFamily="34" charset="0"/>
                  <a:cs typeface="Times New Roman" pitchFamily="18" charset="0"/>
                </a:rPr>
                <a:t>suivi</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des performances</a:t>
              </a:r>
            </a:p>
          </p:txBody>
        </p:sp>
        <p:cxnSp>
          <p:nvCxnSpPr>
            <p:cNvPr id="23" name="Elbow Connector 2">
              <a:extLst>
                <a:ext uri="{FF2B5EF4-FFF2-40B4-BE49-F238E27FC236}">
                  <a16:creationId xmlns:a16="http://schemas.microsoft.com/office/drawing/2014/main" id="{A73DE448-6BE1-4015-BA6C-FD9AB5B6B577}"/>
                </a:ext>
              </a:extLst>
            </p:cNvPr>
            <p:cNvCxnSpPr>
              <a:cxnSpLocks/>
            </p:cNvCxnSpPr>
            <p:nvPr/>
          </p:nvCxnSpPr>
          <p:spPr>
            <a:xfrm flipH="1">
              <a:off x="9889578" y="2870559"/>
              <a:ext cx="72008" cy="1870377"/>
            </a:xfrm>
            <a:prstGeom prst="bentConnector3">
              <a:avLst>
                <a:gd name="adj1" fmla="val -317465"/>
              </a:avLst>
            </a:prstGeom>
            <a:ln w="38100">
              <a:tailEnd type="arrow"/>
            </a:ln>
          </p:spPr>
          <p:style>
            <a:lnRef idx="3">
              <a:schemeClr val="accent1"/>
            </a:lnRef>
            <a:fillRef idx="0">
              <a:schemeClr val="accent1"/>
            </a:fillRef>
            <a:effectRef idx="2">
              <a:schemeClr val="accent1"/>
            </a:effectRef>
            <a:fontRef idx="minor">
              <a:schemeClr val="tx1"/>
            </a:fontRef>
          </p:style>
        </p:cxnSp>
        <p:sp>
          <p:nvSpPr>
            <p:cNvPr id="20" name="Rectangle 10" descr="4. Collecter les données de performance&#10; ">
              <a:extLst>
                <a:ext uri="{FF2B5EF4-FFF2-40B4-BE49-F238E27FC236}">
                  <a16:creationId xmlns:a16="http://schemas.microsoft.com/office/drawing/2014/main" id="{5C8ADF06-5DB5-418F-8E4C-3F6BCAA436E7}"/>
                </a:ext>
              </a:extLst>
            </p:cNvPr>
            <p:cNvSpPr>
              <a:spLocks noChangeArrowheads="1"/>
            </p:cNvSpPr>
            <p:nvPr/>
          </p:nvSpPr>
          <p:spPr bwMode="auto">
            <a:xfrm>
              <a:off x="7591926" y="3995523"/>
              <a:ext cx="2316024"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4. </a:t>
              </a:r>
            </a:p>
            <a:p>
              <a:pPr algn="ctr" eaLnBrk="1" hangingPunct="1">
                <a:spcBef>
                  <a:spcPct val="0"/>
                </a:spcBef>
                <a:buSzTx/>
                <a:buFontTx/>
                <a:buNone/>
              </a:pPr>
              <a:r>
                <a:rPr lang="en-US" altLang="en-US" sz="2000" b="0" dirty="0" err="1">
                  <a:solidFill>
                    <a:schemeClr val="tx1"/>
                  </a:solidFill>
                  <a:latin typeface="Tahoma" pitchFamily="34" charset="0"/>
                  <a:cs typeface="Times New Roman" pitchFamily="18" charset="0"/>
                </a:rPr>
                <a:t>Collecter</a:t>
              </a:r>
              <a:r>
                <a:rPr lang="en-US" altLang="en-US" sz="2000" b="0" dirty="0">
                  <a:solidFill>
                    <a:schemeClr val="tx1"/>
                  </a:solidFill>
                  <a:latin typeface="Tahoma" pitchFamily="34" charset="0"/>
                  <a:cs typeface="Times New Roman" pitchFamily="18" charset="0"/>
                </a:rPr>
                <a:t> </a:t>
              </a:r>
            </a:p>
            <a:p>
              <a:pPr algn="ctr">
                <a:spcBef>
                  <a:spcPct val="0"/>
                </a:spcBef>
                <a:buSz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données</a:t>
              </a:r>
              <a:endParaRPr lang="en-US" altLang="en-US" sz="2000" b="0" dirty="0">
                <a:solidFill>
                  <a:schemeClr val="tx1"/>
                </a:solidFill>
                <a:latin typeface="Tahoma" pitchFamily="34" charset="0"/>
                <a:cs typeface="Times New Roman" pitchFamily="18" charset="0"/>
              </a:endParaRPr>
            </a:p>
            <a:p>
              <a:pPr algn="ctr">
                <a:spcBef>
                  <a:spcPct val="0"/>
                </a:spcBef>
                <a:buSzTx/>
                <a:buNone/>
              </a:pPr>
              <a:r>
                <a:rPr lang="en-US" altLang="en-US" sz="2000" b="0" dirty="0">
                  <a:solidFill>
                    <a:schemeClr val="tx1"/>
                  </a:solidFill>
                  <a:latin typeface="Tahoma" pitchFamily="34" charset="0"/>
                  <a:cs typeface="Times New Roman" pitchFamily="18" charset="0"/>
                </a:rPr>
                <a:t>de performance</a:t>
              </a: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 </a:t>
              </a:r>
            </a:p>
          </p:txBody>
        </p:sp>
        <p:cxnSp>
          <p:nvCxnSpPr>
            <p:cNvPr id="24" name="Straight Arrow Connector 23">
              <a:extLst>
                <a:ext uri="{FF2B5EF4-FFF2-40B4-BE49-F238E27FC236}">
                  <a16:creationId xmlns:a16="http://schemas.microsoft.com/office/drawing/2014/main" id="{7A538DF5-AA0D-4075-B91F-0D0848A12EF3}"/>
                </a:ext>
              </a:extLst>
            </p:cNvPr>
            <p:cNvCxnSpPr>
              <a:cxnSpLocks/>
              <a:stCxn id="20" idx="1"/>
              <a:endCxn id="21" idx="3"/>
            </p:cNvCxnSpPr>
            <p:nvPr/>
          </p:nvCxnSpPr>
          <p:spPr>
            <a:xfrm flipH="1">
              <a:off x="7219500" y="4725696"/>
              <a:ext cx="37242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Rectangle 16" descr="5. Analyser les données de performance&#10;">
              <a:extLst>
                <a:ext uri="{FF2B5EF4-FFF2-40B4-BE49-F238E27FC236}">
                  <a16:creationId xmlns:a16="http://schemas.microsoft.com/office/drawing/2014/main" id="{EA929BAC-5ACD-45CA-8506-59E3E1C8D095}"/>
                </a:ext>
              </a:extLst>
            </p:cNvPr>
            <p:cNvSpPr>
              <a:spLocks noChangeArrowheads="1"/>
            </p:cNvSpPr>
            <p:nvPr/>
          </p:nvSpPr>
          <p:spPr bwMode="auto">
            <a:xfrm>
              <a:off x="4811142" y="3995523"/>
              <a:ext cx="2408358" cy="146034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5. </a:t>
              </a:r>
            </a:p>
            <a:p>
              <a:pPr algn="ctr" eaLnBrk="1" hangingPunct="1">
                <a:spcBef>
                  <a:spcPct val="0"/>
                </a:spcBef>
                <a:buSzTx/>
                <a:buFontTx/>
                <a:buNone/>
              </a:pPr>
              <a:r>
                <a:rPr lang="en-US" altLang="en-US" sz="2000" b="0" dirty="0" err="1">
                  <a:solidFill>
                    <a:schemeClr val="tx1"/>
                  </a:solidFill>
                  <a:latin typeface="Tahoma" pitchFamily="34" charset="0"/>
                  <a:cs typeface="Times New Roman" pitchFamily="18" charset="0"/>
                </a:rPr>
                <a:t>Analyser</a:t>
              </a:r>
              <a:endParaRPr lang="en-US" altLang="en-US" sz="2000" b="0" dirty="0">
                <a:solidFill>
                  <a:schemeClr val="tx1"/>
                </a:solidFill>
                <a:latin typeface="Tahoma" pitchFamily="34" charset="0"/>
                <a:cs typeface="Times New Roman" pitchFamily="18" charset="0"/>
              </a:endParaRP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les </a:t>
              </a:r>
              <a:r>
                <a:rPr lang="en-US" altLang="en-US" sz="2000" b="0" dirty="0" err="1">
                  <a:solidFill>
                    <a:schemeClr val="tx1"/>
                  </a:solidFill>
                  <a:latin typeface="Tahoma" pitchFamily="34" charset="0"/>
                  <a:cs typeface="Times New Roman" pitchFamily="18" charset="0"/>
                </a:rPr>
                <a:t>données</a:t>
              </a:r>
              <a:endParaRPr lang="en-US" altLang="en-US" sz="2000" b="0" dirty="0">
                <a:solidFill>
                  <a:schemeClr val="tx1"/>
                </a:solidFill>
                <a:latin typeface="Tahoma" pitchFamily="34" charset="0"/>
                <a:cs typeface="Times New Roman" pitchFamily="18" charset="0"/>
              </a:endParaRPr>
            </a:p>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de performance</a:t>
              </a:r>
            </a:p>
          </p:txBody>
        </p:sp>
        <p:cxnSp>
          <p:nvCxnSpPr>
            <p:cNvPr id="25" name="Straight Arrow Connector 24">
              <a:extLst>
                <a:ext uri="{FF2B5EF4-FFF2-40B4-BE49-F238E27FC236}">
                  <a16:creationId xmlns:a16="http://schemas.microsoft.com/office/drawing/2014/main" id="{D3D0A6F1-BFBC-41FD-8619-DB642CB2D974}"/>
                </a:ext>
              </a:extLst>
            </p:cNvPr>
            <p:cNvCxnSpPr>
              <a:cxnSpLocks/>
              <a:stCxn id="21" idx="1"/>
              <a:endCxn id="22" idx="3"/>
            </p:cNvCxnSpPr>
            <p:nvPr/>
          </p:nvCxnSpPr>
          <p:spPr>
            <a:xfrm flipH="1">
              <a:off x="4438716" y="4725696"/>
              <a:ext cx="37242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18" descr="6. Utiliser l'analyse pour informer les décisions de gestion&#10;">
              <a:extLst>
                <a:ext uri="{FF2B5EF4-FFF2-40B4-BE49-F238E27FC236}">
                  <a16:creationId xmlns:a16="http://schemas.microsoft.com/office/drawing/2014/main" id="{95DD5659-12AF-4081-B139-ECC4A8D0DF6F}"/>
                </a:ext>
              </a:extLst>
            </p:cNvPr>
            <p:cNvSpPr>
              <a:spLocks noChangeArrowheads="1"/>
            </p:cNvSpPr>
            <p:nvPr/>
          </p:nvSpPr>
          <p:spPr bwMode="auto">
            <a:xfrm>
              <a:off x="1848054" y="3995523"/>
              <a:ext cx="2590662" cy="146034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a:spcBef>
                  <a:spcPct val="20000"/>
                </a:spcBef>
                <a:buSzPct val="140000"/>
                <a:buChar char="•"/>
                <a:defRPr sz="3200" b="1">
                  <a:solidFill>
                    <a:srgbClr val="800000"/>
                  </a:solidFill>
                  <a:latin typeface="Arial" pitchFamily="34" charset="0"/>
                  <a:ea typeface="ＭＳ Ｐゴシック" pitchFamily="34" charset="-128"/>
                </a:defRPr>
              </a:lvl1pPr>
              <a:lvl2pPr marL="742950" indent="-285750">
                <a:spcBef>
                  <a:spcPct val="20000"/>
                </a:spcBef>
                <a:buSzPct val="75000"/>
                <a:buFont typeface="Wingdings" pitchFamily="2" charset="2"/>
                <a:buChar char="v"/>
                <a:defRPr sz="2800" b="1">
                  <a:solidFill>
                    <a:srgbClr val="800000"/>
                  </a:solidFill>
                  <a:latin typeface="Arial" pitchFamily="34" charset="0"/>
                  <a:ea typeface="ＭＳ Ｐゴシック" pitchFamily="34" charset="-128"/>
                </a:defRPr>
              </a:lvl2pPr>
              <a:lvl3pPr marL="1143000" indent="-228600">
                <a:spcBef>
                  <a:spcPct val="20000"/>
                </a:spcBef>
                <a:buChar char="•"/>
                <a:defRPr sz="2400" b="1">
                  <a:solidFill>
                    <a:srgbClr val="800000"/>
                  </a:solidFill>
                  <a:latin typeface="Arial" pitchFamily="34" charset="0"/>
                  <a:ea typeface="ＭＳ Ｐゴシック" pitchFamily="34" charset="-128"/>
                </a:defRPr>
              </a:lvl3pPr>
              <a:lvl4pPr marL="1600200" indent="-228600">
                <a:spcBef>
                  <a:spcPct val="20000"/>
                </a:spcBef>
                <a:buChar char="–"/>
                <a:defRPr sz="2000" b="1">
                  <a:solidFill>
                    <a:srgbClr val="800000"/>
                  </a:solidFill>
                  <a:latin typeface="Arial" pitchFamily="34" charset="0"/>
                  <a:ea typeface="ＭＳ Ｐゴシック" pitchFamily="34" charset="-128"/>
                </a:defRPr>
              </a:lvl4pPr>
              <a:lvl5pPr marL="2057400" indent="-228600">
                <a:spcBef>
                  <a:spcPct val="20000"/>
                </a:spcBef>
                <a:buClr>
                  <a:schemeClr val="tx2"/>
                </a:buClr>
                <a:buChar char="–"/>
                <a:defRPr sz="2000" b="1">
                  <a:solidFill>
                    <a:srgbClr val="800000"/>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tx2"/>
                </a:buClr>
                <a:buChar char="–"/>
                <a:defRPr sz="2000" b="1">
                  <a:solidFill>
                    <a:srgbClr val="800000"/>
                  </a:solidFill>
                  <a:latin typeface="Arial" pitchFamily="34" charset="0"/>
                  <a:ea typeface="ＭＳ Ｐゴシック" pitchFamily="34" charset="-128"/>
                </a:defRPr>
              </a:lvl9pPr>
            </a:lstStyle>
            <a:p>
              <a:pPr algn="ctr" eaLnBrk="1" hangingPunct="1">
                <a:spcBef>
                  <a:spcPct val="0"/>
                </a:spcBef>
                <a:buSzTx/>
                <a:buFontTx/>
                <a:buNone/>
              </a:pPr>
              <a:r>
                <a:rPr lang="en-US" altLang="en-US" sz="2000" b="0" dirty="0">
                  <a:solidFill>
                    <a:schemeClr val="tx1"/>
                  </a:solidFill>
                  <a:latin typeface="Tahoma" pitchFamily="34" charset="0"/>
                  <a:cs typeface="Times New Roman" pitchFamily="18" charset="0"/>
                </a:rPr>
                <a:t>6. </a:t>
              </a:r>
            </a:p>
            <a:p>
              <a:pPr algn="ctr">
                <a:spcBef>
                  <a:spcPct val="0"/>
                </a:spcBef>
                <a:buSzTx/>
                <a:buNone/>
              </a:pPr>
              <a:r>
                <a:rPr lang="en-US" altLang="en-US" sz="2000" b="0" dirty="0" err="1">
                  <a:solidFill>
                    <a:schemeClr val="tx1"/>
                  </a:solidFill>
                  <a:latin typeface="Tahoma" pitchFamily="34" charset="0"/>
                  <a:cs typeface="Times New Roman" pitchFamily="18" charset="0"/>
                </a:rPr>
                <a:t>Utiliser</a:t>
              </a:r>
              <a:r>
                <a:rPr lang="en-US" altLang="en-US" sz="2000" b="0" dirty="0">
                  <a:solidFill>
                    <a:schemeClr val="tx1"/>
                  </a:solidFill>
                  <a:latin typeface="Tahoma" pitchFamily="34" charset="0"/>
                  <a:cs typeface="Times New Roman" pitchFamily="18" charset="0"/>
                </a:rPr>
                <a:t> </a:t>
              </a:r>
              <a:r>
                <a:rPr lang="en-US" altLang="en-US" sz="2000" b="0" dirty="0" err="1">
                  <a:solidFill>
                    <a:schemeClr val="tx1"/>
                  </a:solidFill>
                  <a:latin typeface="Tahoma" pitchFamily="34" charset="0"/>
                  <a:cs typeface="Times New Roman" pitchFamily="18" charset="0"/>
                </a:rPr>
                <a:t>l'analyse</a:t>
              </a:r>
              <a:r>
                <a:rPr lang="en-US" altLang="en-US" sz="2000" b="0" dirty="0">
                  <a:solidFill>
                    <a:schemeClr val="tx1"/>
                  </a:solidFill>
                  <a:latin typeface="Tahoma" pitchFamily="34" charset="0"/>
                  <a:cs typeface="Times New Roman" pitchFamily="18" charset="0"/>
                </a:rPr>
                <a:t> pour  </a:t>
              </a:r>
            </a:p>
            <a:p>
              <a:pPr algn="ctr">
                <a:spcBef>
                  <a:spcPct val="0"/>
                </a:spcBef>
                <a:buSzTx/>
                <a:buNone/>
              </a:pPr>
              <a:r>
                <a:rPr lang="en-US" altLang="en-US" sz="2000" b="0" dirty="0">
                  <a:solidFill>
                    <a:schemeClr val="tx1"/>
                  </a:solidFill>
                  <a:latin typeface="Tahoma" pitchFamily="34" charset="0"/>
                  <a:cs typeface="Times New Roman" pitchFamily="18" charset="0"/>
                </a:rPr>
                <a:t>informer les</a:t>
              </a:r>
            </a:p>
            <a:p>
              <a:pPr algn="ctr">
                <a:spcBef>
                  <a:spcPct val="0"/>
                </a:spcBef>
                <a:buSzTx/>
                <a:buNone/>
              </a:pPr>
              <a:r>
                <a:rPr lang="en-US" altLang="en-US" sz="2000" b="0" dirty="0" err="1">
                  <a:solidFill>
                    <a:schemeClr val="tx1"/>
                  </a:solidFill>
                  <a:latin typeface="Tahoma" pitchFamily="34" charset="0"/>
                  <a:cs typeface="Times New Roman" pitchFamily="18" charset="0"/>
                </a:rPr>
                <a:t>décisions</a:t>
              </a:r>
              <a:r>
                <a:rPr lang="en-US" altLang="en-US" sz="2000" b="0" dirty="0">
                  <a:solidFill>
                    <a:schemeClr val="tx1"/>
                  </a:solidFill>
                  <a:latin typeface="Tahoma" pitchFamily="34" charset="0"/>
                  <a:cs typeface="Times New Roman" pitchFamily="18" charset="0"/>
                </a:rPr>
                <a:t> de gestion</a:t>
              </a:r>
            </a:p>
          </p:txBody>
        </p:sp>
        <p:cxnSp>
          <p:nvCxnSpPr>
            <p:cNvPr id="28" name="Elbow Connector 12">
              <a:extLst>
                <a:ext uri="{FF2B5EF4-FFF2-40B4-BE49-F238E27FC236}">
                  <a16:creationId xmlns:a16="http://schemas.microsoft.com/office/drawing/2014/main" id="{2CB64AA7-C5B3-43FE-BB7F-787F65D2CA4B}"/>
                </a:ext>
              </a:extLst>
            </p:cNvPr>
            <p:cNvCxnSpPr>
              <a:cxnSpLocks/>
              <a:stCxn id="22" idx="1"/>
              <a:endCxn id="18" idx="1"/>
            </p:cNvCxnSpPr>
            <p:nvPr/>
          </p:nvCxnSpPr>
          <p:spPr>
            <a:xfrm rot="10800000" flipH="1">
              <a:off x="1848054" y="2855320"/>
              <a:ext cx="51084" cy="1870377"/>
            </a:xfrm>
            <a:prstGeom prst="bentConnector3">
              <a:avLst>
                <a:gd name="adj1" fmla="val -447498"/>
              </a:avLst>
            </a:prstGeom>
            <a:ln w="38100">
              <a:prstDash val="lgDashDot"/>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3222515"/>
      </p:ext>
    </p:extLst>
  </p:cSld>
  <p:clrMapOvr>
    <a:masterClrMapping/>
  </p:clrMapOvr>
  <mc:AlternateContent xmlns:mc="http://schemas.openxmlformats.org/markup-compatibility/2006" xmlns:p14="http://schemas.microsoft.com/office/powerpoint/2010/main">
    <mc:Choice Requires="p14">
      <p:transition spd="slow" p14:dur="2000" advTm="96372"/>
    </mc:Choice>
    <mc:Fallback xmlns="">
      <p:transition spd="slow" advTm="9637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3: CMEP">
            <a:extLst>
              <a:ext uri="{FF2B5EF4-FFF2-40B4-BE49-F238E27FC236}">
                <a16:creationId xmlns:a16="http://schemas.microsoft.com/office/drawing/2014/main" id="{8C29A560-DCA1-4795-B667-0A6CD0F65DA3}"/>
              </a:ext>
            </a:extLst>
          </p:cNvPr>
          <p:cNvSpPr>
            <a:spLocks noGrp="1"/>
          </p:cNvSpPr>
          <p:nvPr>
            <p:ph type="title"/>
          </p:nvPr>
        </p:nvSpPr>
        <p:spPr>
          <a:xfrm>
            <a:off x="757237" y="295677"/>
            <a:ext cx="10226174" cy="1325563"/>
          </a:xfrm>
        </p:spPr>
        <p:txBody>
          <a:bodyPr/>
          <a:lstStyle/>
          <a:p>
            <a:r>
              <a:rPr lang="en-US" dirty="0"/>
              <a:t>Question 3: CMEP </a:t>
            </a:r>
          </a:p>
        </p:txBody>
      </p:sp>
      <p:sp>
        <p:nvSpPr>
          <p:cNvPr id="4" name="TextBox 3" descr="Quelles sont les deux affirmations qui décrivent avec précision un CMEP?&#10; &#10;Le CMEP est rédigé au début du projet.&#10;&#10;Une fois qu’un CMEP est approuvé, il ne doit pas être mis à jour ou modifié.&#10;&#10;Un CMEP décrit le plan de travail du projet.&#10;&#10;Un CMEP doit être élaboré sur la base d'un modèle fourni par l'ILAB/DOL. ">
            <a:extLst>
              <a:ext uri="{FF2B5EF4-FFF2-40B4-BE49-F238E27FC236}">
                <a16:creationId xmlns:a16="http://schemas.microsoft.com/office/drawing/2014/main" id="{CFC18FCC-AB87-4AC1-844D-A41BE92CF2EE}"/>
              </a:ext>
            </a:extLst>
          </p:cNvPr>
          <p:cNvSpPr txBox="1"/>
          <p:nvPr/>
        </p:nvSpPr>
        <p:spPr>
          <a:xfrm>
            <a:off x="757237" y="1522143"/>
            <a:ext cx="11199236" cy="4334392"/>
          </a:xfrm>
          <a:prstGeom prst="rect">
            <a:avLst/>
          </a:prstGeom>
          <a:noFill/>
        </p:spPr>
        <p:txBody>
          <a:bodyPr wrap="square" rtlCol="0">
            <a:spAutoFit/>
          </a:bodyPr>
          <a:lstStyle/>
          <a:p>
            <a:r>
              <a:rPr lang="en-US" sz="2800" b="1" dirty="0" err="1"/>
              <a:t>Quelles</a:t>
            </a:r>
            <a:r>
              <a:rPr lang="en-US" sz="2800" b="1" dirty="0"/>
              <a:t> </a:t>
            </a:r>
            <a:r>
              <a:rPr lang="en-US" sz="2800" b="1" dirty="0" err="1"/>
              <a:t>sont</a:t>
            </a:r>
            <a:r>
              <a:rPr lang="en-US" sz="2800" b="1" dirty="0"/>
              <a:t> les deux affirmations qui </a:t>
            </a:r>
            <a:r>
              <a:rPr lang="en-US" sz="2800" b="1" dirty="0" err="1"/>
              <a:t>décrivent</a:t>
            </a:r>
            <a:r>
              <a:rPr lang="en-US" sz="2800" b="1" dirty="0"/>
              <a:t> avec </a:t>
            </a:r>
            <a:r>
              <a:rPr lang="en-US" sz="2800" b="1" dirty="0" err="1"/>
              <a:t>précision</a:t>
            </a:r>
            <a:r>
              <a:rPr lang="en-US" sz="2800" b="1" dirty="0"/>
              <a:t> un CMEP ? </a:t>
            </a:r>
            <a:endParaRPr lang="en-US" sz="1200" b="1" dirty="0"/>
          </a:p>
          <a:p>
            <a:pPr marL="514350" indent="-514350">
              <a:lnSpc>
                <a:spcPct val="150000"/>
              </a:lnSpc>
              <a:buFont typeface="+mj-lt"/>
              <a:buAutoNum type="arabicPeriod"/>
            </a:pPr>
            <a:r>
              <a:rPr lang="en-US" sz="2800" dirty="0"/>
              <a:t>Le CMEP </a:t>
            </a:r>
            <a:r>
              <a:rPr lang="en-US" sz="2800" dirty="0" err="1"/>
              <a:t>est</a:t>
            </a:r>
            <a:r>
              <a:rPr lang="en-US" sz="2800" dirty="0"/>
              <a:t> </a:t>
            </a:r>
            <a:r>
              <a:rPr lang="en-US" sz="2800" dirty="0" err="1"/>
              <a:t>rédigé</a:t>
            </a:r>
            <a:r>
              <a:rPr lang="en-US" sz="2800" dirty="0"/>
              <a:t> au début du </a:t>
            </a:r>
            <a:r>
              <a:rPr lang="en-US" sz="2800" dirty="0" err="1"/>
              <a:t>projet</a:t>
            </a:r>
            <a:r>
              <a:rPr lang="en-US" sz="2800" dirty="0"/>
              <a:t>.</a:t>
            </a:r>
          </a:p>
          <a:p>
            <a:pPr marL="514350" indent="-514350">
              <a:lnSpc>
                <a:spcPct val="150000"/>
              </a:lnSpc>
              <a:buFont typeface="+mj-lt"/>
              <a:buAutoNum type="arabicPeriod"/>
            </a:pPr>
            <a:r>
              <a:rPr lang="en-US" sz="2800" dirty="0"/>
              <a:t>Une </a:t>
            </a:r>
            <a:r>
              <a:rPr lang="en-US" sz="2800" dirty="0" err="1"/>
              <a:t>fois</a:t>
            </a:r>
            <a:r>
              <a:rPr lang="en-US" sz="2800" dirty="0"/>
              <a:t> </a:t>
            </a:r>
            <a:r>
              <a:rPr lang="en-US" sz="2800" dirty="0" err="1"/>
              <a:t>qu’un</a:t>
            </a:r>
            <a:r>
              <a:rPr lang="en-US" sz="2800" dirty="0"/>
              <a:t> CMEP </a:t>
            </a:r>
            <a:r>
              <a:rPr lang="en-US" sz="2800" dirty="0" err="1"/>
              <a:t>est</a:t>
            </a:r>
            <a:r>
              <a:rPr lang="en-US" sz="2800" dirty="0"/>
              <a:t> </a:t>
            </a:r>
            <a:r>
              <a:rPr lang="en-US" sz="2800" dirty="0" err="1"/>
              <a:t>approuvé</a:t>
            </a:r>
            <a:r>
              <a:rPr lang="en-US" sz="2800" dirty="0"/>
              <a:t>, il ne doit pas </a:t>
            </a:r>
            <a:r>
              <a:rPr lang="en-US" sz="2800" dirty="0" err="1"/>
              <a:t>être</a:t>
            </a:r>
            <a:r>
              <a:rPr lang="en-US" sz="2800" dirty="0"/>
              <a:t> mis </a:t>
            </a:r>
            <a:r>
              <a:rPr lang="en-US" sz="2800" dirty="0" err="1"/>
              <a:t>à</a:t>
            </a:r>
            <a:r>
              <a:rPr lang="en-US" sz="2800" dirty="0"/>
              <a:t> jour </a:t>
            </a:r>
            <a:r>
              <a:rPr lang="en-US" sz="2800" dirty="0" err="1"/>
              <a:t>ou</a:t>
            </a:r>
            <a:r>
              <a:rPr lang="en-US" sz="2800" dirty="0"/>
              <a:t> </a:t>
            </a:r>
            <a:r>
              <a:rPr lang="en-US" sz="2800" dirty="0" err="1"/>
              <a:t>modifié</a:t>
            </a:r>
            <a:r>
              <a:rPr lang="en-US" sz="2800" dirty="0"/>
              <a:t>.</a:t>
            </a:r>
          </a:p>
          <a:p>
            <a:pPr marL="514350" indent="-514350">
              <a:lnSpc>
                <a:spcPct val="150000"/>
              </a:lnSpc>
              <a:buFont typeface="+mj-lt"/>
              <a:buAutoNum type="arabicPeriod"/>
            </a:pPr>
            <a:r>
              <a:rPr lang="en-US" sz="2800" dirty="0"/>
              <a:t>Un CMEP </a:t>
            </a:r>
            <a:r>
              <a:rPr lang="en-US" sz="2800" dirty="0" err="1"/>
              <a:t>décrit</a:t>
            </a:r>
            <a:r>
              <a:rPr lang="en-US" sz="2800" dirty="0"/>
              <a:t> le plan de travail du </a:t>
            </a:r>
            <a:r>
              <a:rPr lang="en-US" sz="2800" dirty="0" err="1"/>
              <a:t>projet</a:t>
            </a:r>
            <a:r>
              <a:rPr lang="en-US" sz="2800" dirty="0"/>
              <a:t>.</a:t>
            </a:r>
          </a:p>
          <a:p>
            <a:pPr marL="514350" indent="-514350">
              <a:lnSpc>
                <a:spcPct val="150000"/>
              </a:lnSpc>
              <a:buFont typeface="+mj-lt"/>
              <a:buAutoNum type="arabicPeriod"/>
            </a:pPr>
            <a:r>
              <a:rPr lang="en-US" sz="2800" dirty="0"/>
              <a:t>Un CMEP doit </a:t>
            </a:r>
            <a:r>
              <a:rPr lang="en-US" sz="2800" dirty="0" err="1"/>
              <a:t>être</a:t>
            </a:r>
            <a:r>
              <a:rPr lang="en-US" sz="2800" dirty="0"/>
              <a:t> </a:t>
            </a:r>
            <a:r>
              <a:rPr lang="en-US" sz="2800" dirty="0" err="1"/>
              <a:t>élaboré</a:t>
            </a:r>
            <a:r>
              <a:rPr lang="en-US" sz="2800" dirty="0"/>
              <a:t> sur la base d'un </a:t>
            </a:r>
            <a:r>
              <a:rPr lang="en-US" sz="2800" dirty="0" err="1"/>
              <a:t>modèle</a:t>
            </a:r>
            <a:r>
              <a:rPr lang="en-US" sz="2800" dirty="0"/>
              <a:t> </a:t>
            </a:r>
            <a:r>
              <a:rPr lang="en-US" sz="2800" dirty="0" err="1"/>
              <a:t>fourni</a:t>
            </a:r>
            <a:r>
              <a:rPr lang="en-US" sz="2800" dirty="0"/>
              <a:t> par </a:t>
            </a:r>
            <a:r>
              <a:rPr lang="en-US" sz="2800" dirty="0" err="1"/>
              <a:t>l'ILAB</a:t>
            </a:r>
            <a:r>
              <a:rPr lang="en-US" sz="2800" dirty="0"/>
              <a:t>/DOL. </a:t>
            </a:r>
          </a:p>
        </p:txBody>
      </p:sp>
    </p:spTree>
    <p:custDataLst>
      <p:tags r:id="rId1"/>
    </p:custDataLst>
    <p:extLst>
      <p:ext uri="{BB962C8B-B14F-4D97-AF65-F5344CB8AC3E}">
        <p14:creationId xmlns:p14="http://schemas.microsoft.com/office/powerpoint/2010/main" val="1671567033"/>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4: RBM">
            <a:extLst>
              <a:ext uri="{FF2B5EF4-FFF2-40B4-BE49-F238E27FC236}">
                <a16:creationId xmlns:a16="http://schemas.microsoft.com/office/drawing/2014/main" id="{8C29A560-DCA1-4795-B667-0A6CD0F65DA3}"/>
              </a:ext>
            </a:extLst>
          </p:cNvPr>
          <p:cNvSpPr>
            <a:spLocks noGrp="1"/>
          </p:cNvSpPr>
          <p:nvPr>
            <p:ph type="title"/>
          </p:nvPr>
        </p:nvSpPr>
        <p:spPr>
          <a:xfrm>
            <a:off x="757235" y="295677"/>
            <a:ext cx="10226175" cy="1325563"/>
          </a:xfrm>
        </p:spPr>
        <p:txBody>
          <a:bodyPr/>
          <a:lstStyle/>
          <a:p>
            <a:r>
              <a:rPr lang="en-US" dirty="0"/>
              <a:t>Question 4: RBM</a:t>
            </a:r>
          </a:p>
        </p:txBody>
      </p:sp>
      <p:sp>
        <p:nvSpPr>
          <p:cNvPr id="4" name="TextBox 3" descr="Lesquels des éléments suivants sont des avantages de RBM?  &#10;(sélectionnez toutes les réponses qui s'appliquent)&#10;&#10;Améliorer la communication avec les parties prenantes&#10;&#10;Fournir des données et des analyses pour la prise de decision&#10;&#10;Éliminer la nécessité de surveiller les activités&#10;&#10;Créer un consensus et une appropriation&#10;&#10;Améliorer le processus de planification">
            <a:extLst>
              <a:ext uri="{FF2B5EF4-FFF2-40B4-BE49-F238E27FC236}">
                <a16:creationId xmlns:a16="http://schemas.microsoft.com/office/drawing/2014/main" id="{CFC18FCC-AB87-4AC1-844D-A41BE92CF2EE}"/>
              </a:ext>
            </a:extLst>
          </p:cNvPr>
          <p:cNvSpPr txBox="1"/>
          <p:nvPr/>
        </p:nvSpPr>
        <p:spPr>
          <a:xfrm>
            <a:off x="757236" y="1600200"/>
            <a:ext cx="9780665" cy="4303614"/>
          </a:xfrm>
          <a:prstGeom prst="rect">
            <a:avLst/>
          </a:prstGeom>
          <a:noFill/>
        </p:spPr>
        <p:txBody>
          <a:bodyPr wrap="square" rtlCol="0">
            <a:spAutoFit/>
          </a:bodyPr>
          <a:lstStyle/>
          <a:p>
            <a:r>
              <a:rPr lang="en-US" sz="2800" b="1" dirty="0" err="1"/>
              <a:t>Lesquels</a:t>
            </a:r>
            <a:r>
              <a:rPr lang="en-US" sz="2800" b="1" dirty="0"/>
              <a:t> des </a:t>
            </a:r>
            <a:r>
              <a:rPr lang="en-US" sz="2800" b="1" dirty="0" err="1"/>
              <a:t>éléments</a:t>
            </a:r>
            <a:r>
              <a:rPr lang="en-US" sz="2800" b="1" dirty="0"/>
              <a:t> </a:t>
            </a:r>
            <a:r>
              <a:rPr lang="en-US" sz="2800" b="1" dirty="0" err="1"/>
              <a:t>suivants</a:t>
            </a:r>
            <a:r>
              <a:rPr lang="en-US" sz="2800" b="1" dirty="0"/>
              <a:t> </a:t>
            </a:r>
            <a:r>
              <a:rPr lang="en-US" sz="2800" b="1" dirty="0" err="1"/>
              <a:t>sont</a:t>
            </a:r>
            <a:r>
              <a:rPr lang="en-US" sz="2800" b="1" dirty="0"/>
              <a:t> des </a:t>
            </a:r>
            <a:r>
              <a:rPr lang="en-US" sz="2800" b="1" dirty="0" err="1"/>
              <a:t>avantages</a:t>
            </a:r>
            <a:r>
              <a:rPr lang="en-US" sz="2800" b="1" dirty="0"/>
              <a:t> de RBM ?  </a:t>
            </a:r>
          </a:p>
          <a:p>
            <a:r>
              <a:rPr lang="en-US" sz="2800" b="1" dirty="0"/>
              <a:t>(</a:t>
            </a:r>
            <a:r>
              <a:rPr lang="en-US" sz="2800" b="1" dirty="0" err="1"/>
              <a:t>sélectionnez</a:t>
            </a:r>
            <a:r>
              <a:rPr lang="en-US" sz="2800" b="1" dirty="0"/>
              <a:t> </a:t>
            </a:r>
            <a:r>
              <a:rPr lang="en-US" sz="2800" b="1" dirty="0" err="1"/>
              <a:t>toutes</a:t>
            </a:r>
            <a:r>
              <a:rPr lang="en-US" sz="2800" b="1" dirty="0"/>
              <a:t> les </a:t>
            </a:r>
            <a:r>
              <a:rPr lang="en-US" sz="2800" b="1" dirty="0" err="1"/>
              <a:t>réponses</a:t>
            </a:r>
            <a:r>
              <a:rPr lang="en-US" sz="2800" b="1" dirty="0"/>
              <a:t> qui </a:t>
            </a:r>
            <a:r>
              <a:rPr lang="en-US" sz="2800" b="1" dirty="0" err="1"/>
              <a:t>s'appliquent</a:t>
            </a:r>
            <a:r>
              <a:rPr lang="en-US" sz="2800" b="1" dirty="0"/>
              <a:t>)</a:t>
            </a:r>
          </a:p>
          <a:p>
            <a:endParaRPr lang="en-US" sz="1200" b="1" dirty="0"/>
          </a:p>
          <a:p>
            <a:pPr marL="514350" indent="-514350">
              <a:lnSpc>
                <a:spcPct val="150000"/>
              </a:lnSpc>
              <a:buFont typeface="+mj-lt"/>
              <a:buAutoNum type="arabicPeriod"/>
            </a:pPr>
            <a:r>
              <a:rPr lang="en-US" sz="2800" dirty="0" err="1"/>
              <a:t>Améliorer</a:t>
            </a:r>
            <a:r>
              <a:rPr lang="en-US" sz="2800" dirty="0"/>
              <a:t> la communication avec les parties </a:t>
            </a:r>
            <a:r>
              <a:rPr lang="en-US" sz="2800" dirty="0" err="1"/>
              <a:t>prenantes</a:t>
            </a:r>
            <a:endParaRPr lang="en-US" sz="2800" dirty="0"/>
          </a:p>
          <a:p>
            <a:pPr marL="514350" indent="-514350">
              <a:lnSpc>
                <a:spcPct val="150000"/>
              </a:lnSpc>
              <a:buFont typeface="+mj-lt"/>
              <a:buAutoNum type="arabicPeriod"/>
            </a:pPr>
            <a:r>
              <a:rPr lang="en-US" sz="2800" dirty="0" err="1"/>
              <a:t>Fournir</a:t>
            </a:r>
            <a:r>
              <a:rPr lang="en-US" sz="2800" dirty="0"/>
              <a:t> des </a:t>
            </a:r>
            <a:r>
              <a:rPr lang="en-US" sz="2800" dirty="0" err="1"/>
              <a:t>données</a:t>
            </a:r>
            <a:r>
              <a:rPr lang="en-US" sz="2800" dirty="0"/>
              <a:t> et des analyses pour la </a:t>
            </a:r>
            <a:r>
              <a:rPr lang="en-US" sz="2800" dirty="0" err="1"/>
              <a:t>prise</a:t>
            </a:r>
            <a:r>
              <a:rPr lang="en-US" sz="2800" dirty="0"/>
              <a:t> de decision</a:t>
            </a:r>
          </a:p>
          <a:p>
            <a:pPr marL="514350" indent="-514350">
              <a:lnSpc>
                <a:spcPct val="150000"/>
              </a:lnSpc>
              <a:buFont typeface="+mj-lt"/>
              <a:buAutoNum type="arabicPeriod"/>
            </a:pPr>
            <a:r>
              <a:rPr lang="en-US" sz="2800" dirty="0" err="1"/>
              <a:t>Éliminer</a:t>
            </a:r>
            <a:r>
              <a:rPr lang="en-US" sz="2800" dirty="0"/>
              <a:t> la </a:t>
            </a:r>
            <a:r>
              <a:rPr lang="en-US" sz="2800" dirty="0" err="1"/>
              <a:t>nécessité</a:t>
            </a:r>
            <a:r>
              <a:rPr lang="en-US" sz="2800" dirty="0"/>
              <a:t> de </a:t>
            </a:r>
            <a:r>
              <a:rPr lang="en-US" sz="2800" dirty="0" err="1"/>
              <a:t>surveiller</a:t>
            </a:r>
            <a:r>
              <a:rPr lang="en-US" sz="2800" dirty="0"/>
              <a:t> les </a:t>
            </a:r>
            <a:r>
              <a:rPr lang="en-US" sz="2800" dirty="0" err="1"/>
              <a:t>activités</a:t>
            </a:r>
            <a:endParaRPr lang="en-US" sz="2800" dirty="0"/>
          </a:p>
          <a:p>
            <a:pPr marL="514350" indent="-514350">
              <a:lnSpc>
                <a:spcPct val="150000"/>
              </a:lnSpc>
              <a:buFont typeface="+mj-lt"/>
              <a:buAutoNum type="arabicPeriod"/>
            </a:pPr>
            <a:r>
              <a:rPr lang="en-US" sz="2800" dirty="0" err="1"/>
              <a:t>Créer</a:t>
            </a:r>
            <a:r>
              <a:rPr lang="en-US" sz="2800" dirty="0"/>
              <a:t> un consensus et </a:t>
            </a:r>
            <a:r>
              <a:rPr lang="en-US" sz="2800" dirty="0" err="1"/>
              <a:t>une</a:t>
            </a:r>
            <a:r>
              <a:rPr lang="en-US" sz="2800" dirty="0"/>
              <a:t> appropriation</a:t>
            </a:r>
          </a:p>
          <a:p>
            <a:pPr marL="514350" indent="-514350">
              <a:lnSpc>
                <a:spcPct val="150000"/>
              </a:lnSpc>
              <a:buFont typeface="+mj-lt"/>
              <a:buAutoNum type="arabicPeriod"/>
            </a:pPr>
            <a:r>
              <a:rPr lang="en-US" sz="2800" dirty="0" err="1"/>
              <a:t>Améliorer</a:t>
            </a:r>
            <a:r>
              <a:rPr lang="en-US" sz="2800" dirty="0"/>
              <a:t> le </a:t>
            </a:r>
            <a:r>
              <a:rPr lang="en-US" sz="2800" dirty="0" err="1"/>
              <a:t>processus</a:t>
            </a:r>
            <a:r>
              <a:rPr lang="en-US" sz="2800" dirty="0"/>
              <a:t> de planification</a:t>
            </a:r>
          </a:p>
        </p:txBody>
      </p:sp>
    </p:spTree>
    <p:custDataLst>
      <p:tags r:id="rId1"/>
    </p:custDataLst>
    <p:extLst>
      <p:ext uri="{BB962C8B-B14F-4D97-AF65-F5344CB8AC3E}">
        <p14:creationId xmlns:p14="http://schemas.microsoft.com/office/powerpoint/2010/main" val="2659926538"/>
      </p:ext>
    </p:extLst>
  </p:cSld>
  <p:clrMapOvr>
    <a:masterClrMapping/>
  </p:clrMapOvr>
  <mc:AlternateContent xmlns:mc="http://schemas.openxmlformats.org/markup-compatibility/2006" xmlns:p14="http://schemas.microsoft.com/office/powerpoint/2010/main">
    <mc:Choice Requires="p14">
      <p:transition spd="slow" p14:dur="2000" advTm="73872"/>
    </mc:Choice>
    <mc:Fallback xmlns="">
      <p:transition spd="slow" advTm="73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4">
                                            <p:txEl>
                                              <p:pRg st="3" end="3"/>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8" presetClass="emph" presetSubtype="0" fill="hold" nodeType="clickEffect">
                                  <p:stCondLst>
                                    <p:cond delay="0"/>
                                  </p:stCondLst>
                                  <p:iterate type="lt">
                                    <p:tmPct val="4000"/>
                                  </p:iterate>
                                  <p:childTnLst>
                                    <p:set>
                                      <p:cBhvr override="childStyle">
                                        <p:cTn id="10" dur="500" fill="hold"/>
                                        <p:tgtEl>
                                          <p:spTgt spid="4">
                                            <p:txEl>
                                              <p:pRg st="6" end="6"/>
                                            </p:txEl>
                                          </p:spTgt>
                                        </p:tgtEl>
                                        <p:attrNameLst>
                                          <p:attrName>style.textDecorationUnderline</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4">
                                            <p:txEl>
                                              <p:pRg st="4" end="4"/>
                                            </p:txEl>
                                          </p:spTgt>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8" presetClass="emph" presetSubtype="0" fill="hold" nodeType="clickEffect">
                                  <p:stCondLst>
                                    <p:cond delay="0"/>
                                  </p:stCondLst>
                                  <p:iterate type="lt">
                                    <p:tmPct val="4000"/>
                                  </p:iterate>
                                  <p:childTnLst>
                                    <p:set>
                                      <p:cBhvr override="childStyle">
                                        <p:cTn id="18" dur="500" fill="hold"/>
                                        <p:tgtEl>
                                          <p:spTgt spid="4">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estion 5: CMEP">
            <a:extLst>
              <a:ext uri="{FF2B5EF4-FFF2-40B4-BE49-F238E27FC236}">
                <a16:creationId xmlns:a16="http://schemas.microsoft.com/office/drawing/2014/main" id="{8C29A560-DCA1-4795-B667-0A6CD0F65DA3}"/>
              </a:ext>
            </a:extLst>
          </p:cNvPr>
          <p:cNvSpPr>
            <a:spLocks noGrp="1"/>
          </p:cNvSpPr>
          <p:nvPr>
            <p:ph type="title"/>
          </p:nvPr>
        </p:nvSpPr>
        <p:spPr>
          <a:xfrm>
            <a:off x="639786" y="211872"/>
            <a:ext cx="10179501" cy="1325563"/>
          </a:xfrm>
        </p:spPr>
        <p:txBody>
          <a:bodyPr/>
          <a:lstStyle/>
          <a:p>
            <a:r>
              <a:rPr lang="en-US" dirty="0"/>
              <a:t>Question 5: CMEP </a:t>
            </a:r>
          </a:p>
        </p:txBody>
      </p:sp>
      <p:sp>
        <p:nvSpPr>
          <p:cNvPr id="4" name="TextBox 3" descr="Citez trois composantes qui devraient être incluses dans le CMEP? ">
            <a:extLst>
              <a:ext uri="{FF2B5EF4-FFF2-40B4-BE49-F238E27FC236}">
                <a16:creationId xmlns:a16="http://schemas.microsoft.com/office/drawing/2014/main" id="{CFC18FCC-AB87-4AC1-844D-A41BE92CF2EE}"/>
              </a:ext>
            </a:extLst>
          </p:cNvPr>
          <p:cNvSpPr txBox="1"/>
          <p:nvPr/>
        </p:nvSpPr>
        <p:spPr>
          <a:xfrm>
            <a:off x="634605" y="1281891"/>
            <a:ext cx="10143098" cy="523220"/>
          </a:xfrm>
          <a:prstGeom prst="rect">
            <a:avLst/>
          </a:prstGeom>
          <a:noFill/>
        </p:spPr>
        <p:txBody>
          <a:bodyPr wrap="none" rtlCol="0">
            <a:spAutoFit/>
          </a:bodyPr>
          <a:lstStyle/>
          <a:p>
            <a:r>
              <a:rPr lang="en-US" sz="2800" b="1" dirty="0" err="1"/>
              <a:t>Citez</a:t>
            </a:r>
            <a:r>
              <a:rPr lang="en-US" sz="2800" b="1" dirty="0"/>
              <a:t> trois </a:t>
            </a:r>
            <a:r>
              <a:rPr lang="en-US" sz="2800" b="1" dirty="0" err="1"/>
              <a:t>composantes</a:t>
            </a:r>
            <a:r>
              <a:rPr lang="en-US" sz="2800" b="1" dirty="0"/>
              <a:t> qui </a:t>
            </a:r>
            <a:r>
              <a:rPr lang="en-US" sz="2800" b="1" dirty="0" err="1"/>
              <a:t>devraient</a:t>
            </a:r>
            <a:r>
              <a:rPr lang="en-US" sz="2800" b="1" dirty="0"/>
              <a:t> </a:t>
            </a:r>
            <a:r>
              <a:rPr lang="en-US" sz="2800" b="1" dirty="0" err="1"/>
              <a:t>être</a:t>
            </a:r>
            <a:r>
              <a:rPr lang="en-US" sz="2800" b="1" dirty="0"/>
              <a:t> </a:t>
            </a:r>
            <a:r>
              <a:rPr lang="en-US" sz="2800" b="1" dirty="0" err="1"/>
              <a:t>incluses</a:t>
            </a:r>
            <a:r>
              <a:rPr lang="en-US" sz="2800" b="1" dirty="0"/>
              <a:t> dans le CMEP ? </a:t>
            </a:r>
            <a:endParaRPr lang="en-US" sz="2800" dirty="0"/>
          </a:p>
        </p:txBody>
      </p:sp>
      <p:sp>
        <p:nvSpPr>
          <p:cNvPr id="6" name="TextBox 5" descr="Cadre des résultats&#10;Cartographie des activités&#10;Plan de suivi des performances (PMP), y compris les indicateurs&#10;Évaluations et études prévues&#10;Mise en œuvre et gestion du CMEP&#10;Plan d'analyse des données&#10;Définitions du travail des enfants et du travail forcé au niveau du projet&#10;Liste de contrôle pour l'évaluation de la qualité des données de routine&#10;Formulaire de déclaration des données pour le TPR&#10;Instruments de collecte de données">
            <a:extLst>
              <a:ext uri="{FF2B5EF4-FFF2-40B4-BE49-F238E27FC236}">
                <a16:creationId xmlns:a16="http://schemas.microsoft.com/office/drawing/2014/main" id="{052A5F87-7A24-44EC-AD32-F1DEF4C36680}"/>
              </a:ext>
            </a:extLst>
          </p:cNvPr>
          <p:cNvSpPr txBox="1"/>
          <p:nvPr/>
        </p:nvSpPr>
        <p:spPr>
          <a:xfrm>
            <a:off x="639787" y="1961497"/>
            <a:ext cx="10913012" cy="3785652"/>
          </a:xfrm>
          <a:prstGeom prst="rect">
            <a:avLst/>
          </a:prstGeom>
          <a:noFill/>
        </p:spPr>
        <p:txBody>
          <a:bodyPr wrap="square" numCol="1">
            <a:spAutoFit/>
          </a:bodyPr>
          <a:lstStyle/>
          <a:p>
            <a:pPr marL="285750" indent="-285750">
              <a:buFont typeface="Arial" panose="020B0604020202020204" pitchFamily="34" charset="0"/>
              <a:buChar char="•"/>
              <a:defRPr/>
            </a:pPr>
            <a:r>
              <a:rPr lang="en-US" sz="2400" dirty="0"/>
              <a:t>Cadre des </a:t>
            </a:r>
            <a:r>
              <a:rPr lang="en-US" sz="2400" dirty="0" err="1"/>
              <a:t>résultats</a:t>
            </a:r>
            <a:endParaRPr lang="en-US" sz="2400" dirty="0"/>
          </a:p>
          <a:p>
            <a:pPr marL="285750" indent="-285750">
              <a:buFont typeface="Arial" panose="020B0604020202020204" pitchFamily="34" charset="0"/>
              <a:buChar char="•"/>
              <a:defRPr/>
            </a:pPr>
            <a:r>
              <a:rPr lang="en-US" sz="2400" dirty="0" err="1"/>
              <a:t>Cartographie</a:t>
            </a:r>
            <a:r>
              <a:rPr lang="en-US" sz="2400" dirty="0"/>
              <a:t> des </a:t>
            </a:r>
            <a:r>
              <a:rPr lang="en-US" sz="2400" dirty="0" err="1"/>
              <a:t>activités</a:t>
            </a:r>
            <a:endParaRPr lang="en-US" sz="2400" dirty="0"/>
          </a:p>
          <a:p>
            <a:pPr marL="285750" indent="-285750">
              <a:buFont typeface="Arial" panose="020B0604020202020204" pitchFamily="34" charset="0"/>
              <a:buChar char="•"/>
              <a:defRPr/>
            </a:pPr>
            <a:r>
              <a:rPr lang="en-US" sz="2400" dirty="0"/>
              <a:t>Plan de </a:t>
            </a:r>
            <a:r>
              <a:rPr lang="en-US" sz="2400" dirty="0" err="1"/>
              <a:t>suivi</a:t>
            </a:r>
            <a:r>
              <a:rPr lang="en-US" sz="2400" dirty="0"/>
              <a:t> des performances (PMP), y </a:t>
            </a:r>
            <a:r>
              <a:rPr lang="en-US" sz="2400" dirty="0" err="1"/>
              <a:t>compris</a:t>
            </a:r>
            <a:r>
              <a:rPr lang="en-US" sz="2400" dirty="0"/>
              <a:t> les </a:t>
            </a:r>
            <a:r>
              <a:rPr lang="en-US" sz="2400" dirty="0" err="1"/>
              <a:t>indicateurs</a:t>
            </a:r>
            <a:endParaRPr lang="en-US" sz="2400" dirty="0"/>
          </a:p>
          <a:p>
            <a:pPr marL="285750" indent="-285750">
              <a:buFont typeface="Arial" panose="020B0604020202020204" pitchFamily="34" charset="0"/>
              <a:buChar char="•"/>
              <a:defRPr/>
            </a:pPr>
            <a:r>
              <a:rPr lang="en-US" sz="2400" dirty="0" err="1"/>
              <a:t>Évaluations</a:t>
            </a:r>
            <a:r>
              <a:rPr lang="en-US" sz="2400" dirty="0"/>
              <a:t> et études </a:t>
            </a:r>
            <a:r>
              <a:rPr lang="en-US" sz="2400" dirty="0" err="1"/>
              <a:t>prévues</a:t>
            </a:r>
            <a:endParaRPr lang="en-US" sz="2400" dirty="0"/>
          </a:p>
          <a:p>
            <a:pPr marL="285750" indent="-285750">
              <a:buFont typeface="Arial" panose="020B0604020202020204" pitchFamily="34" charset="0"/>
              <a:buChar char="•"/>
              <a:defRPr/>
            </a:pPr>
            <a:r>
              <a:rPr lang="en-US" sz="2400" dirty="0"/>
              <a:t>Mise </a:t>
            </a:r>
            <a:r>
              <a:rPr lang="en-US" sz="2400" dirty="0" err="1"/>
              <a:t>en</a:t>
            </a:r>
            <a:r>
              <a:rPr lang="en-US" sz="2400" dirty="0"/>
              <a:t> </a:t>
            </a:r>
            <a:r>
              <a:rPr lang="en-US" sz="2400" dirty="0" err="1"/>
              <a:t>œuvre</a:t>
            </a:r>
            <a:r>
              <a:rPr lang="en-US" sz="2400" dirty="0"/>
              <a:t> et gestion du CMEP</a:t>
            </a:r>
          </a:p>
          <a:p>
            <a:pPr marL="285750" indent="-285750">
              <a:buFont typeface="Arial" panose="020B0604020202020204" pitchFamily="34" charset="0"/>
              <a:buChar char="•"/>
              <a:defRPr/>
            </a:pPr>
            <a:r>
              <a:rPr lang="en-US" sz="2400" dirty="0"/>
              <a:t>Plan </a:t>
            </a:r>
            <a:r>
              <a:rPr lang="en-US" sz="2400" dirty="0" err="1"/>
              <a:t>d'analyse</a:t>
            </a:r>
            <a:r>
              <a:rPr lang="en-US" sz="2400" dirty="0"/>
              <a:t> des </a:t>
            </a:r>
            <a:r>
              <a:rPr lang="en-US" sz="2400" dirty="0" err="1"/>
              <a:t>données</a:t>
            </a:r>
            <a:endParaRPr lang="en-US" sz="2400" dirty="0"/>
          </a:p>
          <a:p>
            <a:pPr marL="285750" indent="-285750">
              <a:buFont typeface="Arial" panose="020B0604020202020204" pitchFamily="34" charset="0"/>
              <a:buChar char="•"/>
              <a:defRPr/>
            </a:pPr>
            <a:r>
              <a:rPr lang="en-US" sz="2400" dirty="0" err="1"/>
              <a:t>Définitions</a:t>
            </a:r>
            <a:r>
              <a:rPr lang="en-US" sz="2400" dirty="0"/>
              <a:t> du travail des enfants et du travail </a:t>
            </a:r>
            <a:r>
              <a:rPr lang="en-US" sz="2400" dirty="0" err="1"/>
              <a:t>forcé</a:t>
            </a:r>
            <a:r>
              <a:rPr lang="en-US" sz="2400" dirty="0"/>
              <a:t> au </a:t>
            </a:r>
            <a:r>
              <a:rPr lang="en-US" sz="2400" dirty="0" err="1"/>
              <a:t>niveau</a:t>
            </a:r>
            <a:r>
              <a:rPr lang="en-US" sz="2400" dirty="0"/>
              <a:t> du </a:t>
            </a:r>
            <a:r>
              <a:rPr lang="en-US" sz="2400" dirty="0" err="1"/>
              <a:t>projet</a:t>
            </a:r>
            <a:endParaRPr lang="en-US" sz="2400" dirty="0"/>
          </a:p>
          <a:p>
            <a:pPr marL="285750" indent="-285750">
              <a:buFont typeface="Arial" panose="020B0604020202020204" pitchFamily="34" charset="0"/>
              <a:buChar char="•"/>
              <a:defRPr/>
            </a:pPr>
            <a:r>
              <a:rPr lang="en-US" sz="2400" dirty="0" err="1"/>
              <a:t>Liste</a:t>
            </a:r>
            <a:r>
              <a:rPr lang="en-US" sz="2400" dirty="0"/>
              <a:t> de </a:t>
            </a:r>
            <a:r>
              <a:rPr lang="en-US" sz="2400" dirty="0" err="1"/>
              <a:t>contrôle</a:t>
            </a:r>
            <a:r>
              <a:rPr lang="en-US" sz="2400" dirty="0"/>
              <a:t> pour </a:t>
            </a:r>
            <a:r>
              <a:rPr lang="en-US" sz="2400" dirty="0" err="1"/>
              <a:t>l'évaluation</a:t>
            </a:r>
            <a:r>
              <a:rPr lang="en-US" sz="2400" dirty="0"/>
              <a:t> de la </a:t>
            </a:r>
            <a:r>
              <a:rPr lang="en-US" sz="2400" dirty="0" err="1"/>
              <a:t>qualité</a:t>
            </a:r>
            <a:r>
              <a:rPr lang="en-US" sz="2400" dirty="0"/>
              <a:t> des </a:t>
            </a:r>
            <a:r>
              <a:rPr lang="en-US" sz="2400" dirty="0" err="1"/>
              <a:t>données</a:t>
            </a:r>
            <a:r>
              <a:rPr lang="en-US" sz="2400" dirty="0"/>
              <a:t> de routine</a:t>
            </a:r>
          </a:p>
          <a:p>
            <a:pPr marL="285750" indent="-285750">
              <a:buFont typeface="Arial" panose="020B0604020202020204" pitchFamily="34" charset="0"/>
              <a:buChar char="•"/>
              <a:defRPr/>
            </a:pPr>
            <a:r>
              <a:rPr lang="en-US" sz="2400" dirty="0" err="1"/>
              <a:t>Formulaire</a:t>
            </a:r>
            <a:r>
              <a:rPr lang="en-US" sz="2400" dirty="0"/>
              <a:t> de </a:t>
            </a:r>
            <a:r>
              <a:rPr lang="en-US" sz="2400" dirty="0" err="1"/>
              <a:t>déclaration</a:t>
            </a:r>
            <a:r>
              <a:rPr lang="en-US" sz="2400" dirty="0"/>
              <a:t> des </a:t>
            </a:r>
            <a:r>
              <a:rPr lang="en-US" sz="2400" dirty="0" err="1"/>
              <a:t>données</a:t>
            </a:r>
            <a:r>
              <a:rPr lang="en-US" sz="2400" dirty="0"/>
              <a:t> pour le TPR</a:t>
            </a:r>
          </a:p>
          <a:p>
            <a:pPr marL="285750" indent="-285750">
              <a:buFont typeface="Arial" panose="020B0604020202020204" pitchFamily="34" charset="0"/>
              <a:buChar char="•"/>
              <a:defRPr/>
            </a:pPr>
            <a:r>
              <a:rPr lang="en-US" sz="2400" dirty="0"/>
              <a:t>Instruments de </a:t>
            </a:r>
            <a:r>
              <a:rPr lang="en-US" sz="2400" dirty="0" err="1"/>
              <a:t>collecte</a:t>
            </a:r>
            <a:r>
              <a:rPr lang="en-US" sz="2400" dirty="0"/>
              <a:t> de </a:t>
            </a:r>
            <a:r>
              <a:rPr lang="en-US" sz="2400" dirty="0" err="1"/>
              <a:t>données</a:t>
            </a:r>
            <a:endParaRPr lang="en-US" sz="2400" dirty="0"/>
          </a:p>
        </p:txBody>
      </p:sp>
    </p:spTree>
    <p:custDataLst>
      <p:tags r:id="rId1"/>
    </p:custDataLst>
    <p:extLst>
      <p:ext uri="{BB962C8B-B14F-4D97-AF65-F5344CB8AC3E}">
        <p14:creationId xmlns:p14="http://schemas.microsoft.com/office/powerpoint/2010/main" val="247181515"/>
      </p:ext>
    </p:extLst>
  </p:cSld>
  <p:clrMapOvr>
    <a:masterClrMapping/>
  </p:clrMapOvr>
  <mc:AlternateContent xmlns:mc="http://schemas.openxmlformats.org/markup-compatibility/2006" xmlns:p14="http://schemas.microsoft.com/office/powerpoint/2010/main">
    <mc:Choice Requires="p14">
      <p:transition spd="slow" p14:dur="2000" advTm="101643"/>
    </mc:Choice>
    <mc:Fallback xmlns="">
      <p:transition spd="slow" advTm="1016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onclusion&#10;&#10;Photo de gauche : tellurion&#10;&#10;Photo de droite : Une fille portant du bois de chauffage, regardant l'appareil photo">
            <a:extLst>
              <a:ext uri="{FF2B5EF4-FFF2-40B4-BE49-F238E27FC236}">
                <a16:creationId xmlns:a16="http://schemas.microsoft.com/office/drawing/2014/main" id="{2F1E9F84-D4C5-4A95-B2F8-148647894C9E}"/>
              </a:ext>
            </a:extLst>
          </p:cNvPr>
          <p:cNvSpPr>
            <a:spLocks noGrp="1"/>
          </p:cNvSpPr>
          <p:nvPr>
            <p:ph type="title"/>
          </p:nvPr>
        </p:nvSpPr>
        <p:spPr>
          <a:xfrm>
            <a:off x="1751777" y="3564294"/>
            <a:ext cx="6949440" cy="807314"/>
          </a:xfrm>
        </p:spPr>
        <p:txBody>
          <a:bodyPr/>
          <a:lstStyle/>
          <a:p>
            <a:r>
              <a:rPr lang="en-US" dirty="0"/>
              <a:t>Conclusion</a:t>
            </a:r>
          </a:p>
        </p:txBody>
      </p:sp>
    </p:spTree>
    <p:extLst>
      <p:ext uri="{BB962C8B-B14F-4D97-AF65-F5344CB8AC3E}">
        <p14:creationId xmlns:p14="http://schemas.microsoft.com/office/powerpoint/2010/main" val="888133"/>
      </p:ext>
    </p:extLst>
  </p:cSld>
  <p:clrMapOvr>
    <a:masterClrMapping/>
  </p:clrMapOvr>
  <mc:AlternateContent xmlns:mc="http://schemas.openxmlformats.org/markup-compatibility/2006" xmlns:p14="http://schemas.microsoft.com/office/powerpoint/2010/main">
    <mc:Choice Requires="p14">
      <p:transition spd="med" p14:dur="700" advTm="13059">
        <p:fade/>
      </p:transition>
    </mc:Choice>
    <mc:Fallback xmlns="">
      <p:transition spd="med" advTm="13059">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u cours ">
            <a:extLst>
              <a:ext uri="{FF2B5EF4-FFF2-40B4-BE49-F238E27FC236}">
                <a16:creationId xmlns:a16="http://schemas.microsoft.com/office/drawing/2014/main" id="{F012DBFF-B7C5-4C6E-BAAC-0AEE01387B4E}"/>
              </a:ext>
            </a:extLst>
          </p:cNvPr>
          <p:cNvSpPr>
            <a:spLocks noGrp="1"/>
          </p:cNvSpPr>
          <p:nvPr>
            <p:ph type="ctrTitle"/>
          </p:nvPr>
        </p:nvSpPr>
        <p:spPr>
          <a:xfrm>
            <a:off x="581891" y="166562"/>
            <a:ext cx="10098224" cy="961175"/>
          </a:xfrm>
        </p:spPr>
        <p:txBody>
          <a:bodyPr>
            <a:normAutofit/>
          </a:bodyPr>
          <a:lstStyle/>
          <a:p>
            <a:pPr algn="l"/>
            <a:r>
              <a:rPr lang="en-US" sz="4400" dirty="0"/>
              <a:t>Résumé du </a:t>
            </a:r>
            <a:r>
              <a:rPr lang="en-US" sz="4400" dirty="0" err="1"/>
              <a:t>cours</a:t>
            </a:r>
            <a:r>
              <a:rPr lang="en-US" sz="4400" dirty="0"/>
              <a:t> </a:t>
            </a:r>
          </a:p>
        </p:txBody>
      </p:sp>
      <p:sp>
        <p:nvSpPr>
          <p:cNvPr id="3" name="Content Placeholder 2" descr="Les six étapes de la gestion axée sur les résultats: &#10;&#10;Définir les résultats&#10;Sélection des indicateurs de performance&#10;Développer un plan de suivi des performances (PMP)&#10;Collecte de données sur les performances&#10;Analyse des données de performance&#10;Utiliser l'analyse pour éclairer les décisions de gestion&#10;&#10;Les principaux avantages de la gestion axée sur les résultats : planification, gestion, communication, création d'un consensus, appropriation et établissement de rapports. ">
            <a:extLst>
              <a:ext uri="{FF2B5EF4-FFF2-40B4-BE49-F238E27FC236}">
                <a16:creationId xmlns:a16="http://schemas.microsoft.com/office/drawing/2014/main" id="{27DCD572-3EDF-4AE1-9100-28FDABC64965}"/>
              </a:ext>
            </a:extLst>
          </p:cNvPr>
          <p:cNvSpPr>
            <a:spLocks noGrp="1"/>
          </p:cNvSpPr>
          <p:nvPr>
            <p:ph sz="quarter" idx="13"/>
          </p:nvPr>
        </p:nvSpPr>
        <p:spPr>
          <a:xfrm>
            <a:off x="581891" y="1323017"/>
            <a:ext cx="10665960" cy="4639501"/>
          </a:xfrm>
        </p:spPr>
        <p:txBody>
          <a:bodyPr>
            <a:normAutofit/>
          </a:bodyPr>
          <a:lstStyle/>
          <a:p>
            <a:pPr marL="171450" indent="-171450"/>
            <a:r>
              <a:rPr lang="en-US" b="1" dirty="0"/>
              <a:t>Les six étapes de la gestion </a:t>
            </a:r>
            <a:r>
              <a:rPr lang="en-US" b="1" dirty="0" err="1"/>
              <a:t>axée</a:t>
            </a:r>
            <a:r>
              <a:rPr lang="en-US" b="1" dirty="0"/>
              <a:t> sur les </a:t>
            </a:r>
            <a:r>
              <a:rPr lang="en-US" b="1" dirty="0" err="1"/>
              <a:t>résultats</a:t>
            </a:r>
            <a:r>
              <a:rPr lang="en-US" b="1" dirty="0"/>
              <a:t> : </a:t>
            </a:r>
          </a:p>
          <a:p>
            <a:pPr marL="914400" lvl="1" indent="-457200">
              <a:buFont typeface="+mj-lt"/>
              <a:buAutoNum type="arabicPeriod"/>
            </a:pPr>
            <a:r>
              <a:rPr lang="en-US" dirty="0" err="1"/>
              <a:t>Définir</a:t>
            </a:r>
            <a:r>
              <a:rPr lang="en-US" dirty="0"/>
              <a:t> les </a:t>
            </a:r>
            <a:r>
              <a:rPr lang="en-US" dirty="0" err="1"/>
              <a:t>résultats</a:t>
            </a:r>
            <a:endParaRPr lang="en-US" dirty="0"/>
          </a:p>
          <a:p>
            <a:pPr marL="914400" lvl="1" indent="-457200">
              <a:buFont typeface="+mj-lt"/>
              <a:buAutoNum type="arabicPeriod"/>
            </a:pPr>
            <a:r>
              <a:rPr lang="en-US" dirty="0" err="1"/>
              <a:t>Sélection</a:t>
            </a:r>
            <a:r>
              <a:rPr lang="en-US" dirty="0"/>
              <a:t> des </a:t>
            </a:r>
            <a:r>
              <a:rPr lang="en-US" dirty="0" err="1"/>
              <a:t>indicateurs</a:t>
            </a:r>
            <a:r>
              <a:rPr lang="en-US" dirty="0"/>
              <a:t> de performance</a:t>
            </a:r>
          </a:p>
          <a:p>
            <a:pPr marL="914400" lvl="1" indent="-457200">
              <a:buFont typeface="+mj-lt"/>
              <a:buAutoNum type="arabicPeriod"/>
            </a:pPr>
            <a:r>
              <a:rPr lang="en-US" dirty="0" err="1"/>
              <a:t>Développer</a:t>
            </a:r>
            <a:r>
              <a:rPr lang="en-US" dirty="0"/>
              <a:t> un plan de </a:t>
            </a:r>
            <a:r>
              <a:rPr lang="en-US" dirty="0" err="1"/>
              <a:t>suivi</a:t>
            </a:r>
            <a:r>
              <a:rPr lang="en-US" dirty="0"/>
              <a:t> des performances (PMP)</a:t>
            </a:r>
          </a:p>
          <a:p>
            <a:pPr marL="914400" lvl="1" indent="-457200">
              <a:buFont typeface="+mj-lt"/>
              <a:buAutoNum type="arabicPeriod"/>
            </a:pPr>
            <a:r>
              <a:rPr lang="en-US" dirty="0" err="1"/>
              <a:t>Collecte</a:t>
            </a:r>
            <a:r>
              <a:rPr lang="en-US" dirty="0"/>
              <a:t> de </a:t>
            </a:r>
            <a:r>
              <a:rPr lang="en-US" dirty="0" err="1"/>
              <a:t>données</a:t>
            </a:r>
            <a:r>
              <a:rPr lang="en-US" dirty="0"/>
              <a:t> sur les performances</a:t>
            </a:r>
          </a:p>
          <a:p>
            <a:pPr marL="914400" lvl="1" indent="-457200">
              <a:buFont typeface="+mj-lt"/>
              <a:buAutoNum type="arabicPeriod"/>
            </a:pPr>
            <a:r>
              <a:rPr lang="en-US" dirty="0" err="1"/>
              <a:t>Analyse</a:t>
            </a:r>
            <a:r>
              <a:rPr lang="en-US" dirty="0"/>
              <a:t> des </a:t>
            </a:r>
            <a:r>
              <a:rPr lang="en-US" dirty="0" err="1"/>
              <a:t>données</a:t>
            </a:r>
            <a:r>
              <a:rPr lang="en-US" dirty="0"/>
              <a:t> de performance</a:t>
            </a:r>
          </a:p>
          <a:p>
            <a:pPr marL="914400" lvl="1" indent="-457200">
              <a:buFont typeface="+mj-lt"/>
              <a:buAutoNum type="arabicPeriod"/>
            </a:pPr>
            <a:r>
              <a:rPr lang="en-US" dirty="0" err="1"/>
              <a:t>Utiliser</a:t>
            </a:r>
            <a:r>
              <a:rPr lang="en-US" dirty="0"/>
              <a:t> </a:t>
            </a:r>
            <a:r>
              <a:rPr lang="en-US" dirty="0" err="1"/>
              <a:t>l'analyse</a:t>
            </a:r>
            <a:r>
              <a:rPr lang="en-US" dirty="0"/>
              <a:t> pour </a:t>
            </a:r>
            <a:r>
              <a:rPr lang="en-US" dirty="0" err="1"/>
              <a:t>éclairer</a:t>
            </a:r>
            <a:r>
              <a:rPr lang="en-US" dirty="0"/>
              <a:t> les </a:t>
            </a:r>
            <a:r>
              <a:rPr lang="en-US" dirty="0" err="1"/>
              <a:t>décisions</a:t>
            </a:r>
            <a:r>
              <a:rPr lang="en-US" dirty="0"/>
              <a:t> de gestion</a:t>
            </a:r>
          </a:p>
          <a:p>
            <a:pPr marL="457200" lvl="1" indent="0">
              <a:buNone/>
            </a:pPr>
            <a:endParaRPr lang="en-US" dirty="0"/>
          </a:p>
          <a:p>
            <a:pPr marL="171450" indent="-171450"/>
            <a:r>
              <a:rPr lang="en-US" b="1" dirty="0"/>
              <a:t>Les </a:t>
            </a:r>
            <a:r>
              <a:rPr lang="en-US" b="1" dirty="0" err="1"/>
              <a:t>principaux</a:t>
            </a:r>
            <a:r>
              <a:rPr lang="en-US" b="1" dirty="0"/>
              <a:t> </a:t>
            </a:r>
            <a:r>
              <a:rPr lang="en-US" b="1" dirty="0" err="1"/>
              <a:t>avantages</a:t>
            </a:r>
            <a:r>
              <a:rPr lang="en-US" b="1" dirty="0"/>
              <a:t> de la gestion </a:t>
            </a:r>
            <a:r>
              <a:rPr lang="en-US" b="1" dirty="0" err="1"/>
              <a:t>axée</a:t>
            </a:r>
            <a:r>
              <a:rPr lang="en-US" b="1" dirty="0"/>
              <a:t> sur les </a:t>
            </a:r>
            <a:r>
              <a:rPr lang="en-US" b="1" dirty="0" err="1"/>
              <a:t>résultats</a:t>
            </a:r>
            <a:r>
              <a:rPr lang="en-US" b="1" dirty="0"/>
              <a:t> : </a:t>
            </a:r>
            <a:r>
              <a:rPr lang="en-US" dirty="0"/>
              <a:t>planification, gestion, communication, </a:t>
            </a:r>
            <a:r>
              <a:rPr lang="en-US" dirty="0" err="1"/>
              <a:t>création</a:t>
            </a:r>
            <a:r>
              <a:rPr lang="en-US" dirty="0"/>
              <a:t> d'un consensus, appropriation et </a:t>
            </a:r>
            <a:r>
              <a:rPr lang="en-US" dirty="0" err="1"/>
              <a:t>établissement</a:t>
            </a:r>
            <a:r>
              <a:rPr lang="en-US" dirty="0"/>
              <a:t> de rapports. </a:t>
            </a:r>
            <a:endParaRPr lang="en-US"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8983709"/>
      </p:ext>
    </p:extLst>
  </p:cSld>
  <p:clrMapOvr>
    <a:masterClrMapping/>
  </p:clrMapOvr>
  <mc:AlternateContent xmlns:mc="http://schemas.openxmlformats.org/markup-compatibility/2006" xmlns:p14="http://schemas.microsoft.com/office/powerpoint/2010/main">
    <mc:Choice Requires="p14">
      <p:transition spd="med" p14:dur="700" advTm="75335">
        <p:fade/>
      </p:transition>
    </mc:Choice>
    <mc:Fallback xmlns="">
      <p:transition spd="med" advTm="75335">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ésumé du cours (suite)">
            <a:extLst>
              <a:ext uri="{FF2B5EF4-FFF2-40B4-BE49-F238E27FC236}">
                <a16:creationId xmlns:a16="http://schemas.microsoft.com/office/drawing/2014/main" id="{F012DBFF-B7C5-4C6E-BAAC-0AEE01387B4E}"/>
              </a:ext>
            </a:extLst>
          </p:cNvPr>
          <p:cNvSpPr>
            <a:spLocks noGrp="1"/>
          </p:cNvSpPr>
          <p:nvPr>
            <p:ph type="ctrTitle"/>
          </p:nvPr>
        </p:nvSpPr>
        <p:spPr>
          <a:xfrm>
            <a:off x="365639" y="166562"/>
            <a:ext cx="10314476" cy="961175"/>
          </a:xfrm>
        </p:spPr>
        <p:txBody>
          <a:bodyPr>
            <a:normAutofit/>
          </a:bodyPr>
          <a:lstStyle/>
          <a:p>
            <a:pPr algn="l"/>
            <a:r>
              <a:rPr lang="en-US" sz="4400" dirty="0"/>
              <a:t>Résumé du </a:t>
            </a:r>
            <a:r>
              <a:rPr lang="en-US" sz="4400" dirty="0" err="1"/>
              <a:t>cours</a:t>
            </a:r>
            <a:r>
              <a:rPr lang="en-US" sz="4400" dirty="0"/>
              <a:t> (suite)</a:t>
            </a:r>
          </a:p>
        </p:txBody>
      </p:sp>
      <p:sp>
        <p:nvSpPr>
          <p:cNvPr id="3" name="Content Placeholder 2" descr="CMEP&#10;&#10;Un plan de suivi et d'évaluation basé sur les conseils et les exigences spécifiques de la l’ILAB.&#10;&#10;Utilisé par les bénéficiaires de subventions pour guider le suivi, l'évaluation et le compte rendu des progrès réalisés en vue d'atteindre les résultats et les effets escomptés.&#10;&#10;Composé des éléments clés du système de S&amp;E : cadre de résultats, PMP, indicateurs, évaluations, etc.&#10;&#10;Développée au début d'un projet et mise à jour si nécessaire&#10;&#10;Développé en collaboration avec la LILA et d'autres parties prenantes clés ">
            <a:extLst>
              <a:ext uri="{FF2B5EF4-FFF2-40B4-BE49-F238E27FC236}">
                <a16:creationId xmlns:a16="http://schemas.microsoft.com/office/drawing/2014/main" id="{27DCD572-3EDF-4AE1-9100-28FDABC64965}"/>
              </a:ext>
            </a:extLst>
          </p:cNvPr>
          <p:cNvSpPr>
            <a:spLocks noGrp="1"/>
          </p:cNvSpPr>
          <p:nvPr>
            <p:ph sz="quarter" idx="13"/>
          </p:nvPr>
        </p:nvSpPr>
        <p:spPr>
          <a:xfrm>
            <a:off x="411708" y="1414457"/>
            <a:ext cx="11368812" cy="4639501"/>
          </a:xfrm>
        </p:spPr>
        <p:txBody>
          <a:bodyPr>
            <a:noAutofit/>
          </a:bodyPr>
          <a:lstStyle/>
          <a:p>
            <a:pPr marL="171450" indent="-171450">
              <a:lnSpc>
                <a:spcPct val="110000"/>
              </a:lnSpc>
            </a:pPr>
            <a:r>
              <a:rPr lang="en-US" altLang="en-US" b="1" dirty="0"/>
              <a:t>CMEP</a:t>
            </a:r>
          </a:p>
          <a:p>
            <a:pPr marL="628650" lvl="1" indent="-171450">
              <a:lnSpc>
                <a:spcPct val="100000"/>
              </a:lnSpc>
            </a:pPr>
            <a:r>
              <a:rPr lang="en-US" altLang="en-US" dirty="0">
                <a:cs typeface="Times New Roman" panose="02020603050405020304" pitchFamily="18" charset="0"/>
              </a:rPr>
              <a:t>Un plan de </a:t>
            </a:r>
            <a:r>
              <a:rPr lang="en-US" altLang="en-US" dirty="0" err="1">
                <a:cs typeface="Times New Roman" panose="02020603050405020304" pitchFamily="18" charset="0"/>
              </a:rPr>
              <a:t>suivi</a:t>
            </a:r>
            <a:r>
              <a:rPr lang="en-US" altLang="en-US" dirty="0">
                <a:cs typeface="Times New Roman" panose="02020603050405020304" pitchFamily="18" charset="0"/>
              </a:rPr>
              <a:t> et </a:t>
            </a:r>
            <a:r>
              <a:rPr lang="en-US" altLang="en-US" dirty="0" err="1">
                <a:cs typeface="Times New Roman" panose="02020603050405020304" pitchFamily="18" charset="0"/>
              </a:rPr>
              <a:t>d'évaluation</a:t>
            </a:r>
            <a:r>
              <a:rPr lang="en-US" altLang="en-US" dirty="0">
                <a:cs typeface="Times New Roman" panose="02020603050405020304" pitchFamily="18" charset="0"/>
              </a:rPr>
              <a:t> </a:t>
            </a:r>
            <a:r>
              <a:rPr lang="en-US" altLang="en-US" dirty="0" err="1">
                <a:cs typeface="Times New Roman" panose="02020603050405020304" pitchFamily="18" charset="0"/>
              </a:rPr>
              <a:t>basé</a:t>
            </a:r>
            <a:r>
              <a:rPr lang="en-US" altLang="en-US" dirty="0">
                <a:cs typeface="Times New Roman" panose="02020603050405020304" pitchFamily="18" charset="0"/>
              </a:rPr>
              <a:t> sur les conseils et les exigences </a:t>
            </a:r>
            <a:r>
              <a:rPr lang="en-US" altLang="en-US" dirty="0" err="1">
                <a:cs typeface="Times New Roman" panose="02020603050405020304" pitchFamily="18" charset="0"/>
              </a:rPr>
              <a:t>spécifiques</a:t>
            </a:r>
            <a:r>
              <a:rPr lang="en-US" altLang="en-US" dirty="0">
                <a:cs typeface="Times New Roman" panose="02020603050405020304" pitchFamily="18" charset="0"/>
              </a:rPr>
              <a:t> de la </a:t>
            </a:r>
            <a:r>
              <a:rPr lang="en-US" altLang="en-US" dirty="0" err="1">
                <a:cs typeface="Times New Roman" panose="02020603050405020304" pitchFamily="18" charset="0"/>
              </a:rPr>
              <a:t>l’ILAB</a:t>
            </a:r>
            <a:r>
              <a:rPr lang="en-US" altLang="en-US" dirty="0">
                <a:cs typeface="Times New Roman" panose="02020603050405020304" pitchFamily="18" charset="0"/>
              </a:rPr>
              <a:t>.</a:t>
            </a:r>
          </a:p>
          <a:p>
            <a:pPr marL="628650" lvl="1" indent="-171450">
              <a:lnSpc>
                <a:spcPct val="100000"/>
              </a:lnSpc>
            </a:pPr>
            <a:r>
              <a:rPr lang="en-US" altLang="en-US" dirty="0" err="1">
                <a:cs typeface="Times New Roman" panose="02020603050405020304" pitchFamily="18" charset="0"/>
              </a:rPr>
              <a:t>Utilisé</a:t>
            </a:r>
            <a:r>
              <a:rPr lang="en-US" altLang="en-US" dirty="0">
                <a:cs typeface="Times New Roman" panose="02020603050405020304" pitchFamily="18" charset="0"/>
              </a:rPr>
              <a:t> par les </a:t>
            </a:r>
            <a:r>
              <a:rPr lang="en-US" altLang="en-US" dirty="0" err="1">
                <a:cs typeface="Times New Roman" panose="02020603050405020304" pitchFamily="18" charset="0"/>
              </a:rPr>
              <a:t>bénéficiaires</a:t>
            </a:r>
            <a:r>
              <a:rPr lang="en-US" altLang="en-US" dirty="0">
                <a:cs typeface="Times New Roman" panose="02020603050405020304" pitchFamily="18" charset="0"/>
              </a:rPr>
              <a:t> de subventions pour guider le </a:t>
            </a:r>
            <a:r>
              <a:rPr lang="en-US" altLang="en-US" dirty="0" err="1">
                <a:cs typeface="Times New Roman" panose="02020603050405020304" pitchFamily="18" charset="0"/>
              </a:rPr>
              <a:t>suivi</a:t>
            </a:r>
            <a:r>
              <a:rPr lang="en-US" altLang="en-US" dirty="0">
                <a:cs typeface="Times New Roman" panose="02020603050405020304" pitchFamily="18" charset="0"/>
              </a:rPr>
              <a:t>, </a:t>
            </a:r>
            <a:r>
              <a:rPr lang="en-US" altLang="en-US" dirty="0" err="1">
                <a:cs typeface="Times New Roman" panose="02020603050405020304" pitchFamily="18" charset="0"/>
              </a:rPr>
              <a:t>l'évaluation</a:t>
            </a:r>
            <a:r>
              <a:rPr lang="en-US" altLang="en-US" dirty="0">
                <a:cs typeface="Times New Roman" panose="02020603050405020304" pitchFamily="18" charset="0"/>
              </a:rPr>
              <a:t> et le </a:t>
            </a:r>
            <a:r>
              <a:rPr lang="en-US" altLang="en-US" dirty="0" err="1">
                <a:cs typeface="Times New Roman" panose="02020603050405020304" pitchFamily="18" charset="0"/>
              </a:rPr>
              <a:t>compte</a:t>
            </a:r>
            <a:r>
              <a:rPr lang="en-US" altLang="en-US" dirty="0">
                <a:cs typeface="Times New Roman" panose="02020603050405020304" pitchFamily="18" charset="0"/>
              </a:rPr>
              <a:t> </a:t>
            </a:r>
            <a:r>
              <a:rPr lang="en-US" altLang="en-US" dirty="0" err="1">
                <a:cs typeface="Times New Roman" panose="02020603050405020304" pitchFamily="18" charset="0"/>
              </a:rPr>
              <a:t>rendu</a:t>
            </a:r>
            <a:r>
              <a:rPr lang="en-US" altLang="en-US" dirty="0">
                <a:cs typeface="Times New Roman" panose="02020603050405020304" pitchFamily="18" charset="0"/>
              </a:rPr>
              <a:t> des </a:t>
            </a:r>
            <a:r>
              <a:rPr lang="en-US" altLang="en-US" dirty="0" err="1">
                <a:cs typeface="Times New Roman" panose="02020603050405020304" pitchFamily="18" charset="0"/>
              </a:rPr>
              <a:t>progrès</a:t>
            </a:r>
            <a:r>
              <a:rPr lang="en-US" altLang="en-US" dirty="0">
                <a:cs typeface="Times New Roman" panose="02020603050405020304" pitchFamily="18" charset="0"/>
              </a:rPr>
              <a:t> </a:t>
            </a:r>
            <a:r>
              <a:rPr lang="en-US" altLang="en-US" dirty="0" err="1">
                <a:cs typeface="Times New Roman" panose="02020603050405020304" pitchFamily="18" charset="0"/>
              </a:rPr>
              <a:t>réalisés</a:t>
            </a:r>
            <a:r>
              <a:rPr lang="en-US" altLang="en-US" dirty="0">
                <a:cs typeface="Times New Roman" panose="02020603050405020304" pitchFamily="18" charset="0"/>
              </a:rPr>
              <a:t> </a:t>
            </a:r>
            <a:r>
              <a:rPr lang="en-US" altLang="en-US" dirty="0" err="1">
                <a:cs typeface="Times New Roman" panose="02020603050405020304" pitchFamily="18" charset="0"/>
              </a:rPr>
              <a:t>en</a:t>
            </a:r>
            <a:r>
              <a:rPr lang="en-US" altLang="en-US" dirty="0">
                <a:cs typeface="Times New Roman" panose="02020603050405020304" pitchFamily="18" charset="0"/>
              </a:rPr>
              <a:t> </a:t>
            </a:r>
            <a:r>
              <a:rPr lang="en-US" altLang="en-US" dirty="0" err="1">
                <a:cs typeface="Times New Roman" panose="02020603050405020304" pitchFamily="18" charset="0"/>
              </a:rPr>
              <a:t>vue</a:t>
            </a:r>
            <a:r>
              <a:rPr lang="en-US" altLang="en-US" dirty="0">
                <a:cs typeface="Times New Roman" panose="02020603050405020304" pitchFamily="18" charset="0"/>
              </a:rPr>
              <a:t> </a:t>
            </a:r>
            <a:r>
              <a:rPr lang="en-US" altLang="en-US" dirty="0" err="1">
                <a:cs typeface="Times New Roman" panose="02020603050405020304" pitchFamily="18" charset="0"/>
              </a:rPr>
              <a:t>d'atteindre</a:t>
            </a:r>
            <a:r>
              <a:rPr lang="en-US" altLang="en-US" dirty="0">
                <a:cs typeface="Times New Roman" panose="02020603050405020304" pitchFamily="18" charset="0"/>
              </a:rPr>
              <a:t> les </a:t>
            </a:r>
            <a:r>
              <a:rPr lang="en-US" altLang="en-US" dirty="0" err="1">
                <a:cs typeface="Times New Roman" panose="02020603050405020304" pitchFamily="18" charset="0"/>
              </a:rPr>
              <a:t>résultats</a:t>
            </a:r>
            <a:r>
              <a:rPr lang="en-US" altLang="en-US" dirty="0">
                <a:cs typeface="Times New Roman" panose="02020603050405020304" pitchFamily="18" charset="0"/>
              </a:rPr>
              <a:t> et les </a:t>
            </a:r>
            <a:r>
              <a:rPr lang="en-US" altLang="en-US" dirty="0" err="1">
                <a:cs typeface="Times New Roman" panose="02020603050405020304" pitchFamily="18" charset="0"/>
              </a:rPr>
              <a:t>effets</a:t>
            </a:r>
            <a:r>
              <a:rPr lang="en-US" altLang="en-US" dirty="0">
                <a:cs typeface="Times New Roman" panose="02020603050405020304" pitchFamily="18" charset="0"/>
              </a:rPr>
              <a:t> </a:t>
            </a:r>
            <a:r>
              <a:rPr lang="en-US" altLang="en-US" dirty="0" err="1">
                <a:cs typeface="Times New Roman" panose="02020603050405020304" pitchFamily="18" charset="0"/>
              </a:rPr>
              <a:t>escomptés</a:t>
            </a:r>
            <a:r>
              <a:rPr lang="en-US" altLang="en-US" dirty="0">
                <a:cs typeface="Times New Roman" panose="02020603050405020304" pitchFamily="18" charset="0"/>
              </a:rPr>
              <a:t>.</a:t>
            </a:r>
          </a:p>
          <a:p>
            <a:pPr marL="628650" lvl="1" indent="-171450">
              <a:lnSpc>
                <a:spcPct val="100000"/>
              </a:lnSpc>
            </a:pPr>
            <a:r>
              <a:rPr lang="en-US" altLang="en-US" dirty="0" err="1">
                <a:cs typeface="Times New Roman" panose="02020603050405020304" pitchFamily="18" charset="0"/>
              </a:rPr>
              <a:t>Composé</a:t>
            </a:r>
            <a:r>
              <a:rPr lang="en-US" altLang="en-US" dirty="0">
                <a:cs typeface="Times New Roman" panose="02020603050405020304" pitchFamily="18" charset="0"/>
              </a:rPr>
              <a:t> des </a:t>
            </a:r>
            <a:r>
              <a:rPr lang="en-US" altLang="en-US" dirty="0" err="1">
                <a:cs typeface="Times New Roman" panose="02020603050405020304" pitchFamily="18" charset="0"/>
              </a:rPr>
              <a:t>éléments</a:t>
            </a:r>
            <a:r>
              <a:rPr lang="en-US" altLang="en-US" dirty="0">
                <a:cs typeface="Times New Roman" panose="02020603050405020304" pitchFamily="18" charset="0"/>
              </a:rPr>
              <a:t> </a:t>
            </a:r>
            <a:r>
              <a:rPr lang="en-US" altLang="en-US" dirty="0" err="1">
                <a:cs typeface="Times New Roman" panose="02020603050405020304" pitchFamily="18" charset="0"/>
              </a:rPr>
              <a:t>clés</a:t>
            </a:r>
            <a:r>
              <a:rPr lang="en-US" altLang="en-US" dirty="0">
                <a:cs typeface="Times New Roman" panose="02020603050405020304" pitchFamily="18" charset="0"/>
              </a:rPr>
              <a:t> du </a:t>
            </a:r>
            <a:r>
              <a:rPr lang="en-US" altLang="en-US" dirty="0" err="1">
                <a:cs typeface="Times New Roman" panose="02020603050405020304" pitchFamily="18" charset="0"/>
              </a:rPr>
              <a:t>système</a:t>
            </a:r>
            <a:r>
              <a:rPr lang="en-US" altLang="en-US" dirty="0">
                <a:cs typeface="Times New Roman" panose="02020603050405020304" pitchFamily="18" charset="0"/>
              </a:rPr>
              <a:t> de S&amp;E : cadre de </a:t>
            </a:r>
            <a:r>
              <a:rPr lang="en-US" altLang="en-US" dirty="0" err="1">
                <a:cs typeface="Times New Roman" panose="02020603050405020304" pitchFamily="18" charset="0"/>
              </a:rPr>
              <a:t>résultats</a:t>
            </a:r>
            <a:r>
              <a:rPr lang="en-US" altLang="en-US" dirty="0">
                <a:cs typeface="Times New Roman" panose="02020603050405020304" pitchFamily="18" charset="0"/>
              </a:rPr>
              <a:t>, PMP, </a:t>
            </a:r>
            <a:r>
              <a:rPr lang="en-US" altLang="en-US" dirty="0" err="1">
                <a:cs typeface="Times New Roman" panose="02020603050405020304" pitchFamily="18" charset="0"/>
              </a:rPr>
              <a:t>indicateurs</a:t>
            </a:r>
            <a:r>
              <a:rPr lang="en-US" altLang="en-US" dirty="0">
                <a:cs typeface="Times New Roman" panose="02020603050405020304" pitchFamily="18" charset="0"/>
              </a:rPr>
              <a:t>, </a:t>
            </a:r>
            <a:r>
              <a:rPr lang="en-US" altLang="en-US" dirty="0" err="1">
                <a:cs typeface="Times New Roman" panose="02020603050405020304" pitchFamily="18" charset="0"/>
              </a:rPr>
              <a:t>évaluations</a:t>
            </a:r>
            <a:r>
              <a:rPr lang="en-US" altLang="en-US" dirty="0">
                <a:cs typeface="Times New Roman" panose="02020603050405020304" pitchFamily="18" charset="0"/>
              </a:rPr>
              <a:t>, etc.</a:t>
            </a:r>
          </a:p>
          <a:p>
            <a:pPr marL="628650" lvl="1" indent="-171450">
              <a:lnSpc>
                <a:spcPct val="100000"/>
              </a:lnSpc>
            </a:pPr>
            <a:r>
              <a:rPr lang="en-US" altLang="en-US" dirty="0" err="1">
                <a:cs typeface="Times New Roman" panose="02020603050405020304" pitchFamily="18" charset="0"/>
              </a:rPr>
              <a:t>Développée</a:t>
            </a:r>
            <a:r>
              <a:rPr lang="en-US" altLang="en-US" dirty="0">
                <a:cs typeface="Times New Roman" panose="02020603050405020304" pitchFamily="18" charset="0"/>
              </a:rPr>
              <a:t> au début d'un </a:t>
            </a:r>
            <a:r>
              <a:rPr lang="en-US" altLang="en-US" dirty="0" err="1">
                <a:cs typeface="Times New Roman" panose="02020603050405020304" pitchFamily="18" charset="0"/>
              </a:rPr>
              <a:t>projet</a:t>
            </a:r>
            <a:r>
              <a:rPr lang="en-US" altLang="en-US" dirty="0">
                <a:cs typeface="Times New Roman" panose="02020603050405020304" pitchFamily="18" charset="0"/>
              </a:rPr>
              <a:t> et mise </a:t>
            </a:r>
            <a:r>
              <a:rPr lang="en-US" altLang="en-US" dirty="0" err="1">
                <a:cs typeface="Times New Roman" panose="02020603050405020304" pitchFamily="18" charset="0"/>
              </a:rPr>
              <a:t>à</a:t>
            </a:r>
            <a:r>
              <a:rPr lang="en-US" altLang="en-US" dirty="0">
                <a:cs typeface="Times New Roman" panose="02020603050405020304" pitchFamily="18" charset="0"/>
              </a:rPr>
              <a:t> jour </a:t>
            </a:r>
            <a:r>
              <a:rPr lang="en-US" altLang="en-US" dirty="0" err="1">
                <a:cs typeface="Times New Roman" panose="02020603050405020304" pitchFamily="18" charset="0"/>
              </a:rPr>
              <a:t>si</a:t>
            </a:r>
            <a:r>
              <a:rPr lang="en-US" altLang="en-US" dirty="0">
                <a:cs typeface="Times New Roman" panose="02020603050405020304" pitchFamily="18" charset="0"/>
              </a:rPr>
              <a:t> </a:t>
            </a:r>
            <a:r>
              <a:rPr lang="en-US" altLang="en-US" dirty="0" err="1">
                <a:cs typeface="Times New Roman" panose="02020603050405020304" pitchFamily="18" charset="0"/>
              </a:rPr>
              <a:t>nécessaire</a:t>
            </a:r>
            <a:r>
              <a:rPr lang="en-US" altLang="en-US" dirty="0">
                <a:cs typeface="Times New Roman" panose="02020603050405020304" pitchFamily="18" charset="0"/>
              </a:rPr>
              <a:t> </a:t>
            </a:r>
          </a:p>
          <a:p>
            <a:pPr marL="628650" lvl="1" indent="-171450">
              <a:lnSpc>
                <a:spcPct val="100000"/>
              </a:lnSpc>
            </a:pPr>
            <a:r>
              <a:rPr lang="en-US" altLang="en-US" dirty="0" err="1">
                <a:cs typeface="Times New Roman" panose="02020603050405020304" pitchFamily="18" charset="0"/>
              </a:rPr>
              <a:t>Développé</a:t>
            </a:r>
            <a:r>
              <a:rPr lang="en-US" altLang="en-US" dirty="0">
                <a:cs typeface="Times New Roman" panose="02020603050405020304" pitchFamily="18" charset="0"/>
              </a:rPr>
              <a:t> </a:t>
            </a:r>
            <a:r>
              <a:rPr lang="en-US" altLang="en-US" dirty="0" err="1">
                <a:cs typeface="Times New Roman" panose="02020603050405020304" pitchFamily="18" charset="0"/>
              </a:rPr>
              <a:t>en</a:t>
            </a:r>
            <a:r>
              <a:rPr lang="en-US" altLang="en-US" dirty="0">
                <a:cs typeface="Times New Roman" panose="02020603050405020304" pitchFamily="18" charset="0"/>
              </a:rPr>
              <a:t> collaboration avec la LILA et </a:t>
            </a:r>
            <a:r>
              <a:rPr lang="en-US" altLang="en-US" dirty="0" err="1">
                <a:cs typeface="Times New Roman" panose="02020603050405020304" pitchFamily="18" charset="0"/>
              </a:rPr>
              <a:t>d'autres</a:t>
            </a:r>
            <a:r>
              <a:rPr lang="en-US" altLang="en-US" dirty="0">
                <a:cs typeface="Times New Roman" panose="02020603050405020304" pitchFamily="18" charset="0"/>
              </a:rPr>
              <a:t> parties </a:t>
            </a:r>
            <a:r>
              <a:rPr lang="en-US" altLang="en-US" dirty="0" err="1">
                <a:cs typeface="Times New Roman" panose="02020603050405020304" pitchFamily="18" charset="0"/>
              </a:rPr>
              <a:t>prenantes</a:t>
            </a:r>
            <a:r>
              <a:rPr lang="en-US" altLang="en-US" dirty="0">
                <a:cs typeface="Times New Roman" panose="02020603050405020304" pitchFamily="18" charset="0"/>
              </a:rPr>
              <a:t> </a:t>
            </a:r>
            <a:r>
              <a:rPr lang="en-US" altLang="en-US" dirty="0" err="1">
                <a:cs typeface="Times New Roman" panose="02020603050405020304" pitchFamily="18" charset="0"/>
              </a:rPr>
              <a:t>clés</a:t>
            </a:r>
            <a:r>
              <a:rPr lang="en-US" altLang="en-US" dirty="0">
                <a:cs typeface="Times New Roman" panose="02020603050405020304" pitchFamily="18" charset="0"/>
              </a:rPr>
              <a:t> </a:t>
            </a:r>
          </a:p>
        </p:txBody>
      </p:sp>
    </p:spTree>
    <p:extLst>
      <p:ext uri="{BB962C8B-B14F-4D97-AF65-F5344CB8AC3E}">
        <p14:creationId xmlns:p14="http://schemas.microsoft.com/office/powerpoint/2010/main" val="1910120359"/>
      </p:ext>
    </p:extLst>
  </p:cSld>
  <p:clrMapOvr>
    <a:masterClrMapping/>
  </p:clrMapOvr>
  <mc:AlternateContent xmlns:mc="http://schemas.openxmlformats.org/markup-compatibility/2006" xmlns:p14="http://schemas.microsoft.com/office/powerpoint/2010/main">
    <mc:Choice Requires="p14">
      <p:transition spd="med" p14:dur="700" advTm="60242">
        <p:fade/>
      </p:transition>
    </mc:Choice>
    <mc:Fallback xmlns="">
      <p:transition spd="med" advTm="60242">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Ressources - RBM et CMEP">
            <a:extLst>
              <a:ext uri="{FF2B5EF4-FFF2-40B4-BE49-F238E27FC236}">
                <a16:creationId xmlns:a16="http://schemas.microsoft.com/office/drawing/2014/main" id="{F012DBFF-B7C5-4C6E-BAAC-0AEE01387B4E}"/>
              </a:ext>
            </a:extLst>
          </p:cNvPr>
          <p:cNvSpPr>
            <a:spLocks noGrp="1"/>
          </p:cNvSpPr>
          <p:nvPr>
            <p:ph type="ctrTitle"/>
          </p:nvPr>
        </p:nvSpPr>
        <p:spPr>
          <a:xfrm>
            <a:off x="315047" y="128852"/>
            <a:ext cx="10314476" cy="961175"/>
          </a:xfrm>
        </p:spPr>
        <p:txBody>
          <a:bodyPr>
            <a:normAutofit/>
          </a:bodyPr>
          <a:lstStyle/>
          <a:p>
            <a:pPr algn="l"/>
            <a:r>
              <a:rPr lang="en-US" sz="4400" dirty="0" err="1"/>
              <a:t>Ressources</a:t>
            </a:r>
            <a:r>
              <a:rPr lang="en-US" sz="4400" dirty="0"/>
              <a:t> - RBM et CMEP</a:t>
            </a:r>
          </a:p>
        </p:txBody>
      </p:sp>
      <p:sp>
        <p:nvSpPr>
          <p:cNvPr id="3" name="Content Placeholder 2" descr="US DOL: Guide de ressources pour le suivi et l'évaluation des projets de l'OCFT : https://www.dol.gov/sites/dolgov/files/ILAB/MandE-Resource-Guide-for-OCFT-Projects-508-Compliant-Version.pdf &#10;Comprend des liens vers des modèles de RF, PMP, cartographie des activités . &#10;La Banque mondiale, Dix étapes pour un système de suivi et d'évaluation axé sur les résultats. (Jody Zall Kusek and Ray C. Rist) &#10;&#10;Le Groupe des Nations Unies pour le développement, Manuel de gestion axée sur les résultats : UNDG-RBM-Handbook-2012.pdf">
            <a:extLst>
              <a:ext uri="{FF2B5EF4-FFF2-40B4-BE49-F238E27FC236}">
                <a16:creationId xmlns:a16="http://schemas.microsoft.com/office/drawing/2014/main" id="{27DCD572-3EDF-4AE1-9100-28FDABC64965}"/>
              </a:ext>
            </a:extLst>
          </p:cNvPr>
          <p:cNvSpPr>
            <a:spLocks noGrp="1"/>
          </p:cNvSpPr>
          <p:nvPr>
            <p:ph sz="quarter" idx="13"/>
          </p:nvPr>
        </p:nvSpPr>
        <p:spPr>
          <a:xfrm>
            <a:off x="314741" y="1149085"/>
            <a:ext cx="8707339" cy="5111756"/>
          </a:xfrm>
        </p:spPr>
        <p:txBody>
          <a:bodyPr>
            <a:normAutofit fontScale="92500" lnSpcReduction="20000"/>
          </a:bodyPr>
          <a:lstStyle/>
          <a:p>
            <a:pPr>
              <a:lnSpc>
                <a:spcPct val="100000"/>
              </a:lnSpc>
              <a:spcBef>
                <a:spcPts val="0"/>
              </a:spcBef>
              <a:spcAft>
                <a:spcPts val="1000"/>
              </a:spcAft>
            </a:pPr>
            <a:r>
              <a:rPr lang="en-US" b="1" dirty="0">
                <a:cs typeface="Times New Roman" panose="02020603050405020304" pitchFamily="18" charset="0"/>
              </a:rPr>
              <a:t>US DOL</a:t>
            </a:r>
            <a:r>
              <a:rPr lang="en-US" dirty="0">
                <a:cs typeface="Times New Roman" panose="02020603050405020304" pitchFamily="18" charset="0"/>
              </a:rPr>
              <a:t>: Guide de </a:t>
            </a:r>
            <a:r>
              <a:rPr lang="en-US" dirty="0" err="1">
                <a:cs typeface="Times New Roman" panose="02020603050405020304" pitchFamily="18" charset="0"/>
              </a:rPr>
              <a:t>ressources</a:t>
            </a:r>
            <a:r>
              <a:rPr lang="en-US" dirty="0">
                <a:cs typeface="Times New Roman" panose="02020603050405020304" pitchFamily="18" charset="0"/>
              </a:rPr>
              <a:t> pour le </a:t>
            </a:r>
            <a:r>
              <a:rPr lang="en-US" dirty="0" err="1">
                <a:cs typeface="Times New Roman" panose="02020603050405020304" pitchFamily="18" charset="0"/>
              </a:rPr>
              <a:t>suivi</a:t>
            </a:r>
            <a:r>
              <a:rPr lang="en-US" dirty="0">
                <a:cs typeface="Times New Roman" panose="02020603050405020304" pitchFamily="18" charset="0"/>
              </a:rPr>
              <a:t> et </a:t>
            </a:r>
            <a:r>
              <a:rPr lang="en-US" dirty="0" err="1">
                <a:cs typeface="Times New Roman" panose="02020603050405020304" pitchFamily="18" charset="0"/>
              </a:rPr>
              <a:t>l'évaluation</a:t>
            </a:r>
            <a:r>
              <a:rPr lang="en-US" dirty="0">
                <a:cs typeface="Times New Roman" panose="02020603050405020304" pitchFamily="18" charset="0"/>
              </a:rPr>
              <a:t> des </a:t>
            </a:r>
            <a:r>
              <a:rPr lang="en-US" dirty="0" err="1">
                <a:cs typeface="Times New Roman" panose="02020603050405020304" pitchFamily="18" charset="0"/>
              </a:rPr>
              <a:t>projets</a:t>
            </a:r>
            <a:r>
              <a:rPr lang="en-US" dirty="0">
                <a:cs typeface="Times New Roman" panose="02020603050405020304" pitchFamily="18" charset="0"/>
              </a:rPr>
              <a:t> de </a:t>
            </a:r>
            <a:r>
              <a:rPr lang="en-US" dirty="0" err="1">
                <a:cs typeface="Times New Roman" panose="02020603050405020304" pitchFamily="18" charset="0"/>
              </a:rPr>
              <a:t>l'OCFT</a:t>
            </a:r>
            <a:r>
              <a:rPr lang="en-US" dirty="0">
                <a:cs typeface="Times New Roman" panose="02020603050405020304" pitchFamily="18" charset="0"/>
              </a:rPr>
              <a:t> : </a:t>
            </a:r>
            <a:r>
              <a:rPr lang="en-US" dirty="0">
                <a:solidFill>
                  <a:srgbClr val="0070C0"/>
                </a:solidFill>
                <a:cs typeface="Times New Roman" panose="02020603050405020304" pitchFamily="18" charset="0"/>
                <a:hlinkClick r:id="rId3" tooltip="https://www.dol.gov/sites/dolgov/files/ilab/mande-resource-guide-for-ocft-projects-508-compliant-version.pdf">
                  <a:extLst>
                    <a:ext uri="{A12FA001-AC4F-418D-AE19-62706E023703}">
                      <ahyp:hlinkClr xmlns:ahyp="http://schemas.microsoft.com/office/drawing/2018/hyperlinkcolor" val="tx"/>
                    </a:ext>
                  </a:extLst>
                </a:hlinkClick>
              </a:rPr>
              <a:t>https://www.dol.gov/sites/dolgov/files/ILAB/MandE-Resource-Guide-for-OCFT-Projects-508-Compliant-Version.pdf</a:t>
            </a:r>
            <a:r>
              <a:rPr lang="en-US" dirty="0">
                <a:solidFill>
                  <a:srgbClr val="0070C0"/>
                </a:solidFill>
                <a:cs typeface="Times New Roman" panose="02020603050405020304" pitchFamily="18" charset="0"/>
              </a:rPr>
              <a:t> </a:t>
            </a:r>
          </a:p>
          <a:p>
            <a:pPr lvl="1">
              <a:lnSpc>
                <a:spcPct val="100000"/>
              </a:lnSpc>
              <a:spcBef>
                <a:spcPts val="0"/>
              </a:spcBef>
              <a:spcAft>
                <a:spcPts val="1000"/>
              </a:spcAft>
            </a:pPr>
            <a:r>
              <a:rPr lang="en-US" dirty="0" err="1">
                <a:cs typeface="Times New Roman" panose="02020603050405020304" pitchFamily="18" charset="0"/>
              </a:rPr>
              <a:t>Comprend</a:t>
            </a:r>
            <a:r>
              <a:rPr lang="en-US" dirty="0">
                <a:cs typeface="Times New Roman" panose="02020603050405020304" pitchFamily="18" charset="0"/>
              </a:rPr>
              <a:t> des liens </a:t>
            </a:r>
            <a:r>
              <a:rPr lang="en-US" dirty="0" err="1">
                <a:cs typeface="Times New Roman" panose="02020603050405020304" pitchFamily="18" charset="0"/>
              </a:rPr>
              <a:t>vers</a:t>
            </a:r>
            <a:r>
              <a:rPr lang="en-US" dirty="0">
                <a:cs typeface="Times New Roman" panose="02020603050405020304" pitchFamily="18" charset="0"/>
              </a:rPr>
              <a:t> des </a:t>
            </a:r>
            <a:r>
              <a:rPr lang="en-US" dirty="0" err="1">
                <a:cs typeface="Times New Roman" panose="02020603050405020304" pitchFamily="18" charset="0"/>
              </a:rPr>
              <a:t>modèles</a:t>
            </a:r>
            <a:r>
              <a:rPr lang="en-US" dirty="0">
                <a:cs typeface="Times New Roman" panose="02020603050405020304" pitchFamily="18" charset="0"/>
              </a:rPr>
              <a:t> de RF, PMP, </a:t>
            </a:r>
            <a:r>
              <a:rPr lang="en-US" dirty="0" err="1">
                <a:cs typeface="Times New Roman" panose="02020603050405020304" pitchFamily="18" charset="0"/>
              </a:rPr>
              <a:t>cartographie</a:t>
            </a:r>
            <a:r>
              <a:rPr lang="en-US" dirty="0">
                <a:cs typeface="Times New Roman" panose="02020603050405020304" pitchFamily="18" charset="0"/>
              </a:rPr>
              <a:t> des </a:t>
            </a:r>
            <a:r>
              <a:rPr lang="en-US" dirty="0" err="1">
                <a:cs typeface="Times New Roman" panose="02020603050405020304" pitchFamily="18" charset="0"/>
              </a:rPr>
              <a:t>activités</a:t>
            </a:r>
            <a:r>
              <a:rPr lang="en-US" dirty="0">
                <a:cs typeface="Times New Roman" panose="02020603050405020304" pitchFamily="18" charset="0"/>
              </a:rPr>
              <a:t> . </a:t>
            </a:r>
          </a:p>
          <a:p>
            <a:pPr>
              <a:lnSpc>
                <a:spcPct val="100000"/>
              </a:lnSpc>
              <a:spcBef>
                <a:spcPts val="0"/>
              </a:spcBef>
              <a:spcAft>
                <a:spcPts val="1000"/>
              </a:spcAft>
            </a:pPr>
            <a:r>
              <a:rPr lang="en-US" b="1" dirty="0">
                <a:effectLst/>
                <a:ea typeface="Calibri" panose="020F0502020204030204" pitchFamily="34" charset="0"/>
                <a:cs typeface="Times New Roman" panose="02020603050405020304" pitchFamily="18" charset="0"/>
              </a:rPr>
              <a:t>La Banque </a:t>
            </a:r>
            <a:r>
              <a:rPr lang="en-US" b="1" dirty="0" err="1">
                <a:effectLst/>
                <a:ea typeface="Calibri" panose="020F0502020204030204" pitchFamily="34" charset="0"/>
                <a:cs typeface="Times New Roman" panose="02020603050405020304" pitchFamily="18" charset="0"/>
              </a:rPr>
              <a:t>mondiale</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Dix étapes pour un </a:t>
            </a:r>
            <a:r>
              <a:rPr lang="en-US" dirty="0" err="1">
                <a:effectLst/>
                <a:ea typeface="Calibri" panose="020F0502020204030204" pitchFamily="34" charset="0"/>
                <a:cs typeface="Times New Roman" panose="02020603050405020304" pitchFamily="18" charset="0"/>
              </a:rPr>
              <a:t>système</a:t>
            </a:r>
            <a:r>
              <a:rPr lang="en-US" dirty="0">
                <a:effectLst/>
                <a:ea typeface="Calibri" panose="020F0502020204030204" pitchFamily="34" charset="0"/>
                <a:cs typeface="Times New Roman" panose="02020603050405020304" pitchFamily="18" charset="0"/>
              </a:rPr>
              <a:t> de </a:t>
            </a:r>
            <a:r>
              <a:rPr lang="en-US" dirty="0" err="1">
                <a:effectLst/>
                <a:ea typeface="Calibri" panose="020F0502020204030204" pitchFamily="34" charset="0"/>
                <a:cs typeface="Times New Roman" panose="02020603050405020304" pitchFamily="18" charset="0"/>
              </a:rPr>
              <a:t>suivi</a:t>
            </a:r>
            <a:r>
              <a:rPr lang="en-US" dirty="0">
                <a:effectLst/>
                <a:ea typeface="Calibri" panose="020F0502020204030204" pitchFamily="34" charset="0"/>
                <a:cs typeface="Times New Roman" panose="02020603050405020304" pitchFamily="18" charset="0"/>
              </a:rPr>
              <a:t> et </a:t>
            </a:r>
            <a:r>
              <a:rPr lang="en-US" dirty="0" err="1">
                <a:effectLst/>
                <a:ea typeface="Calibri" panose="020F0502020204030204" pitchFamily="34" charset="0"/>
                <a:cs typeface="Times New Roman" panose="02020603050405020304" pitchFamily="18" charset="0"/>
              </a:rPr>
              <a:t>d'évaluation</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axé</a:t>
            </a:r>
            <a:r>
              <a:rPr lang="en-US" dirty="0">
                <a:effectLst/>
                <a:ea typeface="Calibri" panose="020F0502020204030204" pitchFamily="34" charset="0"/>
                <a:cs typeface="Times New Roman" panose="02020603050405020304" pitchFamily="18" charset="0"/>
              </a:rPr>
              <a:t> sur les </a:t>
            </a:r>
            <a:r>
              <a:rPr lang="en-US" dirty="0" err="1">
                <a:effectLst/>
                <a:ea typeface="Calibri" panose="020F0502020204030204" pitchFamily="34" charset="0"/>
                <a:cs typeface="Times New Roman" panose="02020603050405020304" pitchFamily="18" charset="0"/>
              </a:rPr>
              <a:t>résultats</a:t>
            </a:r>
            <a:r>
              <a:rPr lang="en-US" dirty="0">
                <a:effectLst/>
                <a:ea typeface="Calibri" panose="020F0502020204030204" pitchFamily="34" charset="0"/>
                <a:cs typeface="Times New Roman" panose="02020603050405020304" pitchFamily="18" charset="0"/>
              </a:rPr>
              <a:t>.</a:t>
            </a:r>
            <a:r>
              <a:rPr lang="en-US" dirty="0">
                <a:ea typeface="Calibri" panose="020F0502020204030204" pitchFamily="34" charset="0"/>
                <a:cs typeface="Times New Roman" panose="02020603050405020304" pitchFamily="18" charset="0"/>
              </a:rPr>
              <a:t> (Jody </a:t>
            </a:r>
            <a:r>
              <a:rPr lang="en-US" dirty="0" err="1">
                <a:ea typeface="Calibri" panose="020F0502020204030204" pitchFamily="34" charset="0"/>
                <a:cs typeface="Times New Roman" panose="02020603050405020304" pitchFamily="18" charset="0"/>
              </a:rPr>
              <a:t>Zall</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Kusek</a:t>
            </a:r>
            <a:r>
              <a:rPr lang="en-US" dirty="0">
                <a:ea typeface="Calibri" panose="020F0502020204030204" pitchFamily="34" charset="0"/>
                <a:cs typeface="Times New Roman" panose="02020603050405020304" pitchFamily="18" charset="0"/>
              </a:rPr>
              <a:t> and Ray C. </a:t>
            </a:r>
            <a:r>
              <a:rPr lang="en-US" dirty="0" err="1">
                <a:ea typeface="Calibri" panose="020F0502020204030204" pitchFamily="34" charset="0"/>
                <a:cs typeface="Times New Roman" panose="02020603050405020304" pitchFamily="18" charset="0"/>
              </a:rPr>
              <a:t>Rist</a:t>
            </a:r>
            <a:r>
              <a:rPr lang="en-US" dirty="0">
                <a:ea typeface="Calibri" panose="020F0502020204030204" pitchFamily="34" charset="0"/>
                <a:cs typeface="Times New Roman" panose="02020603050405020304" pitchFamily="18" charset="0"/>
              </a:rPr>
              <a:t>) </a:t>
            </a:r>
          </a:p>
          <a:p>
            <a:pPr marL="0" indent="0">
              <a:lnSpc>
                <a:spcPct val="100000"/>
              </a:lnSpc>
              <a:spcBef>
                <a:spcPts val="0"/>
              </a:spcBef>
              <a:spcAft>
                <a:spcPts val="1000"/>
              </a:spcAft>
              <a:buNone/>
            </a:pPr>
            <a:endParaRPr lang="en-US" dirty="0">
              <a:ea typeface="Calibri" panose="020F0502020204030204" pitchFamily="34" charset="0"/>
              <a:cs typeface="Times New Roman" panose="02020603050405020304" pitchFamily="18" charset="0"/>
            </a:endParaRPr>
          </a:p>
          <a:p>
            <a:pPr>
              <a:lnSpc>
                <a:spcPct val="100000"/>
              </a:lnSpc>
              <a:spcBef>
                <a:spcPts val="0"/>
              </a:spcBef>
              <a:spcAft>
                <a:spcPts val="1000"/>
              </a:spcAft>
            </a:pPr>
            <a:r>
              <a:rPr lang="en-US" b="1" dirty="0">
                <a:effectLst/>
                <a:ea typeface="Calibri" panose="020F0502020204030204" pitchFamily="34" charset="0"/>
                <a:cs typeface="Times New Roman" panose="02020603050405020304" pitchFamily="18" charset="0"/>
              </a:rPr>
              <a:t>Le Groupe des Nations </a:t>
            </a:r>
            <a:r>
              <a:rPr lang="en-US" b="1" dirty="0" err="1">
                <a:effectLst/>
                <a:ea typeface="Calibri" panose="020F0502020204030204" pitchFamily="34" charset="0"/>
                <a:cs typeface="Times New Roman" panose="02020603050405020304" pitchFamily="18" charset="0"/>
              </a:rPr>
              <a:t>Unies</a:t>
            </a:r>
            <a:r>
              <a:rPr lang="en-US" b="1" dirty="0">
                <a:effectLst/>
                <a:ea typeface="Calibri" panose="020F0502020204030204" pitchFamily="34" charset="0"/>
                <a:cs typeface="Times New Roman" panose="02020603050405020304" pitchFamily="18" charset="0"/>
              </a:rPr>
              <a:t> pour le </a:t>
            </a:r>
            <a:r>
              <a:rPr lang="en-US" b="1" dirty="0" err="1">
                <a:effectLst/>
                <a:ea typeface="Calibri" panose="020F0502020204030204" pitchFamily="34" charset="0"/>
                <a:cs typeface="Times New Roman" panose="02020603050405020304" pitchFamily="18" charset="0"/>
              </a:rPr>
              <a:t>développement</a:t>
            </a:r>
            <a:r>
              <a:rPr lang="en-US" b="1" dirty="0">
                <a:effectLst/>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Manuel de gestion </a:t>
            </a:r>
            <a:r>
              <a:rPr lang="en-US" dirty="0" err="1">
                <a:effectLst/>
                <a:ea typeface="Calibri" panose="020F0502020204030204" pitchFamily="34" charset="0"/>
                <a:cs typeface="Times New Roman" panose="02020603050405020304" pitchFamily="18" charset="0"/>
              </a:rPr>
              <a:t>axée</a:t>
            </a:r>
            <a:r>
              <a:rPr lang="en-US" dirty="0">
                <a:effectLst/>
                <a:ea typeface="Calibri" panose="020F0502020204030204" pitchFamily="34" charset="0"/>
                <a:cs typeface="Times New Roman" panose="02020603050405020304" pitchFamily="18" charset="0"/>
              </a:rPr>
              <a:t> sur les </a:t>
            </a:r>
            <a:r>
              <a:rPr lang="en-US" dirty="0" err="1">
                <a:effectLst/>
                <a:ea typeface="Calibri" panose="020F0502020204030204" pitchFamily="34" charset="0"/>
                <a:cs typeface="Times New Roman" panose="02020603050405020304" pitchFamily="18" charset="0"/>
              </a:rPr>
              <a:t>résultats</a:t>
            </a:r>
            <a:r>
              <a:rPr lang="en-US" dirty="0">
                <a:effectLst/>
                <a:ea typeface="Calibri" panose="020F0502020204030204" pitchFamily="34" charset="0"/>
                <a:cs typeface="Times New Roman" panose="02020603050405020304" pitchFamily="18" charset="0"/>
              </a:rPr>
              <a:t> : </a:t>
            </a:r>
            <a:r>
              <a:rPr lang="en-US" dirty="0">
                <a:hlinkClick r:id="rId4"/>
              </a:rPr>
              <a:t>UNDG-RBM-Handbook-2012.pdf</a:t>
            </a:r>
            <a:endParaRPr lang="en-US" dirty="0"/>
          </a:p>
        </p:txBody>
      </p:sp>
      <p:pic>
        <p:nvPicPr>
          <p:cNvPr id="7" name="Picture 6" descr="Guide de ressources pour le suivi et l'évaluation des projets de l'OCFT">
            <a:extLst>
              <a:ext uri="{FF2B5EF4-FFF2-40B4-BE49-F238E27FC236}">
                <a16:creationId xmlns:a16="http://schemas.microsoft.com/office/drawing/2014/main" id="{D00D2840-7435-442F-8994-9DEB65BA0DC6}"/>
              </a:ext>
            </a:extLst>
          </p:cNvPr>
          <p:cNvPicPr>
            <a:picLocks noChangeAspect="1"/>
          </p:cNvPicPr>
          <p:nvPr/>
        </p:nvPicPr>
        <p:blipFill>
          <a:blip r:embed="rId5"/>
          <a:stretch>
            <a:fillRect/>
          </a:stretch>
        </p:blipFill>
        <p:spPr>
          <a:xfrm>
            <a:off x="8888566" y="1522511"/>
            <a:ext cx="2988693" cy="3812977"/>
          </a:xfrm>
          <a:prstGeom prst="rect">
            <a:avLst/>
          </a:prstGeom>
        </p:spPr>
      </p:pic>
    </p:spTree>
    <p:extLst>
      <p:ext uri="{BB962C8B-B14F-4D97-AF65-F5344CB8AC3E}">
        <p14:creationId xmlns:p14="http://schemas.microsoft.com/office/powerpoint/2010/main" val="319028874"/>
      </p:ext>
    </p:extLst>
  </p:cSld>
  <p:clrMapOvr>
    <a:masterClrMapping/>
  </p:clrMapOvr>
  <mc:AlternateContent xmlns:mc="http://schemas.openxmlformats.org/markup-compatibility/2006" xmlns:p14="http://schemas.microsoft.com/office/powerpoint/2010/main">
    <mc:Choice Requires="p14">
      <p:transition spd="med" p14:dur="700" advTm="42850">
        <p:fade/>
      </p:transition>
    </mc:Choice>
    <mc:Fallback xmlns="">
      <p:transition spd="med" advTm="4285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Agenda">
            <a:extLst>
              <a:ext uri="{FF2B5EF4-FFF2-40B4-BE49-F238E27FC236}">
                <a16:creationId xmlns:a16="http://schemas.microsoft.com/office/drawing/2014/main" id="{2AAAC7AD-1502-46C0-B47F-0DFBD9CF6960}"/>
              </a:ext>
            </a:extLst>
          </p:cNvPr>
          <p:cNvSpPr>
            <a:spLocks noGrp="1"/>
          </p:cNvSpPr>
          <p:nvPr>
            <p:ph type="ctrTitle"/>
          </p:nvPr>
        </p:nvSpPr>
        <p:spPr>
          <a:xfrm>
            <a:off x="540657" y="182046"/>
            <a:ext cx="5130795" cy="1461778"/>
          </a:xfrm>
        </p:spPr>
        <p:txBody>
          <a:bodyPr vert="horz" lIns="91440" tIns="45720" rIns="91440" bIns="45720" rtlCol="0" anchor="ctr">
            <a:normAutofit/>
          </a:bodyPr>
          <a:lstStyle/>
          <a:p>
            <a:pPr algn="l"/>
            <a:r>
              <a:rPr lang="en-US" sz="4400" dirty="0">
                <a:latin typeface="Calibri" pitchFamily="34" charset="0"/>
              </a:rPr>
              <a:t>Agenda</a:t>
            </a:r>
          </a:p>
        </p:txBody>
      </p:sp>
      <p:sp>
        <p:nvSpPr>
          <p:cNvPr id="5" name="Content Placeholder 2" descr="Objectif et avantages de la gestion axée sur les résultats(RBM)&#10;&#10;Étapes du RBM &#10;&#10;Aperçu du plan global de suivi et d'évaluation(CMEP)">
            <a:extLst>
              <a:ext uri="{FF2B5EF4-FFF2-40B4-BE49-F238E27FC236}">
                <a16:creationId xmlns:a16="http://schemas.microsoft.com/office/drawing/2014/main" id="{70608293-DF14-4521-925C-A28F53E32FED}"/>
              </a:ext>
            </a:extLst>
          </p:cNvPr>
          <p:cNvSpPr>
            <a:spLocks noGrp="1"/>
          </p:cNvSpPr>
          <p:nvPr>
            <p:ph sz="quarter" idx="13"/>
          </p:nvPr>
        </p:nvSpPr>
        <p:spPr>
          <a:xfrm>
            <a:off x="578891" y="1722158"/>
            <a:ext cx="8173223" cy="2353454"/>
          </a:xfrm>
        </p:spPr>
        <p:txBody>
          <a:bodyPr vert="horz" lIns="91440" tIns="45720" rIns="91440" bIns="45720" numCol="1" rtlCol="0">
            <a:normAutofit/>
          </a:bodyPr>
          <a:lstStyle/>
          <a:p>
            <a:r>
              <a:rPr lang="en-US" dirty="0"/>
              <a:t>Objectif et </a:t>
            </a:r>
            <a:r>
              <a:rPr lang="en-US" dirty="0" err="1"/>
              <a:t>avantages</a:t>
            </a:r>
            <a:r>
              <a:rPr lang="en-US" dirty="0"/>
              <a:t> de la gestion </a:t>
            </a:r>
            <a:r>
              <a:rPr lang="en-US" dirty="0" err="1"/>
              <a:t>axée</a:t>
            </a:r>
            <a:r>
              <a:rPr lang="en-US" dirty="0"/>
              <a:t> sur les </a:t>
            </a:r>
            <a:r>
              <a:rPr lang="en-US" dirty="0" err="1"/>
              <a:t>résultats</a:t>
            </a:r>
            <a:r>
              <a:rPr lang="en-US" dirty="0"/>
              <a:t>(RBM)</a:t>
            </a:r>
          </a:p>
          <a:p>
            <a:r>
              <a:rPr lang="en-US" dirty="0"/>
              <a:t>Étapes du RBM </a:t>
            </a:r>
          </a:p>
          <a:p>
            <a:r>
              <a:rPr lang="en-US" dirty="0"/>
              <a:t>Aperçu du plan global de </a:t>
            </a:r>
            <a:r>
              <a:rPr lang="en-US" dirty="0" err="1"/>
              <a:t>suivi</a:t>
            </a:r>
            <a:r>
              <a:rPr lang="en-US" dirty="0"/>
              <a:t> et </a:t>
            </a:r>
            <a:r>
              <a:rPr lang="en-US" dirty="0" err="1"/>
              <a:t>d'évaluation</a:t>
            </a:r>
            <a:r>
              <a:rPr lang="en-US" dirty="0"/>
              <a:t>(CMEP)</a:t>
            </a:r>
          </a:p>
        </p:txBody>
      </p:sp>
      <p:pic>
        <p:nvPicPr>
          <p:cNvPr id="9" name="Graphic 8" descr="icône de la liste de contrôle">
            <a:extLst>
              <a:ext uri="{FF2B5EF4-FFF2-40B4-BE49-F238E27FC236}">
                <a16:creationId xmlns:a16="http://schemas.microsoft.com/office/drawing/2014/main" id="{57072575-9C34-4E47-8D7A-648666B823F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10834" y="1804529"/>
            <a:ext cx="3217333" cy="3217333"/>
          </a:xfrm>
          <a:prstGeom prst="rect">
            <a:avLst/>
          </a:prstGeom>
        </p:spPr>
      </p:pic>
    </p:spTree>
    <p:extLst>
      <p:ext uri="{BB962C8B-B14F-4D97-AF65-F5344CB8AC3E}">
        <p14:creationId xmlns:p14="http://schemas.microsoft.com/office/powerpoint/2010/main" val="4102925072"/>
      </p:ext>
    </p:extLst>
  </p:cSld>
  <p:clrMapOvr>
    <a:masterClrMapping/>
  </p:clrMapOvr>
  <mc:AlternateContent xmlns:mc="http://schemas.openxmlformats.org/markup-compatibility/2006" xmlns:p14="http://schemas.microsoft.com/office/powerpoint/2010/main">
    <mc:Choice Requires="p14">
      <p:transition spd="med" p14:dur="700" advTm="22974">
        <p:fade/>
      </p:transition>
    </mc:Choice>
    <mc:Fallback xmlns="">
      <p:transition spd="med" advTm="22974">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descr="MERCI">
            <a:extLst>
              <a:ext uri="{FF2B5EF4-FFF2-40B4-BE49-F238E27FC236}">
                <a16:creationId xmlns:a16="http://schemas.microsoft.com/office/drawing/2014/main" id="{F869EF2C-2DE0-4B25-8521-BC9A0F34AF68}"/>
              </a:ext>
            </a:extLst>
          </p:cNvPr>
          <p:cNvSpPr>
            <a:spLocks noGrp="1"/>
          </p:cNvSpPr>
          <p:nvPr>
            <p:ph type="ctrTitle"/>
          </p:nvPr>
        </p:nvSpPr>
        <p:spPr>
          <a:xfrm>
            <a:off x="807273" y="2467825"/>
            <a:ext cx="10577453" cy="961175"/>
          </a:xfrm>
        </p:spPr>
        <p:txBody>
          <a:bodyPr/>
          <a:lstStyle/>
          <a:p>
            <a:r>
              <a:rPr lang="en-US" dirty="0"/>
              <a:t>MERCI</a:t>
            </a:r>
          </a:p>
        </p:txBody>
      </p:sp>
    </p:spTree>
    <p:extLst>
      <p:ext uri="{BB962C8B-B14F-4D97-AF65-F5344CB8AC3E}">
        <p14:creationId xmlns:p14="http://schemas.microsoft.com/office/powerpoint/2010/main" val="23041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Introduction à la gestion axée sur les résultats (RBM)&#10;&#10;Photo de gauche : tellurion&#10;&#10;Photo de droite : Une fille portant du bois de chauffage, regardant l'appareil photo"/>
          <p:cNvSpPr>
            <a:spLocks noGrp="1"/>
          </p:cNvSpPr>
          <p:nvPr>
            <p:ph type="title"/>
          </p:nvPr>
        </p:nvSpPr>
        <p:spPr>
          <a:xfrm>
            <a:off x="1969333" y="2944215"/>
            <a:ext cx="6047995" cy="1362075"/>
          </a:xfrm>
        </p:spPr>
        <p:txBody>
          <a:bodyPr>
            <a:normAutofit/>
          </a:bodyPr>
          <a:lstStyle/>
          <a:p>
            <a:r>
              <a:rPr lang="en-US" dirty="0"/>
              <a:t>Introduction </a:t>
            </a:r>
            <a:r>
              <a:rPr lang="en-US" dirty="0" err="1"/>
              <a:t>à</a:t>
            </a:r>
            <a:r>
              <a:rPr lang="en-US" dirty="0"/>
              <a:t> la gestion </a:t>
            </a:r>
            <a:r>
              <a:rPr lang="en-US" dirty="0" err="1"/>
              <a:t>axée</a:t>
            </a:r>
            <a:r>
              <a:rPr lang="en-US" dirty="0"/>
              <a:t> sur les </a:t>
            </a:r>
            <a:r>
              <a:rPr lang="en-US" dirty="0" err="1"/>
              <a:t>résultats</a:t>
            </a:r>
            <a:r>
              <a:rPr lang="en-US" dirty="0"/>
              <a:t> (RBM)</a:t>
            </a:r>
          </a:p>
        </p:txBody>
      </p:sp>
    </p:spTree>
    <p:extLst>
      <p:ext uri="{BB962C8B-B14F-4D97-AF65-F5344CB8AC3E}">
        <p14:creationId xmlns:p14="http://schemas.microsoft.com/office/powerpoint/2010/main" val="2957626657"/>
      </p:ext>
    </p:extLst>
  </p:cSld>
  <p:clrMapOvr>
    <a:masterClrMapping/>
  </p:clrMapOvr>
  <mc:AlternateContent xmlns:mc="http://schemas.openxmlformats.org/markup-compatibility/2006" xmlns:p14="http://schemas.microsoft.com/office/powerpoint/2010/main">
    <mc:Choice Requires="p14">
      <p:transition spd="med" p14:dur="700" advTm="4771">
        <p:fade/>
      </p:transition>
    </mc:Choice>
    <mc:Fallback xmlns="">
      <p:transition spd="med" advTm="4771">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ce que la gestion axée sur les résultats?">
            <a:extLst>
              <a:ext uri="{FF2B5EF4-FFF2-40B4-BE49-F238E27FC236}">
                <a16:creationId xmlns:a16="http://schemas.microsoft.com/office/drawing/2014/main" id="{511C2555-EF56-4B07-8AB3-1A497F0B0FAB}"/>
              </a:ext>
            </a:extLst>
          </p:cNvPr>
          <p:cNvSpPr>
            <a:spLocks noGrp="1"/>
          </p:cNvSpPr>
          <p:nvPr>
            <p:ph type="title"/>
          </p:nvPr>
        </p:nvSpPr>
        <p:spPr>
          <a:xfrm>
            <a:off x="646697" y="336048"/>
            <a:ext cx="10880285" cy="1183566"/>
          </a:xfrm>
        </p:spPr>
        <p:txBody>
          <a:bodyPr>
            <a:normAutofit/>
          </a:bodyPr>
          <a:lstStyle/>
          <a:p>
            <a:r>
              <a:rPr lang="en-US" dirty="0" err="1"/>
              <a:t>Qu'est-ce</a:t>
            </a:r>
            <a:r>
              <a:rPr lang="en-US" dirty="0"/>
              <a:t> que la gestion </a:t>
            </a:r>
            <a:r>
              <a:rPr lang="en-US" dirty="0" err="1"/>
              <a:t>axée</a:t>
            </a:r>
            <a:r>
              <a:rPr lang="en-US" dirty="0"/>
              <a:t> sur les </a:t>
            </a:r>
            <a:r>
              <a:rPr lang="en-US" dirty="0" err="1"/>
              <a:t>résultats</a:t>
            </a:r>
            <a:r>
              <a:rPr lang="en-US" dirty="0"/>
              <a:t>? </a:t>
            </a:r>
          </a:p>
        </p:txBody>
      </p:sp>
      <p:sp>
        <p:nvSpPr>
          <p:cNvPr id="4" name="Text Placeholder 3" descr="Approche de gestion axée sur les résultats et pas seulement sur les activités.&#10;&#10;Fournit un processus et des outils pour suivre et gérer la mise en œuvre d'une stratégie de projet.&#10;Théorie du changement (par exemple, cadre de résultats, narration) &#10;Indicateurs&#10;Plan de suivi des performances(PMP)&#10;&#10;Fournit des preuves pour la prise de décision (par exemple, des données)">
            <a:extLst>
              <a:ext uri="{FF2B5EF4-FFF2-40B4-BE49-F238E27FC236}">
                <a16:creationId xmlns:a16="http://schemas.microsoft.com/office/drawing/2014/main" id="{88120872-60F7-4060-AEFA-88D9B2958332}"/>
              </a:ext>
            </a:extLst>
          </p:cNvPr>
          <p:cNvSpPr>
            <a:spLocks noGrp="1"/>
          </p:cNvSpPr>
          <p:nvPr>
            <p:ph type="body" sz="quarter" idx="13"/>
          </p:nvPr>
        </p:nvSpPr>
        <p:spPr>
          <a:xfrm>
            <a:off x="646697" y="1595187"/>
            <a:ext cx="10493375" cy="3779838"/>
          </a:xfrm>
        </p:spPr>
        <p:txBody>
          <a:bodyPr>
            <a:normAutofit lnSpcReduction="10000"/>
          </a:bodyPr>
          <a:lstStyle/>
          <a:p>
            <a:r>
              <a:rPr lang="en-US" dirty="0" err="1"/>
              <a:t>Approche</a:t>
            </a:r>
            <a:r>
              <a:rPr lang="en-US" dirty="0"/>
              <a:t> de gestion </a:t>
            </a:r>
            <a:r>
              <a:rPr lang="en-US" dirty="0" err="1"/>
              <a:t>axée</a:t>
            </a:r>
            <a:r>
              <a:rPr lang="en-US" dirty="0"/>
              <a:t> sur les </a:t>
            </a:r>
            <a:r>
              <a:rPr lang="en-US" dirty="0" err="1"/>
              <a:t>résultats</a:t>
            </a:r>
            <a:r>
              <a:rPr lang="en-US" dirty="0"/>
              <a:t> et pas </a:t>
            </a:r>
            <a:r>
              <a:rPr lang="en-US" dirty="0" err="1"/>
              <a:t>seulement</a:t>
            </a:r>
            <a:r>
              <a:rPr lang="en-US" dirty="0"/>
              <a:t> sur les </a:t>
            </a:r>
            <a:r>
              <a:rPr lang="en-US" dirty="0" err="1"/>
              <a:t>activités</a:t>
            </a:r>
            <a:r>
              <a:rPr lang="en-US" dirty="0"/>
              <a:t>.</a:t>
            </a:r>
          </a:p>
          <a:p>
            <a:r>
              <a:rPr lang="en-US" dirty="0" err="1"/>
              <a:t>Fournit</a:t>
            </a:r>
            <a:r>
              <a:rPr lang="en-US" dirty="0"/>
              <a:t> un </a:t>
            </a:r>
            <a:r>
              <a:rPr lang="en-US" dirty="0" err="1"/>
              <a:t>processus</a:t>
            </a:r>
            <a:r>
              <a:rPr lang="en-US" dirty="0"/>
              <a:t> et des </a:t>
            </a:r>
            <a:r>
              <a:rPr lang="en-US" dirty="0" err="1"/>
              <a:t>outils</a:t>
            </a:r>
            <a:r>
              <a:rPr lang="en-US" dirty="0"/>
              <a:t> pour </a:t>
            </a:r>
            <a:r>
              <a:rPr lang="en-US" dirty="0" err="1"/>
              <a:t>suivre</a:t>
            </a:r>
            <a:r>
              <a:rPr lang="en-US" dirty="0"/>
              <a:t> et </a:t>
            </a:r>
            <a:r>
              <a:rPr lang="en-US" dirty="0" err="1"/>
              <a:t>gérer</a:t>
            </a:r>
            <a:r>
              <a:rPr lang="en-US" dirty="0"/>
              <a:t> la mise </a:t>
            </a:r>
            <a:r>
              <a:rPr lang="en-US" dirty="0" err="1"/>
              <a:t>en</a:t>
            </a:r>
            <a:r>
              <a:rPr lang="en-US" dirty="0"/>
              <a:t> </a:t>
            </a:r>
            <a:r>
              <a:rPr lang="en-US" dirty="0" err="1"/>
              <a:t>œuvre</a:t>
            </a:r>
            <a:r>
              <a:rPr lang="en-US" dirty="0"/>
              <a:t> </a:t>
            </a:r>
            <a:r>
              <a:rPr lang="en-US" dirty="0" err="1"/>
              <a:t>d'une</a:t>
            </a:r>
            <a:r>
              <a:rPr lang="en-US" dirty="0"/>
              <a:t> </a:t>
            </a:r>
            <a:r>
              <a:rPr lang="en-US" dirty="0" err="1"/>
              <a:t>stratégie</a:t>
            </a:r>
            <a:r>
              <a:rPr lang="en-US" dirty="0"/>
              <a:t> de </a:t>
            </a:r>
            <a:r>
              <a:rPr lang="en-US" dirty="0" err="1"/>
              <a:t>projet</a:t>
            </a:r>
            <a:r>
              <a:rPr lang="en-US" dirty="0"/>
              <a:t>. </a:t>
            </a:r>
          </a:p>
          <a:p>
            <a:pPr marL="0" indent="0">
              <a:buNone/>
            </a:pPr>
            <a:r>
              <a:rPr lang="en-US" dirty="0" err="1"/>
              <a:t>Théorie</a:t>
            </a:r>
            <a:r>
              <a:rPr lang="en-US" dirty="0"/>
              <a:t> du </a:t>
            </a:r>
            <a:r>
              <a:rPr lang="en-US" dirty="0" err="1"/>
              <a:t>changement</a:t>
            </a:r>
            <a:r>
              <a:rPr lang="en-US" dirty="0"/>
              <a:t> (par </a:t>
            </a:r>
            <a:r>
              <a:rPr lang="en-US" dirty="0" err="1"/>
              <a:t>exemple</a:t>
            </a:r>
            <a:r>
              <a:rPr lang="en-US" dirty="0"/>
              <a:t>, cadre de </a:t>
            </a:r>
            <a:r>
              <a:rPr lang="en-US" dirty="0" err="1"/>
              <a:t>résultats</a:t>
            </a:r>
            <a:r>
              <a:rPr lang="en-US" dirty="0"/>
              <a:t>, narration) </a:t>
            </a:r>
          </a:p>
          <a:p>
            <a:pPr lvl="1">
              <a:buFont typeface="Calibri" panose="020F0502020204030204" pitchFamily="34" charset="0"/>
              <a:buChar char="⁻"/>
            </a:pPr>
            <a:r>
              <a:rPr lang="en-US" sz="2800" dirty="0" err="1"/>
              <a:t>Indicateurs</a:t>
            </a:r>
            <a:r>
              <a:rPr lang="en-US" sz="2800" dirty="0"/>
              <a:t> </a:t>
            </a:r>
          </a:p>
          <a:p>
            <a:pPr lvl="1">
              <a:buFont typeface="Calibri" panose="020F0502020204030204" pitchFamily="34" charset="0"/>
              <a:buChar char="⁻"/>
            </a:pPr>
            <a:r>
              <a:rPr lang="en-US" sz="2800" dirty="0"/>
              <a:t>Plan de </a:t>
            </a:r>
            <a:r>
              <a:rPr lang="en-US" sz="2800" dirty="0" err="1"/>
              <a:t>suivi</a:t>
            </a:r>
            <a:r>
              <a:rPr lang="en-US" sz="2800" dirty="0"/>
              <a:t> des performances(PMP)</a:t>
            </a:r>
          </a:p>
          <a:p>
            <a:r>
              <a:rPr lang="en-US" dirty="0" err="1"/>
              <a:t>Fournit</a:t>
            </a:r>
            <a:r>
              <a:rPr lang="en-US" dirty="0"/>
              <a:t> des </a:t>
            </a:r>
            <a:r>
              <a:rPr lang="en-US" dirty="0" err="1"/>
              <a:t>preuves</a:t>
            </a:r>
            <a:r>
              <a:rPr lang="en-US" dirty="0"/>
              <a:t> pour la </a:t>
            </a:r>
            <a:r>
              <a:rPr lang="en-US" dirty="0" err="1"/>
              <a:t>prise</a:t>
            </a:r>
            <a:r>
              <a:rPr lang="en-US" dirty="0"/>
              <a:t> de </a:t>
            </a:r>
            <a:r>
              <a:rPr lang="en-US" dirty="0" err="1"/>
              <a:t>décision</a:t>
            </a:r>
            <a:r>
              <a:rPr lang="en-US" dirty="0"/>
              <a:t> (par </a:t>
            </a:r>
            <a:r>
              <a:rPr lang="en-US" dirty="0" err="1"/>
              <a:t>exemple</a:t>
            </a:r>
            <a:r>
              <a:rPr lang="en-US" dirty="0"/>
              <a:t>, des </a:t>
            </a:r>
            <a:r>
              <a:rPr lang="en-US" dirty="0" err="1"/>
              <a:t>données</a:t>
            </a:r>
            <a:r>
              <a:rPr lang="en-US" dirty="0"/>
              <a:t>) </a:t>
            </a:r>
          </a:p>
        </p:txBody>
      </p:sp>
    </p:spTree>
    <p:custDataLst>
      <p:tags r:id="rId1"/>
    </p:custDataLst>
    <p:extLst>
      <p:ext uri="{BB962C8B-B14F-4D97-AF65-F5344CB8AC3E}">
        <p14:creationId xmlns:p14="http://schemas.microsoft.com/office/powerpoint/2010/main" val="2417287328"/>
      </p:ext>
    </p:extLst>
  </p:cSld>
  <p:clrMapOvr>
    <a:masterClrMapping/>
  </p:clrMapOvr>
  <mc:AlternateContent xmlns:mc="http://schemas.openxmlformats.org/markup-compatibility/2006" xmlns:p14="http://schemas.microsoft.com/office/powerpoint/2010/main">
    <mc:Choice Requires="p14">
      <p:transition spd="med" p14:dur="700" advTm="43338">
        <p:fade/>
      </p:transition>
    </mc:Choice>
    <mc:Fallback xmlns="">
      <p:transition spd="med" advTm="433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barn(inVertical)">
                                      <p:cBhvr>
                                        <p:cTn id="13" dur="500"/>
                                        <p:tgtEl>
                                          <p:spTgt spid="4">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barn(inVertical)">
                                      <p:cBhvr>
                                        <p:cTn id="16" dur="500"/>
                                        <p:tgtEl>
                                          <p:spTgt spid="4">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barn(inVertical)">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vantages de la gestion axée sur les résultats">
            <a:extLst>
              <a:ext uri="{FF2B5EF4-FFF2-40B4-BE49-F238E27FC236}">
                <a16:creationId xmlns:a16="http://schemas.microsoft.com/office/drawing/2014/main" id="{B95369E6-4A8A-4723-8F2C-4F70D1CC2BF2}"/>
              </a:ext>
            </a:extLst>
          </p:cNvPr>
          <p:cNvSpPr>
            <a:spLocks noGrp="1"/>
          </p:cNvSpPr>
          <p:nvPr>
            <p:ph type="title"/>
          </p:nvPr>
        </p:nvSpPr>
        <p:spPr>
          <a:xfrm>
            <a:off x="651163" y="220746"/>
            <a:ext cx="10333667" cy="1325563"/>
          </a:xfrm>
        </p:spPr>
        <p:txBody>
          <a:bodyPr/>
          <a:lstStyle/>
          <a:p>
            <a:r>
              <a:rPr lang="en-US" dirty="0" err="1"/>
              <a:t>Avantages</a:t>
            </a:r>
            <a:r>
              <a:rPr lang="en-US" dirty="0"/>
              <a:t> de la gestion </a:t>
            </a:r>
            <a:r>
              <a:rPr lang="en-US" dirty="0" err="1"/>
              <a:t>axée</a:t>
            </a:r>
            <a:r>
              <a:rPr lang="en-US" dirty="0"/>
              <a:t> sur les </a:t>
            </a:r>
            <a:r>
              <a:rPr lang="en-US" dirty="0" err="1"/>
              <a:t>résultats</a:t>
            </a:r>
            <a:endParaRPr lang="en-US" dirty="0"/>
          </a:p>
        </p:txBody>
      </p:sp>
      <p:sp>
        <p:nvSpPr>
          <p:cNvPr id="5" name="TextBox 4" descr="Processus de planification&#10;&#10;Créer un consensus et une appropriation&#10;&#10;Communication avec les parties prenantes&#10;&#10;Gestion et rapports">
            <a:extLst>
              <a:ext uri="{FF2B5EF4-FFF2-40B4-BE49-F238E27FC236}">
                <a16:creationId xmlns:a16="http://schemas.microsoft.com/office/drawing/2014/main" id="{930007E7-6B40-487E-AD19-5493AC378503}"/>
              </a:ext>
            </a:extLst>
          </p:cNvPr>
          <p:cNvSpPr txBox="1"/>
          <p:nvPr/>
        </p:nvSpPr>
        <p:spPr>
          <a:xfrm>
            <a:off x="852236" y="1487697"/>
            <a:ext cx="10838622" cy="2074414"/>
          </a:xfrm>
          <a:prstGeom prst="rect">
            <a:avLst/>
          </a:prstGeom>
          <a:noFill/>
        </p:spPr>
        <p:txBody>
          <a:bodyPr wrap="square">
            <a:spAutoFit/>
          </a:bodyPr>
          <a:lstStyle/>
          <a:p>
            <a:pPr marL="461963" indent="-461963">
              <a:spcBef>
                <a:spcPct val="20000"/>
              </a:spcBef>
              <a:buSzPct val="80000"/>
              <a:buFont typeface="Wingdings" pitchFamily="2" charset="2"/>
              <a:buChar char="ü"/>
              <a:defRPr/>
            </a:pPr>
            <a:r>
              <a:rPr lang="en-US" sz="2800" dirty="0" err="1">
                <a:cs typeface="Arial" pitchFamily="34" charset="0"/>
              </a:rPr>
              <a:t>Processus</a:t>
            </a:r>
            <a:r>
              <a:rPr lang="en-US" sz="2800" dirty="0">
                <a:cs typeface="Arial" pitchFamily="34" charset="0"/>
              </a:rPr>
              <a:t> de planification</a:t>
            </a:r>
          </a:p>
          <a:p>
            <a:pPr marL="461963" indent="-461963">
              <a:spcBef>
                <a:spcPct val="20000"/>
              </a:spcBef>
              <a:buSzPct val="80000"/>
              <a:buFont typeface="Wingdings" pitchFamily="2" charset="2"/>
              <a:buChar char="ü"/>
              <a:defRPr/>
            </a:pPr>
            <a:r>
              <a:rPr lang="en-US" sz="2800" dirty="0" err="1">
                <a:cs typeface="Arial" pitchFamily="34" charset="0"/>
              </a:rPr>
              <a:t>Créer</a:t>
            </a:r>
            <a:r>
              <a:rPr lang="en-US" sz="2800" dirty="0">
                <a:cs typeface="Arial" pitchFamily="34" charset="0"/>
              </a:rPr>
              <a:t> un consensus et </a:t>
            </a:r>
            <a:r>
              <a:rPr lang="en-US" sz="2800" dirty="0" err="1">
                <a:cs typeface="Arial" pitchFamily="34" charset="0"/>
              </a:rPr>
              <a:t>une</a:t>
            </a:r>
            <a:r>
              <a:rPr lang="en-US" sz="2800" dirty="0">
                <a:cs typeface="Arial" pitchFamily="34" charset="0"/>
              </a:rPr>
              <a:t> appropriation</a:t>
            </a:r>
          </a:p>
          <a:p>
            <a:pPr marL="461963" indent="-461963">
              <a:spcBef>
                <a:spcPct val="20000"/>
              </a:spcBef>
              <a:buSzPct val="80000"/>
              <a:buFont typeface="Wingdings" pitchFamily="2" charset="2"/>
              <a:buChar char="ü"/>
              <a:defRPr/>
            </a:pPr>
            <a:r>
              <a:rPr lang="en-US" sz="2800" dirty="0">
                <a:cs typeface="Arial" pitchFamily="34" charset="0"/>
              </a:rPr>
              <a:t>Communication avec les parties </a:t>
            </a:r>
            <a:r>
              <a:rPr lang="en-US" sz="2800" dirty="0" err="1">
                <a:cs typeface="Arial" pitchFamily="34" charset="0"/>
              </a:rPr>
              <a:t>prenantes</a:t>
            </a:r>
            <a:endParaRPr lang="en-US" sz="2800" dirty="0">
              <a:cs typeface="Arial" pitchFamily="34" charset="0"/>
            </a:endParaRPr>
          </a:p>
          <a:p>
            <a:pPr marL="461963" indent="-461963">
              <a:spcBef>
                <a:spcPct val="20000"/>
              </a:spcBef>
              <a:buSzPct val="80000"/>
              <a:buFont typeface="Wingdings" pitchFamily="2" charset="2"/>
              <a:buChar char="ü"/>
              <a:defRPr/>
            </a:pPr>
            <a:r>
              <a:rPr lang="en-US" sz="2800" dirty="0">
                <a:cs typeface="Arial" pitchFamily="34" charset="0"/>
              </a:rPr>
              <a:t>Gestion et rapports</a:t>
            </a:r>
          </a:p>
        </p:txBody>
      </p:sp>
    </p:spTree>
    <p:extLst>
      <p:ext uri="{BB962C8B-B14F-4D97-AF65-F5344CB8AC3E}">
        <p14:creationId xmlns:p14="http://schemas.microsoft.com/office/powerpoint/2010/main" val="2479402619"/>
      </p:ext>
    </p:extLst>
  </p:cSld>
  <p:clrMapOvr>
    <a:masterClrMapping/>
  </p:clrMapOvr>
  <mc:AlternateContent xmlns:mc="http://schemas.openxmlformats.org/markup-compatibility/2006" xmlns:p14="http://schemas.microsoft.com/office/powerpoint/2010/main">
    <mc:Choice Requires="p14">
      <p:transition spd="slow" p14:dur="2000" advTm="22923"/>
    </mc:Choice>
    <mc:Fallback xmlns="">
      <p:transition spd="slow" advTm="229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L'accent mis sur les résultats permet une meilleure planification">
            <a:extLst>
              <a:ext uri="{FF2B5EF4-FFF2-40B4-BE49-F238E27FC236}">
                <a16:creationId xmlns:a16="http://schemas.microsoft.com/office/drawing/2014/main" id="{B95369E6-4A8A-4723-8F2C-4F70D1CC2BF2}"/>
              </a:ext>
            </a:extLst>
          </p:cNvPr>
          <p:cNvSpPr>
            <a:spLocks noGrp="1"/>
          </p:cNvSpPr>
          <p:nvPr>
            <p:ph type="title"/>
          </p:nvPr>
        </p:nvSpPr>
        <p:spPr>
          <a:xfrm>
            <a:off x="586422" y="181569"/>
            <a:ext cx="10515600" cy="1325563"/>
          </a:xfrm>
        </p:spPr>
        <p:txBody>
          <a:bodyPr/>
          <a:lstStyle/>
          <a:p>
            <a:r>
              <a:rPr lang="en-US" dirty="0" err="1"/>
              <a:t>L'accent</a:t>
            </a:r>
            <a:r>
              <a:rPr lang="en-US" dirty="0"/>
              <a:t> mis sur les </a:t>
            </a:r>
            <a:r>
              <a:rPr lang="en-US" dirty="0" err="1"/>
              <a:t>résultats</a:t>
            </a:r>
            <a:r>
              <a:rPr lang="en-US" dirty="0"/>
              <a:t> </a:t>
            </a:r>
            <a:r>
              <a:rPr lang="en-US" dirty="0" err="1"/>
              <a:t>permet</a:t>
            </a:r>
            <a:r>
              <a:rPr lang="en-US" dirty="0"/>
              <a:t> </a:t>
            </a:r>
            <a:r>
              <a:rPr lang="en-US" dirty="0" err="1"/>
              <a:t>une</a:t>
            </a:r>
            <a:r>
              <a:rPr lang="en-US" dirty="0"/>
              <a:t> </a:t>
            </a:r>
            <a:r>
              <a:rPr lang="en-US" dirty="0" err="1"/>
              <a:t>meilleure</a:t>
            </a:r>
            <a:r>
              <a:rPr lang="en-US" dirty="0"/>
              <a:t> planification</a:t>
            </a:r>
          </a:p>
        </p:txBody>
      </p:sp>
      <p:grpSp>
        <p:nvGrpSpPr>
          <p:cNvPr id="5" name="Group 4" descr="Organigramme illustrant la manière dont l'objectif du projet est constitué des résultats 1 et 2. Le résultat 1 est constitué des résultats 1.1 et 1.2 (les activités 1 et 2 constituent le résultat 1.1, et l'activité 3 le résultat 1.2). Le résultat 2 est constitué des résultats 2.1 et 2.2 (les activités 4 et 5 constituent le résultat 2.1, et les activités 6 et 7 le résultat 2.2). nous voyons que les activités 8 et 9 ne sont alignées avec aucun résultat dans le cadre.">
            <a:extLst>
              <a:ext uri="{FF2B5EF4-FFF2-40B4-BE49-F238E27FC236}">
                <a16:creationId xmlns:a16="http://schemas.microsoft.com/office/drawing/2014/main" id="{41219ACD-5B5C-2D1D-E55C-7B50030ABD8D}"/>
              </a:ext>
            </a:extLst>
          </p:cNvPr>
          <p:cNvGrpSpPr/>
          <p:nvPr/>
        </p:nvGrpSpPr>
        <p:grpSpPr>
          <a:xfrm>
            <a:off x="1236787" y="1870746"/>
            <a:ext cx="8910558" cy="3679508"/>
            <a:chOff x="1236787" y="1870746"/>
            <a:chExt cx="8910558" cy="3679508"/>
          </a:xfrm>
        </p:grpSpPr>
        <p:grpSp>
          <p:nvGrpSpPr>
            <p:cNvPr id="4" name="Group 3" descr="Il s'agit d'un cadre de résultats illustratif qui comprend l'objectif du projet et un ensemble de résultats et de sous-résultats qui le soutiennent.">
              <a:extLst>
                <a:ext uri="{FF2B5EF4-FFF2-40B4-BE49-F238E27FC236}">
                  <a16:creationId xmlns:a16="http://schemas.microsoft.com/office/drawing/2014/main" id="{C395F294-7E18-7C90-4ACB-AD3666206A73}"/>
                </a:ext>
              </a:extLst>
            </p:cNvPr>
            <p:cNvGrpSpPr/>
            <p:nvPr/>
          </p:nvGrpSpPr>
          <p:grpSpPr>
            <a:xfrm>
              <a:off x="1236787" y="1870746"/>
              <a:ext cx="5292657" cy="3679508"/>
              <a:chOff x="1207248" y="1781513"/>
              <a:chExt cx="5292657" cy="3679508"/>
            </a:xfrm>
          </p:grpSpPr>
          <p:sp>
            <p:nvSpPr>
              <p:cNvPr id="61" name="Text Box 24">
                <a:extLst>
                  <a:ext uri="{FF2B5EF4-FFF2-40B4-BE49-F238E27FC236}">
                    <a16:creationId xmlns:a16="http://schemas.microsoft.com/office/drawing/2014/main" id="{AB3A424E-29F1-4675-AB02-8AA7334E4F2B}"/>
                  </a:ext>
                </a:extLst>
              </p:cNvPr>
              <p:cNvSpPr txBox="1">
                <a:spLocks noChangeArrowheads="1"/>
              </p:cNvSpPr>
              <p:nvPr/>
            </p:nvSpPr>
            <p:spPr bwMode="auto">
              <a:xfrm>
                <a:off x="1327785" y="4814690"/>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1</a:t>
                </a:r>
              </a:p>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2</a:t>
                </a:r>
              </a:p>
            </p:txBody>
          </p:sp>
          <p:sp>
            <p:nvSpPr>
              <p:cNvPr id="67" name="Line 30">
                <a:extLst>
                  <a:ext uri="{FF2B5EF4-FFF2-40B4-BE49-F238E27FC236}">
                    <a16:creationId xmlns:a16="http://schemas.microsoft.com/office/drawing/2014/main" id="{CC10EFFE-20D9-42AD-AFB0-7BC4583A0EE0}"/>
                  </a:ext>
                </a:extLst>
              </p:cNvPr>
              <p:cNvSpPr>
                <a:spLocks noChangeShapeType="1"/>
              </p:cNvSpPr>
              <p:nvPr/>
            </p:nvSpPr>
            <p:spPr bwMode="auto">
              <a:xfrm flipV="1">
                <a:off x="19151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14">
                <a:extLst>
                  <a:ext uri="{FF2B5EF4-FFF2-40B4-BE49-F238E27FC236}">
                    <a16:creationId xmlns:a16="http://schemas.microsoft.com/office/drawing/2014/main" id="{DBA3BD37-4BD3-4B91-81C9-4802E8F6B281}"/>
                  </a:ext>
                </a:extLst>
              </p:cNvPr>
              <p:cNvSpPr>
                <a:spLocks noChangeArrowheads="1"/>
              </p:cNvSpPr>
              <p:nvPr/>
            </p:nvSpPr>
            <p:spPr bwMode="auto">
              <a:xfrm>
                <a:off x="1207248" y="3952677"/>
                <a:ext cx="1088912"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0"/>
                  </a:spcBef>
                  <a:buNone/>
                </a:pPr>
                <a:r>
                  <a:rPr lang="en-US" altLang="en-US" sz="1600" dirty="0" err="1">
                    <a:solidFill>
                      <a:schemeClr val="bg1"/>
                    </a:solidFill>
                    <a:latin typeface="Times New Roman" pitchFamily="18" charset="0"/>
                  </a:rPr>
                  <a:t>Résultat</a:t>
                </a:r>
                <a:r>
                  <a:rPr lang="en-US" altLang="en-US" sz="1600" dirty="0">
                    <a:solidFill>
                      <a:schemeClr val="bg1"/>
                    </a:solidFill>
                    <a:latin typeface="Times New Roman" pitchFamily="18" charset="0"/>
                  </a:rPr>
                  <a:t> 1.1</a:t>
                </a:r>
              </a:p>
            </p:txBody>
          </p:sp>
          <p:cxnSp>
            <p:nvCxnSpPr>
              <p:cNvPr id="99" name="Connector: Elbow 98">
                <a:extLst>
                  <a:ext uri="{FF2B5EF4-FFF2-40B4-BE49-F238E27FC236}">
                    <a16:creationId xmlns:a16="http://schemas.microsoft.com/office/drawing/2014/main" id="{D5BAA8D4-0ED1-4D18-95DD-A9C5FA85E910}"/>
                  </a:ext>
                </a:extLst>
              </p:cNvPr>
              <p:cNvCxnSpPr>
                <a:cxnSpLocks/>
                <a:stCxn id="51" idx="0"/>
                <a:endCxn id="42" idx="2"/>
              </p:cNvCxnSpPr>
              <p:nvPr/>
            </p:nvCxnSpPr>
            <p:spPr>
              <a:xfrm rot="5400000" flipH="1" flipV="1">
                <a:off x="1812844" y="3358137"/>
                <a:ext cx="533400" cy="65568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2" name="Text Box 25">
                <a:extLst>
                  <a:ext uri="{FF2B5EF4-FFF2-40B4-BE49-F238E27FC236}">
                    <a16:creationId xmlns:a16="http://schemas.microsoft.com/office/drawing/2014/main" id="{34B037D2-A9A3-485E-B0E9-03533DD78A37}"/>
                  </a:ext>
                </a:extLst>
              </p:cNvPr>
              <p:cNvSpPr txBox="1">
                <a:spLocks noChangeArrowheads="1"/>
              </p:cNvSpPr>
              <p:nvPr/>
            </p:nvSpPr>
            <p:spPr bwMode="auto">
              <a:xfrm>
                <a:off x="2737485" y="4801990"/>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3</a:t>
                </a:r>
              </a:p>
              <a:p>
                <a:pPr>
                  <a:spcBef>
                    <a:spcPct val="0"/>
                  </a:spcBef>
                  <a:buFontTx/>
                  <a:buNone/>
                </a:pPr>
                <a:endParaRPr lang="en-US" altLang="en-US" sz="1800" dirty="0">
                  <a:solidFill>
                    <a:schemeClr val="tx1"/>
                  </a:solidFill>
                  <a:latin typeface="Arial" pitchFamily="34" charset="0"/>
                </a:endParaRPr>
              </a:p>
            </p:txBody>
          </p:sp>
          <p:sp>
            <p:nvSpPr>
              <p:cNvPr id="71" name="Line 34">
                <a:extLst>
                  <a:ext uri="{FF2B5EF4-FFF2-40B4-BE49-F238E27FC236}">
                    <a16:creationId xmlns:a16="http://schemas.microsoft.com/office/drawing/2014/main" id="{F71C991A-9175-4C73-A9E6-8F01F0C94AD1}"/>
                  </a:ext>
                </a:extLst>
              </p:cNvPr>
              <p:cNvSpPr>
                <a:spLocks noChangeShapeType="1"/>
              </p:cNvSpPr>
              <p:nvPr/>
            </p:nvSpPr>
            <p:spPr bwMode="auto">
              <a:xfrm flipV="1">
                <a:off x="3286760" y="44606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Rectangle 16">
                <a:extLst>
                  <a:ext uri="{FF2B5EF4-FFF2-40B4-BE49-F238E27FC236}">
                    <a16:creationId xmlns:a16="http://schemas.microsoft.com/office/drawing/2014/main" id="{39556075-FCC2-48E9-9CAA-EA0DB3649C3F}"/>
                  </a:ext>
                </a:extLst>
              </p:cNvPr>
              <p:cNvSpPr>
                <a:spLocks noChangeArrowheads="1"/>
              </p:cNvSpPr>
              <p:nvPr/>
            </p:nvSpPr>
            <p:spPr bwMode="auto">
              <a:xfrm>
                <a:off x="2639061" y="3965377"/>
                <a:ext cx="117452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0"/>
                  </a:spcBef>
                  <a:buNone/>
                </a:pPr>
                <a:r>
                  <a:rPr lang="en-US" altLang="en-US" sz="1600" dirty="0" err="1">
                    <a:solidFill>
                      <a:schemeClr val="bg1"/>
                    </a:solidFill>
                    <a:latin typeface="Times New Roman" pitchFamily="18" charset="0"/>
                  </a:rPr>
                  <a:t>Résultat</a:t>
                </a:r>
                <a:r>
                  <a:rPr lang="en-US" altLang="en-US" sz="1600" dirty="0">
                    <a:solidFill>
                      <a:schemeClr val="bg1"/>
                    </a:solidFill>
                    <a:latin typeface="Times New Roman" pitchFamily="18" charset="0"/>
                  </a:rPr>
                  <a:t> 1.2</a:t>
                </a:r>
              </a:p>
            </p:txBody>
          </p:sp>
          <p:cxnSp>
            <p:nvCxnSpPr>
              <p:cNvPr id="103" name="Connector: Elbow 102">
                <a:extLst>
                  <a:ext uri="{FF2B5EF4-FFF2-40B4-BE49-F238E27FC236}">
                    <a16:creationId xmlns:a16="http://schemas.microsoft.com/office/drawing/2014/main" id="{A42BF413-E4FF-4DBB-A5F7-54F27A095346}"/>
                  </a:ext>
                </a:extLst>
              </p:cNvPr>
              <p:cNvCxnSpPr>
                <a:cxnSpLocks/>
                <a:stCxn id="53" idx="0"/>
                <a:endCxn id="42" idx="2"/>
              </p:cNvCxnSpPr>
              <p:nvPr/>
            </p:nvCxnSpPr>
            <p:spPr>
              <a:xfrm rot="16200000" flipV="1">
                <a:off x="2543804" y="3282858"/>
                <a:ext cx="546100" cy="81893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Rectangle 5">
                <a:extLst>
                  <a:ext uri="{FF2B5EF4-FFF2-40B4-BE49-F238E27FC236}">
                    <a16:creationId xmlns:a16="http://schemas.microsoft.com/office/drawing/2014/main" id="{3507A70F-5779-418E-B18F-C11232B99661}"/>
                  </a:ext>
                </a:extLst>
              </p:cNvPr>
              <p:cNvSpPr>
                <a:spLocks noChangeArrowheads="1"/>
              </p:cNvSpPr>
              <p:nvPr/>
            </p:nvSpPr>
            <p:spPr bwMode="auto">
              <a:xfrm>
                <a:off x="1802423" y="2974777"/>
                <a:ext cx="120992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dirty="0">
                    <a:solidFill>
                      <a:schemeClr val="bg1"/>
                    </a:solidFill>
                    <a:latin typeface="Times New Roman" pitchFamily="18" charset="0"/>
                  </a:rPr>
                  <a:t> </a:t>
                </a:r>
                <a:r>
                  <a:rPr lang="en-US" altLang="en-US" sz="2000" dirty="0" err="1">
                    <a:solidFill>
                      <a:schemeClr val="bg1"/>
                    </a:solidFill>
                    <a:latin typeface="Times New Roman" pitchFamily="18" charset="0"/>
                  </a:rPr>
                  <a:t>Résultat</a:t>
                </a:r>
                <a:r>
                  <a:rPr lang="en-US" altLang="en-US" sz="2000" dirty="0">
                    <a:solidFill>
                      <a:schemeClr val="bg1"/>
                    </a:solidFill>
                    <a:latin typeface="Times New Roman" pitchFamily="18" charset="0"/>
                  </a:rPr>
                  <a:t> 1 </a:t>
                </a:r>
              </a:p>
            </p:txBody>
          </p:sp>
          <p:cxnSp>
            <p:nvCxnSpPr>
              <p:cNvPr id="89" name="Connector: Elbow 88">
                <a:extLst>
                  <a:ext uri="{FF2B5EF4-FFF2-40B4-BE49-F238E27FC236}">
                    <a16:creationId xmlns:a16="http://schemas.microsoft.com/office/drawing/2014/main" id="{5098D143-0F8B-4035-AF58-026F25E46250}"/>
                  </a:ext>
                </a:extLst>
              </p:cNvPr>
              <p:cNvCxnSpPr>
                <a:cxnSpLocks/>
                <a:stCxn id="42" idx="0"/>
                <a:endCxn id="55" idx="2"/>
              </p:cNvCxnSpPr>
              <p:nvPr/>
            </p:nvCxnSpPr>
            <p:spPr>
              <a:xfrm rot="5400000" flipH="1" flipV="1">
                <a:off x="2829269" y="1930593"/>
                <a:ext cx="622300" cy="14660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 Box 26">
                <a:extLst>
                  <a:ext uri="{FF2B5EF4-FFF2-40B4-BE49-F238E27FC236}">
                    <a16:creationId xmlns:a16="http://schemas.microsoft.com/office/drawing/2014/main" id="{10E3F48A-3771-429B-A9A6-F178C1563055}"/>
                  </a:ext>
                </a:extLst>
              </p:cNvPr>
              <p:cNvSpPr txBox="1">
                <a:spLocks noChangeArrowheads="1"/>
              </p:cNvSpPr>
              <p:nvPr/>
            </p:nvSpPr>
            <p:spPr bwMode="auto">
              <a:xfrm>
                <a:off x="4058285" y="4787702"/>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4</a:t>
                </a:r>
              </a:p>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5</a:t>
                </a:r>
              </a:p>
            </p:txBody>
          </p:sp>
          <p:sp>
            <p:nvSpPr>
              <p:cNvPr id="70" name="Line 33">
                <a:extLst>
                  <a:ext uri="{FF2B5EF4-FFF2-40B4-BE49-F238E27FC236}">
                    <a16:creationId xmlns:a16="http://schemas.microsoft.com/office/drawing/2014/main" id="{84DAEF43-6C58-46DC-B40D-208A7EAF8727}"/>
                  </a:ext>
                </a:extLst>
              </p:cNvPr>
              <p:cNvSpPr>
                <a:spLocks noChangeShapeType="1"/>
              </p:cNvSpPr>
              <p:nvPr/>
            </p:nvSpPr>
            <p:spPr bwMode="auto">
              <a:xfrm flipV="1">
                <a:off x="46075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 name="Rectangle 22">
                <a:extLst>
                  <a:ext uri="{FF2B5EF4-FFF2-40B4-BE49-F238E27FC236}">
                    <a16:creationId xmlns:a16="http://schemas.microsoft.com/office/drawing/2014/main" id="{24E556AB-B3CE-48FD-8560-6B871B4C2871}"/>
                  </a:ext>
                </a:extLst>
              </p:cNvPr>
              <p:cNvSpPr>
                <a:spLocks noChangeArrowheads="1"/>
              </p:cNvSpPr>
              <p:nvPr/>
            </p:nvSpPr>
            <p:spPr bwMode="auto">
              <a:xfrm>
                <a:off x="4083685" y="3955775"/>
                <a:ext cx="1095417"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ts val="0"/>
                  </a:spcBef>
                  <a:buNone/>
                </a:pPr>
                <a:r>
                  <a:rPr lang="en-US" altLang="en-US" sz="1600" dirty="0" err="1">
                    <a:solidFill>
                      <a:schemeClr val="bg1"/>
                    </a:solidFill>
                    <a:latin typeface="Times New Roman" pitchFamily="18" charset="0"/>
                  </a:rPr>
                  <a:t>Résultat</a:t>
                </a:r>
                <a:r>
                  <a:rPr lang="en-US" altLang="en-US" sz="1600" dirty="0">
                    <a:solidFill>
                      <a:schemeClr val="bg1"/>
                    </a:solidFill>
                    <a:latin typeface="Times New Roman" pitchFamily="18" charset="0"/>
                  </a:rPr>
                  <a:t> 2.1</a:t>
                </a:r>
              </a:p>
            </p:txBody>
          </p:sp>
          <p:cxnSp>
            <p:nvCxnSpPr>
              <p:cNvPr id="105" name="Connector: Elbow 104">
                <a:extLst>
                  <a:ext uri="{FF2B5EF4-FFF2-40B4-BE49-F238E27FC236}">
                    <a16:creationId xmlns:a16="http://schemas.microsoft.com/office/drawing/2014/main" id="{57F23C02-3707-49E2-89EF-5646FCDB9083}"/>
                  </a:ext>
                </a:extLst>
              </p:cNvPr>
              <p:cNvCxnSpPr>
                <a:cxnSpLocks/>
                <a:stCxn id="59" idx="0"/>
                <a:endCxn id="41" idx="2"/>
              </p:cNvCxnSpPr>
              <p:nvPr/>
            </p:nvCxnSpPr>
            <p:spPr>
              <a:xfrm rot="5400000" flipH="1" flipV="1">
                <a:off x="4712787" y="3337884"/>
                <a:ext cx="536498" cy="69928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Text Box 27">
                <a:extLst>
                  <a:ext uri="{FF2B5EF4-FFF2-40B4-BE49-F238E27FC236}">
                    <a16:creationId xmlns:a16="http://schemas.microsoft.com/office/drawing/2014/main" id="{B3F3DE2A-D195-40DC-9FA3-64C04CD9D8BA}"/>
                  </a:ext>
                </a:extLst>
              </p:cNvPr>
              <p:cNvSpPr txBox="1">
                <a:spLocks noChangeArrowheads="1"/>
              </p:cNvSpPr>
              <p:nvPr/>
            </p:nvSpPr>
            <p:spPr bwMode="auto">
              <a:xfrm>
                <a:off x="5379085" y="4749602"/>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6</a:t>
                </a:r>
              </a:p>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7</a:t>
                </a:r>
              </a:p>
            </p:txBody>
          </p:sp>
          <p:sp>
            <p:nvSpPr>
              <p:cNvPr id="69" name="Line 32">
                <a:extLst>
                  <a:ext uri="{FF2B5EF4-FFF2-40B4-BE49-F238E27FC236}">
                    <a16:creationId xmlns:a16="http://schemas.microsoft.com/office/drawing/2014/main" id="{828CDA57-0E41-46DC-88AE-CEA228632453}"/>
                  </a:ext>
                </a:extLst>
              </p:cNvPr>
              <p:cNvSpPr>
                <a:spLocks noChangeShapeType="1"/>
              </p:cNvSpPr>
              <p:nvPr/>
            </p:nvSpPr>
            <p:spPr bwMode="auto">
              <a:xfrm flipV="1">
                <a:off x="5928360" y="4473377"/>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 name="Rectangle 20">
                <a:extLst>
                  <a:ext uri="{FF2B5EF4-FFF2-40B4-BE49-F238E27FC236}">
                    <a16:creationId xmlns:a16="http://schemas.microsoft.com/office/drawing/2014/main" id="{A7E9E020-7BA6-4FFF-8682-4638EF2E09CE}"/>
                  </a:ext>
                </a:extLst>
              </p:cNvPr>
              <p:cNvSpPr>
                <a:spLocks noChangeArrowheads="1"/>
              </p:cNvSpPr>
              <p:nvPr/>
            </p:nvSpPr>
            <p:spPr bwMode="auto">
              <a:xfrm>
                <a:off x="5379085" y="3952677"/>
                <a:ext cx="1095417"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1600" dirty="0" err="1">
                    <a:solidFill>
                      <a:schemeClr val="bg1"/>
                    </a:solidFill>
                    <a:latin typeface="Times New Roman" pitchFamily="18" charset="0"/>
                  </a:rPr>
                  <a:t>Résultat</a:t>
                </a:r>
                <a:r>
                  <a:rPr lang="en-US" altLang="en-US" sz="1600" dirty="0">
                    <a:solidFill>
                      <a:schemeClr val="bg1"/>
                    </a:solidFill>
                    <a:latin typeface="Times New Roman" pitchFamily="18" charset="0"/>
                  </a:rPr>
                  <a:t> 2.2</a:t>
                </a:r>
              </a:p>
            </p:txBody>
          </p:sp>
          <p:cxnSp>
            <p:nvCxnSpPr>
              <p:cNvPr id="107" name="Connector: Elbow 106">
                <a:extLst>
                  <a:ext uri="{FF2B5EF4-FFF2-40B4-BE49-F238E27FC236}">
                    <a16:creationId xmlns:a16="http://schemas.microsoft.com/office/drawing/2014/main" id="{D99F6AC5-30D2-4065-9F35-92B16F186F04}"/>
                  </a:ext>
                </a:extLst>
              </p:cNvPr>
              <p:cNvCxnSpPr>
                <a:cxnSpLocks/>
                <a:stCxn id="57" idx="0"/>
                <a:endCxn id="41" idx="2"/>
              </p:cNvCxnSpPr>
              <p:nvPr/>
            </p:nvCxnSpPr>
            <p:spPr>
              <a:xfrm rot="16200000" flipV="1">
                <a:off x="5362036" y="3387919"/>
                <a:ext cx="533400" cy="59611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
                <a:extLst>
                  <a:ext uri="{FF2B5EF4-FFF2-40B4-BE49-F238E27FC236}">
                    <a16:creationId xmlns:a16="http://schemas.microsoft.com/office/drawing/2014/main" id="{D853D452-9B6C-460F-9B9F-1513896440F7}"/>
                  </a:ext>
                </a:extLst>
              </p:cNvPr>
              <p:cNvSpPr>
                <a:spLocks noChangeArrowheads="1"/>
              </p:cNvSpPr>
              <p:nvPr/>
            </p:nvSpPr>
            <p:spPr bwMode="auto">
              <a:xfrm>
                <a:off x="4734561" y="2974777"/>
                <a:ext cx="1192234" cy="4445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a:spcBef>
                    <a:spcPct val="50000"/>
                  </a:spcBef>
                  <a:buNone/>
                </a:pPr>
                <a:r>
                  <a:rPr lang="en-US" altLang="en-US" sz="2000" dirty="0" err="1">
                    <a:solidFill>
                      <a:schemeClr val="bg1"/>
                    </a:solidFill>
                    <a:latin typeface="Times New Roman" pitchFamily="18" charset="0"/>
                  </a:rPr>
                  <a:t>Résultat</a:t>
                </a:r>
                <a:r>
                  <a:rPr lang="en-US" altLang="en-US" sz="2000" dirty="0">
                    <a:solidFill>
                      <a:schemeClr val="bg1"/>
                    </a:solidFill>
                    <a:latin typeface="Times New Roman" pitchFamily="18" charset="0"/>
                  </a:rPr>
                  <a:t> 2</a:t>
                </a:r>
              </a:p>
            </p:txBody>
          </p:sp>
          <p:cxnSp>
            <p:nvCxnSpPr>
              <p:cNvPr id="91" name="Connector: Elbow 90">
                <a:extLst>
                  <a:ext uri="{FF2B5EF4-FFF2-40B4-BE49-F238E27FC236}">
                    <a16:creationId xmlns:a16="http://schemas.microsoft.com/office/drawing/2014/main" id="{A361EFCF-3B8D-4571-A247-D298A69ABF84}"/>
                  </a:ext>
                </a:extLst>
              </p:cNvPr>
              <p:cNvCxnSpPr>
                <a:cxnSpLocks/>
                <a:stCxn id="41" idx="0"/>
                <a:endCxn id="55" idx="2"/>
              </p:cNvCxnSpPr>
              <p:nvPr/>
            </p:nvCxnSpPr>
            <p:spPr>
              <a:xfrm rot="16200000" flipV="1">
                <a:off x="4290916" y="1935015"/>
                <a:ext cx="622300" cy="145722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Rectangle 18">
                <a:extLst>
                  <a:ext uri="{FF2B5EF4-FFF2-40B4-BE49-F238E27FC236}">
                    <a16:creationId xmlns:a16="http://schemas.microsoft.com/office/drawing/2014/main" id="{F132CAE0-A457-48AE-86E6-9FDA0A1B3124}"/>
                  </a:ext>
                </a:extLst>
              </p:cNvPr>
              <p:cNvSpPr>
                <a:spLocks noChangeArrowheads="1"/>
              </p:cNvSpPr>
              <p:nvPr/>
            </p:nvSpPr>
            <p:spPr bwMode="auto">
              <a:xfrm>
                <a:off x="3012347" y="1781513"/>
                <a:ext cx="1722214" cy="570964"/>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lgn="ctr" eaLnBrk="1" hangingPunct="1">
                  <a:spcBef>
                    <a:spcPts val="0"/>
                  </a:spcBef>
                  <a:buFontTx/>
                  <a:buNone/>
                </a:pPr>
                <a:r>
                  <a:rPr lang="en-US" altLang="en-US" sz="1800" dirty="0">
                    <a:solidFill>
                      <a:schemeClr val="bg1"/>
                    </a:solidFill>
                    <a:latin typeface="Times New Roman" pitchFamily="18" charset="0"/>
                  </a:rPr>
                  <a:t>Objectif du </a:t>
                </a:r>
                <a:r>
                  <a:rPr lang="en-US" altLang="en-US" sz="1800" dirty="0" err="1">
                    <a:solidFill>
                      <a:schemeClr val="bg1"/>
                    </a:solidFill>
                    <a:latin typeface="Times New Roman" pitchFamily="18" charset="0"/>
                  </a:rPr>
                  <a:t>projet</a:t>
                </a:r>
                <a:endParaRPr lang="en-US" altLang="en-US" sz="1800" dirty="0">
                  <a:solidFill>
                    <a:schemeClr val="bg1"/>
                  </a:solidFill>
                  <a:latin typeface="Times New Roman" pitchFamily="18" charset="0"/>
                </a:endParaRPr>
              </a:p>
            </p:txBody>
          </p:sp>
        </p:grpSp>
        <p:sp>
          <p:nvSpPr>
            <p:cNvPr id="65" name="Text Box 28">
              <a:extLst>
                <a:ext uri="{FF2B5EF4-FFF2-40B4-BE49-F238E27FC236}">
                  <a16:creationId xmlns:a16="http://schemas.microsoft.com/office/drawing/2014/main" id="{5A8A2850-3613-4220-91BC-2C0532AB7820}"/>
                </a:ext>
              </a:extLst>
            </p:cNvPr>
            <p:cNvSpPr txBox="1">
              <a:spLocks noChangeArrowheads="1"/>
            </p:cNvSpPr>
            <p:nvPr/>
          </p:nvSpPr>
          <p:spPr bwMode="auto">
            <a:xfrm>
              <a:off x="7654925" y="4900542"/>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8</a:t>
              </a:r>
            </a:p>
            <a:p>
              <a:pPr>
                <a:spcBef>
                  <a:spcPct val="0"/>
                </a:spcBef>
                <a:buFontTx/>
                <a:buNone/>
              </a:pPr>
              <a:endParaRPr lang="en-US" altLang="en-US" sz="1800" dirty="0">
                <a:solidFill>
                  <a:schemeClr val="tx1"/>
                </a:solidFill>
                <a:latin typeface="Arial" pitchFamily="34" charset="0"/>
              </a:endParaRPr>
            </a:p>
          </p:txBody>
        </p:sp>
        <p:sp>
          <p:nvSpPr>
            <p:cNvPr id="68" name="Line 31">
              <a:extLst>
                <a:ext uri="{FF2B5EF4-FFF2-40B4-BE49-F238E27FC236}">
                  <a16:creationId xmlns:a16="http://schemas.microsoft.com/office/drawing/2014/main" id="{5AEC0F89-9808-46A0-A189-C5FAB4C2918D}"/>
                </a:ext>
              </a:extLst>
            </p:cNvPr>
            <p:cNvSpPr>
              <a:spLocks noChangeShapeType="1"/>
            </p:cNvSpPr>
            <p:nvPr/>
          </p:nvSpPr>
          <p:spPr bwMode="auto">
            <a:xfrm flipV="1">
              <a:off x="8191500" y="458462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3" name="Text Box 36">
              <a:extLst>
                <a:ext uri="{FF2B5EF4-FFF2-40B4-BE49-F238E27FC236}">
                  <a16:creationId xmlns:a16="http://schemas.microsoft.com/office/drawing/2014/main" id="{0EDE37A8-BBA9-4AD8-B539-079958437B6C}"/>
                </a:ext>
              </a:extLst>
            </p:cNvPr>
            <p:cNvSpPr txBox="1">
              <a:spLocks noChangeArrowheads="1"/>
            </p:cNvSpPr>
            <p:nvPr/>
          </p:nvSpPr>
          <p:spPr bwMode="auto">
            <a:xfrm>
              <a:off x="7997825" y="3938517"/>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b="1">
                  <a:solidFill>
                    <a:schemeClr val="tx1"/>
                  </a:solidFill>
                  <a:latin typeface="Arial" pitchFamily="34" charset="0"/>
                </a:rPr>
                <a:t>?</a:t>
              </a:r>
            </a:p>
          </p:txBody>
        </p:sp>
        <p:sp>
          <p:nvSpPr>
            <p:cNvPr id="66" name="Text Box 29">
              <a:extLst>
                <a:ext uri="{FF2B5EF4-FFF2-40B4-BE49-F238E27FC236}">
                  <a16:creationId xmlns:a16="http://schemas.microsoft.com/office/drawing/2014/main" id="{AAEEE41B-BAD0-4EDD-9CEF-58D87CB96CDE}"/>
                </a:ext>
              </a:extLst>
            </p:cNvPr>
            <p:cNvSpPr txBox="1">
              <a:spLocks noChangeArrowheads="1"/>
            </p:cNvSpPr>
            <p:nvPr/>
          </p:nvSpPr>
          <p:spPr bwMode="auto">
            <a:xfrm>
              <a:off x="9026525" y="4900542"/>
              <a:ext cx="112082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sz="1800" dirty="0" err="1">
                  <a:solidFill>
                    <a:schemeClr val="tx1"/>
                  </a:solidFill>
                  <a:latin typeface="Arial" pitchFamily="34" charset="0"/>
                </a:rPr>
                <a:t>Activité</a:t>
              </a:r>
              <a:r>
                <a:rPr lang="en-US" altLang="en-US" sz="1800" dirty="0">
                  <a:solidFill>
                    <a:schemeClr val="tx1"/>
                  </a:solidFill>
                  <a:latin typeface="Arial" pitchFamily="34" charset="0"/>
                </a:rPr>
                <a:t> 9</a:t>
              </a:r>
            </a:p>
            <a:p>
              <a:pPr>
                <a:spcBef>
                  <a:spcPct val="0"/>
                </a:spcBef>
                <a:buFontTx/>
                <a:buNone/>
              </a:pPr>
              <a:endParaRPr lang="en-US" altLang="en-US" sz="1800" dirty="0">
                <a:solidFill>
                  <a:schemeClr val="tx1"/>
                </a:solidFill>
                <a:latin typeface="Arial" pitchFamily="34" charset="0"/>
              </a:endParaRPr>
            </a:p>
          </p:txBody>
        </p:sp>
        <p:sp>
          <p:nvSpPr>
            <p:cNvPr id="72" name="Line 35">
              <a:extLst>
                <a:ext uri="{FF2B5EF4-FFF2-40B4-BE49-F238E27FC236}">
                  <a16:creationId xmlns:a16="http://schemas.microsoft.com/office/drawing/2014/main" id="{2202D0EF-D31A-4DAF-B29B-6AE0207AB3C2}"/>
                </a:ext>
              </a:extLst>
            </p:cNvPr>
            <p:cNvSpPr>
              <a:spLocks noChangeShapeType="1"/>
            </p:cNvSpPr>
            <p:nvPr/>
          </p:nvSpPr>
          <p:spPr bwMode="auto">
            <a:xfrm flipV="1">
              <a:off x="9575800" y="4597329"/>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4" name="Text Box 37">
              <a:extLst>
                <a:ext uri="{FF2B5EF4-FFF2-40B4-BE49-F238E27FC236}">
                  <a16:creationId xmlns:a16="http://schemas.microsoft.com/office/drawing/2014/main" id="{FCF36DFE-785C-4383-AF8E-7930303E16D5}"/>
                </a:ext>
              </a:extLst>
            </p:cNvPr>
            <p:cNvSpPr txBox="1">
              <a:spLocks noChangeArrowheads="1"/>
            </p:cNvSpPr>
            <p:nvPr/>
          </p:nvSpPr>
          <p:spPr bwMode="auto">
            <a:xfrm>
              <a:off x="9394825" y="3925817"/>
              <a:ext cx="40163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2800">
                  <a:solidFill>
                    <a:schemeClr val="tx2"/>
                  </a:solidFill>
                  <a:latin typeface="Calibri" pitchFamily="34" charset="0"/>
                </a:defRPr>
              </a:lvl1pPr>
              <a:lvl2pPr marL="742950" indent="-285750">
                <a:spcBef>
                  <a:spcPct val="20000"/>
                </a:spcBef>
                <a:buFont typeface="Arial" pitchFamily="34" charset="0"/>
                <a:buChar char="˃"/>
                <a:defRPr>
                  <a:solidFill>
                    <a:schemeClr val="tx1"/>
                  </a:solidFill>
                  <a:latin typeface="Calibri" pitchFamily="34" charset="0"/>
                </a:defRPr>
              </a:lvl2pPr>
              <a:lvl3pPr marL="1143000" indent="-228600">
                <a:spcBef>
                  <a:spcPct val="20000"/>
                </a:spcBef>
                <a:buFont typeface="Calibri" pitchFamily="34" charset="0"/>
                <a:buChar char="+"/>
                <a:defRPr>
                  <a:solidFill>
                    <a:schemeClr val="tx1"/>
                  </a:solidFill>
                  <a:latin typeface="Calibri" pitchFamily="34" charset="0"/>
                </a:defRPr>
              </a:lvl3pPr>
              <a:lvl4pPr marL="1600200" indent="-228600">
                <a:spcBef>
                  <a:spcPct val="20000"/>
                </a:spcBef>
                <a:buFont typeface="Arial" pitchFamily="34" charset="0"/>
                <a:buChar char="–"/>
                <a:defRPr>
                  <a:solidFill>
                    <a:schemeClr val="tx1"/>
                  </a:solidFill>
                  <a:latin typeface="Calibri" pitchFamily="34" charset="0"/>
                </a:defRPr>
              </a:lvl4pPr>
              <a:lvl5pPr marL="2057400" indent="-228600">
                <a:spcBef>
                  <a:spcPct val="20000"/>
                </a:spcBef>
                <a:buFont typeface="Arial" pitchFamily="34" charset="0"/>
                <a:buChar char="»"/>
                <a:defRPr>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alibri" pitchFamily="34" charset="0"/>
                </a:defRPr>
              </a:lvl9pPr>
            </a:lstStyle>
            <a:p>
              <a:pPr>
                <a:spcBef>
                  <a:spcPct val="0"/>
                </a:spcBef>
                <a:buFontTx/>
                <a:buNone/>
              </a:pPr>
              <a:r>
                <a:rPr lang="en-US" altLang="en-US" b="1" dirty="0">
                  <a:solidFill>
                    <a:schemeClr val="tx1"/>
                  </a:solidFill>
                  <a:latin typeface="Arial" pitchFamily="34" charset="0"/>
                </a:rPr>
                <a:t>?</a:t>
              </a:r>
            </a:p>
          </p:txBody>
        </p:sp>
      </p:grpSp>
      <p:pic>
        <p:nvPicPr>
          <p:cNvPr id="75" name="Picture 2">
            <a:extLst>
              <a:ext uri="{FF2B5EF4-FFF2-40B4-BE49-F238E27FC236}">
                <a16:creationId xmlns:a16="http://schemas.microsoft.com/office/drawing/2014/main" id="{3ADC6219-5906-4756-80A1-F87C4C0502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78739" y="1673155"/>
            <a:ext cx="20097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850150"/>
      </p:ext>
    </p:extLst>
  </p:cSld>
  <p:clrMapOvr>
    <a:masterClrMapping/>
  </p:clrMapOvr>
  <mc:AlternateContent xmlns:mc="http://schemas.openxmlformats.org/markup-compatibility/2006" xmlns:p14="http://schemas.microsoft.com/office/powerpoint/2010/main">
    <mc:Choice Requires="p14">
      <p:transition spd="slow" p14:dur="2000" advTm="81904"/>
    </mc:Choice>
    <mc:Fallback xmlns="">
      <p:transition spd="slow" advTm="8190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descr="Aide à créer un consensus et une appropriation">
            <a:extLst>
              <a:ext uri="{FF2B5EF4-FFF2-40B4-BE49-F238E27FC236}">
                <a16:creationId xmlns:a16="http://schemas.microsoft.com/office/drawing/2014/main" id="{B3B53C9F-E65B-499D-B3AF-59585CCD91B1}"/>
              </a:ext>
            </a:extLst>
          </p:cNvPr>
          <p:cNvSpPr txBox="1">
            <a:spLocks noGrp="1" noChangeArrowheads="1"/>
          </p:cNvSpPr>
          <p:nvPr>
            <p:ph type="title" idx="4294967295"/>
          </p:nvPr>
        </p:nvSpPr>
        <p:spPr bwMode="auto">
          <a:xfrm>
            <a:off x="816429" y="251938"/>
            <a:ext cx="11084626" cy="76944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4400" b="0" i="0" u="none" strike="noStrike" kern="1200" cap="none" spc="0" normalizeH="0" baseline="0" noProof="0" dirty="0">
                <a:ln>
                  <a:noFill/>
                </a:ln>
                <a:solidFill>
                  <a:schemeClr val="accent2"/>
                </a:solidFill>
                <a:effectLst/>
                <a:uLnTx/>
                <a:uFillTx/>
                <a:latin typeface="+mj-lt"/>
                <a:ea typeface="+mj-ea"/>
                <a:cs typeface="+mj-cs"/>
              </a:rPr>
              <a:t>Aide à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créer</a:t>
            </a:r>
            <a:r>
              <a:rPr kumimoji="0" lang="en-US" sz="4400" b="0" i="0" u="none" strike="noStrike" kern="1200" cap="none" spc="0" normalizeH="0" baseline="0" noProof="0" dirty="0">
                <a:ln>
                  <a:noFill/>
                </a:ln>
                <a:solidFill>
                  <a:schemeClr val="accent2"/>
                </a:solidFill>
                <a:effectLst/>
                <a:uLnTx/>
                <a:uFillTx/>
                <a:latin typeface="+mj-lt"/>
                <a:ea typeface="+mj-ea"/>
                <a:cs typeface="+mj-cs"/>
              </a:rPr>
              <a:t> un consensus et </a:t>
            </a:r>
            <a:r>
              <a:rPr kumimoji="0" lang="en-US" sz="4400" b="0" i="0" u="none" strike="noStrike" kern="1200" cap="none" spc="0" normalizeH="0" baseline="0" noProof="0" dirty="0" err="1">
                <a:ln>
                  <a:noFill/>
                </a:ln>
                <a:solidFill>
                  <a:schemeClr val="accent2"/>
                </a:solidFill>
                <a:effectLst/>
                <a:uLnTx/>
                <a:uFillTx/>
                <a:latin typeface="+mj-lt"/>
                <a:ea typeface="+mj-ea"/>
                <a:cs typeface="+mj-cs"/>
              </a:rPr>
              <a:t>une</a:t>
            </a:r>
            <a:r>
              <a:rPr kumimoji="0" lang="en-US" sz="4400" b="0" i="0" u="none" strike="noStrike" kern="1200" cap="none" spc="0" normalizeH="0" baseline="0" noProof="0" dirty="0">
                <a:ln>
                  <a:noFill/>
                </a:ln>
                <a:solidFill>
                  <a:schemeClr val="accent2"/>
                </a:solidFill>
                <a:effectLst/>
                <a:uLnTx/>
                <a:uFillTx/>
                <a:latin typeface="+mj-lt"/>
                <a:ea typeface="+mj-ea"/>
                <a:cs typeface="+mj-cs"/>
              </a:rPr>
              <a:t> appropriation</a:t>
            </a:r>
          </a:p>
        </p:txBody>
      </p:sp>
      <p:sp>
        <p:nvSpPr>
          <p:cNvPr id="4" name="Text Placeholder 3" descr="Compréhension partagée de :&#10;&#10;Résultats à atteindre&#10;&#10;Comment le succès sera mesuré&#10;&#10;Comment les réalisations permettront d'atteindre les résultats de la stratégie.&#10;&#10;Rôles des partenaires">
            <a:extLst>
              <a:ext uri="{FF2B5EF4-FFF2-40B4-BE49-F238E27FC236}">
                <a16:creationId xmlns:a16="http://schemas.microsoft.com/office/drawing/2014/main" id="{05E4C905-4E08-EFDF-EB43-F3721DCA5AE9}"/>
              </a:ext>
            </a:extLst>
          </p:cNvPr>
          <p:cNvSpPr>
            <a:spLocks noGrp="1"/>
          </p:cNvSpPr>
          <p:nvPr>
            <p:ph type="body" idx="4294967295"/>
          </p:nvPr>
        </p:nvSpPr>
        <p:spPr>
          <a:xfrm>
            <a:off x="892627" y="1396542"/>
            <a:ext cx="6221185" cy="4351338"/>
          </a:xfrm>
        </p:spPr>
        <p:txBody>
          <a:bodyPr/>
          <a:lstStyle/>
          <a:p>
            <a:pPr marL="0" indent="0">
              <a:buNone/>
              <a:defRPr/>
            </a:pPr>
            <a:r>
              <a:rPr lang="en-US" dirty="0" err="1"/>
              <a:t>Compréhension</a:t>
            </a:r>
            <a:r>
              <a:rPr lang="en-US" dirty="0"/>
              <a:t> </a:t>
            </a:r>
            <a:r>
              <a:rPr lang="en-US" dirty="0" err="1"/>
              <a:t>partagée</a:t>
            </a:r>
            <a:r>
              <a:rPr lang="en-US" dirty="0"/>
              <a:t> de :</a:t>
            </a:r>
          </a:p>
          <a:p>
            <a:pPr lvl="1">
              <a:lnSpc>
                <a:spcPct val="150000"/>
              </a:lnSpc>
              <a:buFont typeface="Wingdings" panose="05000000000000000000" pitchFamily="2" charset="2"/>
              <a:buChar char="q"/>
              <a:defRPr/>
            </a:pPr>
            <a:r>
              <a:rPr lang="en-US" dirty="0"/>
              <a:t> </a:t>
            </a:r>
            <a:r>
              <a:rPr lang="en-US" dirty="0" err="1"/>
              <a:t>Résultats</a:t>
            </a:r>
            <a:r>
              <a:rPr lang="en-US" dirty="0"/>
              <a:t> à </a:t>
            </a:r>
            <a:r>
              <a:rPr lang="en-US" dirty="0" err="1"/>
              <a:t>atteindre</a:t>
            </a:r>
            <a:endParaRPr lang="en-US" dirty="0"/>
          </a:p>
          <a:p>
            <a:pPr lvl="1">
              <a:lnSpc>
                <a:spcPct val="150000"/>
              </a:lnSpc>
              <a:buFont typeface="Wingdings" panose="05000000000000000000" pitchFamily="2" charset="2"/>
              <a:buChar char="q"/>
              <a:defRPr/>
            </a:pPr>
            <a:r>
              <a:rPr lang="en-US" dirty="0"/>
              <a:t> Comment le succès sera </a:t>
            </a:r>
            <a:r>
              <a:rPr lang="en-US" dirty="0" err="1"/>
              <a:t>mesuré</a:t>
            </a:r>
            <a:endParaRPr lang="en-US" dirty="0"/>
          </a:p>
          <a:p>
            <a:pPr lvl="1">
              <a:lnSpc>
                <a:spcPct val="150000"/>
              </a:lnSpc>
              <a:buFont typeface="Wingdings" panose="05000000000000000000" pitchFamily="2" charset="2"/>
              <a:buChar char="q"/>
              <a:defRPr/>
            </a:pPr>
            <a:r>
              <a:rPr lang="en-US" dirty="0"/>
              <a:t> Comment les </a:t>
            </a:r>
            <a:r>
              <a:rPr lang="en-US" dirty="0" err="1"/>
              <a:t>réalisations</a:t>
            </a:r>
            <a:r>
              <a:rPr lang="en-US" dirty="0"/>
              <a:t> </a:t>
            </a:r>
            <a:r>
              <a:rPr lang="en-US" dirty="0" err="1"/>
              <a:t>permettront</a:t>
            </a:r>
            <a:r>
              <a:rPr lang="en-US" dirty="0"/>
              <a:t> </a:t>
            </a:r>
            <a:r>
              <a:rPr lang="en-US" dirty="0" err="1"/>
              <a:t>d'atteindre</a:t>
            </a:r>
            <a:r>
              <a:rPr lang="en-US" dirty="0"/>
              <a:t> les </a:t>
            </a:r>
            <a:r>
              <a:rPr lang="en-US" dirty="0" err="1"/>
              <a:t>résultats</a:t>
            </a:r>
            <a:r>
              <a:rPr lang="en-US" dirty="0"/>
              <a:t> de la </a:t>
            </a:r>
            <a:r>
              <a:rPr lang="en-US" dirty="0" err="1"/>
              <a:t>stratégie</a:t>
            </a:r>
            <a:r>
              <a:rPr lang="en-US" dirty="0"/>
              <a:t>.</a:t>
            </a:r>
          </a:p>
          <a:p>
            <a:pPr lvl="1">
              <a:lnSpc>
                <a:spcPct val="150000"/>
              </a:lnSpc>
              <a:buFont typeface="Wingdings" panose="05000000000000000000" pitchFamily="2" charset="2"/>
              <a:buChar char="q"/>
              <a:defRPr/>
            </a:pPr>
            <a:r>
              <a:rPr lang="en-US" dirty="0" err="1"/>
              <a:t>Rôles</a:t>
            </a:r>
            <a:r>
              <a:rPr lang="en-US" dirty="0"/>
              <a:t> des </a:t>
            </a:r>
            <a:r>
              <a:rPr lang="en-US" dirty="0" err="1"/>
              <a:t>partenaires</a:t>
            </a:r>
            <a:endParaRPr lang="en-US" dirty="0"/>
          </a:p>
        </p:txBody>
      </p:sp>
      <p:pic>
        <p:nvPicPr>
          <p:cNvPr id="10" name="Picture 7" descr="Un groupe de personnes se serrant la main">
            <a:extLst>
              <a:ext uri="{FF2B5EF4-FFF2-40B4-BE49-F238E27FC236}">
                <a16:creationId xmlns:a16="http://schemas.microsoft.com/office/drawing/2014/main" id="{E49986F5-4563-41D7-9F5C-288B851312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13170" y="2330929"/>
            <a:ext cx="3995057" cy="2651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9495471"/>
      </p:ext>
    </p:extLst>
  </p:cSld>
  <p:clrMapOvr>
    <a:masterClrMapping/>
  </p:clrMapOvr>
  <mc:AlternateContent xmlns:mc="http://schemas.openxmlformats.org/markup-compatibility/2006" xmlns:p14="http://schemas.microsoft.com/office/powerpoint/2010/main">
    <mc:Choice Requires="p14">
      <p:transition spd="slow" p14:dur="2000" advTm="55034"/>
    </mc:Choice>
    <mc:Fallback xmlns="">
      <p:transition spd="slow" advTm="5503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4.6|13.3|18.1"/>
</p:tagLst>
</file>

<file path=ppt/tags/tag2.xml><?xml version="1.0" encoding="utf-8"?>
<p:tagLst xmlns:a="http://schemas.openxmlformats.org/drawingml/2006/main" xmlns:r="http://schemas.openxmlformats.org/officeDocument/2006/relationships" xmlns:p="http://schemas.openxmlformats.org/presentationml/2006/main">
  <p:tag name="TIMING" val="|2.7|9.9|11.8|9.7|3.5|36.4|23.5"/>
</p:tagLst>
</file>

<file path=ppt/tags/tag3.xml><?xml version="1.0" encoding="utf-8"?>
<p:tagLst xmlns:a="http://schemas.openxmlformats.org/drawingml/2006/main" xmlns:r="http://schemas.openxmlformats.org/officeDocument/2006/relationships" xmlns:p="http://schemas.openxmlformats.org/presentationml/2006/main">
  <p:tag name="TIMING" val="|29.3"/>
</p:tagLst>
</file>

<file path=ppt/tags/tag4.xml><?xml version="1.0" encoding="utf-8"?>
<p:tagLst xmlns:a="http://schemas.openxmlformats.org/drawingml/2006/main" xmlns:r="http://schemas.openxmlformats.org/officeDocument/2006/relationships" xmlns:p="http://schemas.openxmlformats.org/presentationml/2006/main">
  <p:tag name="TIMING" val="|38.5|9.8|11.3|7.7|9.1|8.9"/>
</p:tagLst>
</file>

<file path=ppt/tags/tag5.xml><?xml version="1.0" encoding="utf-8"?>
<p:tagLst xmlns:a="http://schemas.openxmlformats.org/drawingml/2006/main" xmlns:r="http://schemas.openxmlformats.org/officeDocument/2006/relationships" xmlns:p="http://schemas.openxmlformats.org/presentationml/2006/main">
  <p:tag name="TIMING" val="|56.3"/>
</p:tagLst>
</file>

<file path=ppt/tags/tag6.xml><?xml version="1.0" encoding="utf-8"?>
<p:tagLst xmlns:a="http://schemas.openxmlformats.org/drawingml/2006/main" xmlns:r="http://schemas.openxmlformats.org/officeDocument/2006/relationships" xmlns:p="http://schemas.openxmlformats.org/presentationml/2006/main">
  <p:tag name="TIMING" val="|56.3"/>
</p:tagLst>
</file>

<file path=ppt/tags/tag7.xml><?xml version="1.0" encoding="utf-8"?>
<p:tagLst xmlns:a="http://schemas.openxmlformats.org/drawingml/2006/main" xmlns:r="http://schemas.openxmlformats.org/officeDocument/2006/relationships" xmlns:p="http://schemas.openxmlformats.org/presentationml/2006/main">
  <p:tag name="TIMING" val="|50.5"/>
</p:tagLst>
</file>

<file path=ppt/theme/theme1.xml><?xml version="1.0" encoding="utf-8"?>
<a:theme xmlns:a="http://schemas.openxmlformats.org/drawingml/2006/main" name="1_Office Theme">
  <a:themeElements>
    <a:clrScheme name="OCFT">
      <a:dk1>
        <a:sysClr val="windowText" lastClr="000000"/>
      </a:dk1>
      <a:lt1>
        <a:sysClr val="window" lastClr="FFFFFF"/>
      </a:lt1>
      <a:dk2>
        <a:srgbClr val="44546A"/>
      </a:dk2>
      <a:lt2>
        <a:srgbClr val="E7E6E6"/>
      </a:lt2>
      <a:accent1>
        <a:srgbClr val="3F51A2"/>
      </a:accent1>
      <a:accent2>
        <a:srgbClr val="CB2042"/>
      </a:accent2>
      <a:accent3>
        <a:srgbClr val="A5A5A5"/>
      </a:accent3>
      <a:accent4>
        <a:srgbClr val="A7CF3E"/>
      </a:accent4>
      <a:accent5>
        <a:srgbClr val="4E56A4"/>
      </a:accent5>
      <a:accent6>
        <a:srgbClr val="BCD6E0"/>
      </a:accent6>
      <a:hlink>
        <a:srgbClr val="79649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11A732F318D347B81D792E8C90580A" ma:contentTypeVersion="12" ma:contentTypeDescription="Create a new document." ma:contentTypeScope="" ma:versionID="d237d720918e619a68b51d1ba0410f84">
  <xsd:schema xmlns:xsd="http://www.w3.org/2001/XMLSchema" xmlns:xs="http://www.w3.org/2001/XMLSchema" xmlns:p="http://schemas.microsoft.com/office/2006/metadata/properties" xmlns:ns3="9ea6dfaf-69d9-45fb-867a-9e780093ed3e" xmlns:ns4="23419116-3dd7-4e11-a071-637505d1595e" targetNamespace="http://schemas.microsoft.com/office/2006/metadata/properties" ma:root="true" ma:fieldsID="071e616396a91e83404a540f33baa311" ns3:_="" ns4:_="">
    <xsd:import namespace="9ea6dfaf-69d9-45fb-867a-9e780093ed3e"/>
    <xsd:import namespace="23419116-3dd7-4e11-a071-637505d1595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a6dfaf-69d9-45fb-867a-9e780093ed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419116-3dd7-4e11-a071-637505d1595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AB32-4CD3-4B28-9FC1-C8753248DD0B}">
  <ds:schemaRefs>
    <ds:schemaRef ds:uri="http://schemas.microsoft.com/sharepoint/v3/contenttype/forms"/>
  </ds:schemaRefs>
</ds:datastoreItem>
</file>

<file path=customXml/itemProps2.xml><?xml version="1.0" encoding="utf-8"?>
<ds:datastoreItem xmlns:ds="http://schemas.openxmlformats.org/officeDocument/2006/customXml" ds:itemID="{F324E8F2-1A42-4842-96BD-112CE037DC5C}">
  <ds:schemaRefs>
    <ds:schemaRef ds:uri="http://schemas.microsoft.com/office/2006/documentManagement/types"/>
    <ds:schemaRef ds:uri="http://purl.org/dc/terms/"/>
    <ds:schemaRef ds:uri="http://schemas.openxmlformats.org/package/2006/metadata/core-properties"/>
    <ds:schemaRef ds:uri="http://purl.org/dc/dcmitype/"/>
    <ds:schemaRef ds:uri="9ea6dfaf-69d9-45fb-867a-9e780093ed3e"/>
    <ds:schemaRef ds:uri="23419116-3dd7-4e11-a071-637505d1595e"/>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92C9D13-1659-4EF3-83FF-A7688D8685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a6dfaf-69d9-45fb-867a-9e780093ed3e"/>
    <ds:schemaRef ds:uri="23419116-3dd7-4e11-a071-637505d159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34562</TotalTime>
  <Words>7214</Words>
  <Application>Microsoft Office PowerPoint</Application>
  <PresentationFormat>Widescreen</PresentationFormat>
  <Paragraphs>600</Paragraphs>
  <Slides>40</Slides>
  <Notes>40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MS Reference Sans Serif</vt:lpstr>
      <vt:lpstr>Segoe UI</vt:lpstr>
      <vt:lpstr>Symbol</vt:lpstr>
      <vt:lpstr>Tahoma</vt:lpstr>
      <vt:lpstr>Times New Roman</vt:lpstr>
      <vt:lpstr>Wingdings</vt:lpstr>
      <vt:lpstr>1_Office Theme</vt:lpstr>
      <vt:lpstr>Concepts M&amp;E : Introduction à la gestion axée sur les résultats</vt:lpstr>
      <vt:lpstr>M&amp;E Série de cours de formation</vt:lpstr>
      <vt:lpstr>Objectifs de la formation</vt:lpstr>
      <vt:lpstr>Agenda</vt:lpstr>
      <vt:lpstr>Introduction à la gestion axée sur les résultats (RBM)</vt:lpstr>
      <vt:lpstr>Qu'est-ce que la gestion axée sur les résultats? </vt:lpstr>
      <vt:lpstr>Avantages de la gestion axée sur les résultats</vt:lpstr>
      <vt:lpstr>L'accent mis sur les résultats permet une meilleure planification</vt:lpstr>
      <vt:lpstr>Aide à créer un consensus et une appropriation</vt:lpstr>
      <vt:lpstr>Augmente l'efficacité et l'efficience de la communication</vt:lpstr>
      <vt:lpstr>Avantages en matière de gestion et de rapports</vt:lpstr>
      <vt:lpstr>Système RBM : Six étapes</vt:lpstr>
      <vt:lpstr>Étape 1 : Définir les résultats</vt:lpstr>
      <vt:lpstr>Étape 1 : Placer les résultats dans un cadre de résultats </vt:lpstr>
      <vt:lpstr>Étape 2 : Identifier les indicateurs de performance</vt:lpstr>
      <vt:lpstr>Étape 2: Indicateurs de performance</vt:lpstr>
      <vt:lpstr>Étape 3 : Élaboration du PMP</vt:lpstr>
      <vt:lpstr>Étape 3 : Elaborer un plan de collecte et d’analyse des données</vt:lpstr>
      <vt:lpstr>Étape 4 : Collecte des données de performance</vt:lpstr>
      <vt:lpstr>Étape 5 : Analyser les données de performance</vt:lpstr>
      <vt:lpstr>ÉTAPE 6 :  Prendre des décisions de gestion</vt:lpstr>
      <vt:lpstr>Utilisation du système RBM </vt:lpstr>
      <vt:lpstr>Aperçu du Plan global de suivi et d'évaluation (CMEP)</vt:lpstr>
      <vt:lpstr>Qu'est-ce qu'un plan global de suivi et d'évaluation (CMEP) ?</vt:lpstr>
      <vt:lpstr>Pourquoi un CMEP est-il important ?</vt:lpstr>
      <vt:lpstr>Composantes d’un CMEP </vt:lpstr>
      <vt:lpstr>Processus d'élaboration du CMEP</vt:lpstr>
      <vt:lpstr>Processus d'élaboration du CMEP</vt:lpstr>
      <vt:lpstr>Maintenance et utilisation du CMEP </vt:lpstr>
      <vt:lpstr>Contrôle des connaissances</vt:lpstr>
      <vt:lpstr>Question 1: RBM</vt:lpstr>
      <vt:lpstr>Question 2 : Les six étapes de RBM</vt:lpstr>
      <vt:lpstr>Question 3: CMEP </vt:lpstr>
      <vt:lpstr>Question 4: RBM</vt:lpstr>
      <vt:lpstr>Question 5: CMEP </vt:lpstr>
      <vt:lpstr>Conclusion</vt:lpstr>
      <vt:lpstr>Résumé du cours </vt:lpstr>
      <vt:lpstr>Résumé du cours (suite)</vt:lpstr>
      <vt:lpstr>Ressources - RBM et CMEP</vt:lpstr>
      <vt:lpstr>MERCI</vt:lpstr>
    </vt:vector>
  </TitlesOfParts>
  <Company>Department of Labor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Slutzker Rocker, Jillian M - ILAB CTR</dc:creator>
  <cp:lastModifiedBy>Zodrow, Gwynne</cp:lastModifiedBy>
  <cp:revision>485</cp:revision>
  <dcterms:created xsi:type="dcterms:W3CDTF">2021-10-08T17:43:47Z</dcterms:created>
  <dcterms:modified xsi:type="dcterms:W3CDTF">2023-04-24T18:03:06Z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0x0101000411A732F318D347B81D792E8C90580A</vt:lpwstr>
  </property>
</Properties>
</file>